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3"/>
  </p:normalViewPr>
  <p:slideViewPr>
    <p:cSldViewPr snapToGrid="0">
      <p:cViewPr varScale="1">
        <p:scale>
          <a:sx n="86" d="100"/>
          <a:sy n="86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847F-D600-ED6B-1A29-26C0D4A9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6A8EA-AF37-08AD-F593-D1C8CC586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54CB-BBF1-EF7F-6623-07B9595E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9CA8-268A-433D-580C-CEBDE68A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1EF6-594D-3AB9-8E1D-AF79D321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299-9437-1271-AF3A-036B586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5AAA0-EEAE-F4A2-BC31-B4BB5B8E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C277-615F-094F-5C30-A1DE0E3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E555-404D-A772-8645-E67C122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9015-AB6D-CB5F-3236-3393CD5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2CD9A-92FB-F689-0022-EE14A9A93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1479-5412-D5D8-760F-D802140A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E1C2-2DDE-F935-1A80-C498B15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1FA4-FF71-43A5-768F-BEC83114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A320-A87F-6D25-11EC-6F0DDDC9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4DF-E21A-D6CE-A8DD-3389862C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624F-AFDC-1734-96D8-99595257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A549-77FA-9181-394F-6501C2FC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6A1A-B4ED-202C-BD62-901706B3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D112-754E-C218-0CDB-43D63697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592-0AC8-9614-2A98-456A4C4E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7825-33A5-3A8C-6662-1EA8E58A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5AE5-5B44-84B4-D7BB-39428B6B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9BEC-0C88-BF91-BE46-5AD1811D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C06A-9C45-BF02-CBE1-16CE483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1F3F-0D26-487E-DAC9-7DB9A94F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64C6-F2BA-81AC-FE61-52E9FAD99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68FC4-353D-2A39-70ED-E9A2567E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12EB-B9CB-E01A-8EF2-6C3CD73C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6182-C710-A77C-E21B-495FDC9C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99DC-BEC8-AEF3-58AC-29850510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C7FA-C46F-883F-372B-9EE2ABFB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A654E-6CA6-39D5-2A11-D98B81C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ADD6-5CA3-F078-32A8-5D4374699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96DEA-9396-D5C7-9198-E90298CFC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D4509-D24F-0316-7078-D01CD22E6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0160C-16F4-992A-5B31-FF3EFBB5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ABF25-BF4F-CB18-9977-14EA7C2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436B8-4ACF-032D-134D-9058872C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3846-8A15-B8EF-C6B5-E8B571C0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BA9BA-E1D4-42B3-E479-B992CA63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41914-01D9-0A38-6E99-43E62E97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C596-BC1C-9571-7489-1966EF22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5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6E78F-93AD-A03F-DDB7-C553CB89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C2018-6991-2343-FB9A-72FF4BC7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D903-AAF3-6F14-FD87-C9C39AE8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824D-DE67-72A2-91FD-FDCAC42F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B161-204A-E5E7-FAC7-AF261AB5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60FD-008D-3C29-A4C7-0FE955F0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A679-B4B0-B454-9398-63968C1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137-DB18-F85E-F645-997E109B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47D78-FE52-6FF9-EAD2-CA472454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6AF4-92FA-F5E0-8B8C-9E990099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4A629-FB0B-A6AC-5320-6FF3D9162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744D4-DA6B-311A-E008-8633297F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62D2-7B84-C79F-A342-01A1381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1C04-3EFB-4FB4-D223-0A039826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4641-9604-5D4A-8AA0-76B5586A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CA0B6-A4C4-9EFA-F05F-0A94B8BF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D2CA-FA80-3296-F8D1-027A637F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88F5-B7C1-AB16-B66B-8F31ADEC9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586AE-0DDC-B343-947F-8F9576064E6D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2D53-C034-DEBE-0F49-FDD3F236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8ED4-B840-D53C-1A46-35C3BEFE4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500CF-F940-8746-BA70-B9B26C0E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EB11-8427-75E5-5DE6-5650034B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075" y="1937909"/>
            <a:ext cx="9144000" cy="2387600"/>
          </a:xfrm>
        </p:spPr>
        <p:txBody>
          <a:bodyPr/>
          <a:lstStyle/>
          <a:p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visuo-motor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253D89-5257-80B5-5974-79734ED52E6C}"/>
              </a:ext>
            </a:extLst>
          </p:cNvPr>
          <p:cNvSpPr/>
          <p:nvPr/>
        </p:nvSpPr>
        <p:spPr>
          <a:xfrm>
            <a:off x="1139252" y="1064302"/>
            <a:ext cx="3057994" cy="296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27116-EBF7-496D-C1FD-92E11CDAB7D8}"/>
              </a:ext>
            </a:extLst>
          </p:cNvPr>
          <p:cNvCxnSpPr/>
          <p:nvPr/>
        </p:nvCxnSpPr>
        <p:spPr>
          <a:xfrm>
            <a:off x="1751351" y="1516505"/>
            <a:ext cx="599606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9BAC09-3082-5FEB-5413-38AF34933A44}"/>
              </a:ext>
            </a:extLst>
          </p:cNvPr>
          <p:cNvCxnSpPr>
            <a:cxnSpLocks/>
          </p:cNvCxnSpPr>
          <p:nvPr/>
        </p:nvCxnSpPr>
        <p:spPr>
          <a:xfrm flipV="1">
            <a:off x="1690141" y="2942444"/>
            <a:ext cx="659567" cy="8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6B9823-39CA-C8EE-DB1E-F676FD7E6CE4}"/>
              </a:ext>
            </a:extLst>
          </p:cNvPr>
          <p:cNvCxnSpPr>
            <a:cxnSpLocks/>
          </p:cNvCxnSpPr>
          <p:nvPr/>
        </p:nvCxnSpPr>
        <p:spPr>
          <a:xfrm flipH="1">
            <a:off x="3038631" y="1406577"/>
            <a:ext cx="470941" cy="82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4DAE7-73E4-153B-761B-B0E840C536EF}"/>
              </a:ext>
            </a:extLst>
          </p:cNvPr>
          <p:cNvCxnSpPr/>
          <p:nvPr/>
        </p:nvCxnSpPr>
        <p:spPr>
          <a:xfrm flipH="1" flipV="1">
            <a:off x="4586990" y="3102964"/>
            <a:ext cx="4751882" cy="184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ughnut 13">
            <a:extLst>
              <a:ext uri="{FF2B5EF4-FFF2-40B4-BE49-F238E27FC236}">
                <a16:creationId xmlns:a16="http://schemas.microsoft.com/office/drawing/2014/main" id="{47306630-D577-6A40-3C31-5284F9B88106}"/>
              </a:ext>
            </a:extLst>
          </p:cNvPr>
          <p:cNvSpPr/>
          <p:nvPr/>
        </p:nvSpPr>
        <p:spPr>
          <a:xfrm>
            <a:off x="9983449" y="4946754"/>
            <a:ext cx="659567" cy="65956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B8CFBB-F9F2-2F66-32BA-796E6C4FCC94}"/>
              </a:ext>
            </a:extLst>
          </p:cNvPr>
          <p:cNvCxnSpPr>
            <a:cxnSpLocks/>
          </p:cNvCxnSpPr>
          <p:nvPr/>
        </p:nvCxnSpPr>
        <p:spPr>
          <a:xfrm flipH="1" flipV="1">
            <a:off x="2994285" y="2852503"/>
            <a:ext cx="836951" cy="66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A317-0360-6352-CC72-372A44D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7" y="0"/>
            <a:ext cx="10515600" cy="1325563"/>
          </a:xfrm>
        </p:spPr>
        <p:txBody>
          <a:bodyPr/>
          <a:lstStyle/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9EADB-9B5A-44B5-4031-844C3691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56" y="1148696"/>
            <a:ext cx="5722382" cy="5257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4B8E6-77BA-DA2B-DCA3-47C035BC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3" y="1148696"/>
            <a:ext cx="5986003" cy="53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9CD1-2538-6914-94EE-418D5A4E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-4762"/>
            <a:ext cx="10515600" cy="1325563"/>
          </a:xfrm>
        </p:spPr>
        <p:txBody>
          <a:bodyPr/>
          <a:lstStyle/>
          <a:p>
            <a:r>
              <a:rPr lang="en-US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19188-F4DE-13E3-DDCD-95D2ED3B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56" y="1320801"/>
            <a:ext cx="6535043" cy="4814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E27EC-5D35-98A9-F8F2-CCEF4870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" y="1388211"/>
            <a:ext cx="6013602" cy="46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E296E-DC5C-F9DC-FE31-D2A40F83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BD5-87CD-EEA5-8904-1DEC2DAE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7" y="0"/>
            <a:ext cx="10515600" cy="1325563"/>
          </a:xfrm>
        </p:spPr>
        <p:txBody>
          <a:bodyPr/>
          <a:lstStyle/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44634-37E8-AF63-DB3D-7C163315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9" y="1106468"/>
            <a:ext cx="5834915" cy="530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F9911-AC27-E718-3AC6-7234065F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97" y="1106468"/>
            <a:ext cx="5922288" cy="52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25EC0-8ED0-A7D3-A4E7-997FEAC56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F55A-FED7-9856-2942-6FE1BABB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-4762"/>
            <a:ext cx="10515600" cy="1325563"/>
          </a:xfrm>
        </p:spPr>
        <p:txBody>
          <a:bodyPr/>
          <a:lstStyle/>
          <a:p>
            <a:r>
              <a:rPr lang="en-US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9172D-B15D-C200-84F9-15AAB462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41" y="285027"/>
            <a:ext cx="8251417" cy="64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8481-3D7D-8579-2924-F9CA4A07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81A8-3725-BE95-955C-3FD96214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7" y="0"/>
            <a:ext cx="10515600" cy="1325563"/>
          </a:xfrm>
        </p:spPr>
        <p:txBody>
          <a:bodyPr/>
          <a:lstStyle/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051FF-C895-360A-E8F9-9AE39C59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85735"/>
            <a:ext cx="6024771" cy="5535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58B4E-A995-CEEC-2996-A4D35E3A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" y="985736"/>
            <a:ext cx="6156088" cy="55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5701-8446-3C42-0C6C-5E68D1B5A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30DA-F8A2-5563-19B0-AA808715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-4762"/>
            <a:ext cx="10515600" cy="1325563"/>
          </a:xfrm>
        </p:spPr>
        <p:txBody>
          <a:bodyPr/>
          <a:lstStyle/>
          <a:p>
            <a:r>
              <a:rPr lang="en-US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73381-16A2-9273-84F4-60CAD81A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40" y="395807"/>
            <a:ext cx="7941983" cy="6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Speed and Error distribution in visuo-motor control</vt:lpstr>
      <vt:lpstr>PowerPoint Presentation</vt:lpstr>
      <vt:lpstr>Subject 1: </vt:lpstr>
      <vt:lpstr>Subject 1: </vt:lpstr>
      <vt:lpstr>Subject 2: </vt:lpstr>
      <vt:lpstr>Subject 2: </vt:lpstr>
      <vt:lpstr>Subject 3: </vt:lpstr>
      <vt:lpstr>Subject 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Qingjie SUN</dc:creator>
  <cp:lastModifiedBy>Qingjie SUN</cp:lastModifiedBy>
  <cp:revision>7</cp:revision>
  <dcterms:created xsi:type="dcterms:W3CDTF">2024-12-16T18:20:16Z</dcterms:created>
  <dcterms:modified xsi:type="dcterms:W3CDTF">2024-12-16T19:16:38Z</dcterms:modified>
</cp:coreProperties>
</file>