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2" r:id="rId10"/>
    <p:sldId id="265" r:id="rId11"/>
    <p:sldId id="263" r:id="rId12"/>
    <p:sldId id="267" r:id="rId13"/>
    <p:sldId id="264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RRSK7rX2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stellarubsaam/SpecialInputOut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VJX0Qbu7E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8D73-B4FA-4AF8-AA96-5B1659C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123837"/>
            <a:ext cx="3116062" cy="4601183"/>
          </a:xfrm>
        </p:spPr>
        <p:txBody>
          <a:bodyPr/>
          <a:lstStyle/>
          <a:p>
            <a:r>
              <a:rPr lang="nl-NL" dirty="0"/>
              <a:t>AnchoredMotor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871-57F1-4A81-9B36-14B1FE8F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78" y="2631751"/>
            <a:ext cx="3116062" cy="1594499"/>
          </a:xfrm>
        </p:spPr>
        <p:txBody>
          <a:bodyPr/>
          <a:lstStyle/>
          <a:p>
            <a:r>
              <a:rPr lang="nl-NL" dirty="0"/>
              <a:t>RotateAround de Anchor</a:t>
            </a:r>
          </a:p>
          <a:p>
            <a:r>
              <a:rPr lang="nl-NL" dirty="0"/>
              <a:t>ChangeDirection()</a:t>
            </a:r>
          </a:p>
          <a:p>
            <a:r>
              <a:rPr lang="nl-NL" dirty="0"/>
              <a:t>Enumerator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42448-36B4-4064-A99C-50CFEF16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79" y="873253"/>
            <a:ext cx="6073722" cy="1758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1492-D063-4CEE-BD41-921C21DD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3" y="4226250"/>
            <a:ext cx="3429954" cy="162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468F9-50D9-499D-A446-79673BE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6" y="2946871"/>
            <a:ext cx="1432705" cy="24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EA09D-C749-4BB8-B76F-6FC1F38A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137" y="3429000"/>
            <a:ext cx="1596122" cy="19064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35493-2578-415F-8CD7-35DB49F97C11}"/>
              </a:ext>
            </a:extLst>
          </p:cNvPr>
          <p:cNvCxnSpPr/>
          <p:nvPr/>
        </p:nvCxnSpPr>
        <p:spPr>
          <a:xfrm>
            <a:off x="9418388" y="4128117"/>
            <a:ext cx="302661" cy="9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06916-C67A-48B8-86D8-252FD40E70B4}"/>
              </a:ext>
            </a:extLst>
          </p:cNvPr>
          <p:cNvCxnSpPr>
            <a:cxnSpLocks/>
          </p:cNvCxnSpPr>
          <p:nvPr/>
        </p:nvCxnSpPr>
        <p:spPr>
          <a:xfrm>
            <a:off x="9765559" y="4284585"/>
            <a:ext cx="88776" cy="26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17B0-DF4B-4482-9B60-A38766B65B1C}"/>
              </a:ext>
            </a:extLst>
          </p:cNvPr>
          <p:cNvCxnSpPr>
            <a:cxnSpLocks/>
          </p:cNvCxnSpPr>
          <p:nvPr/>
        </p:nvCxnSpPr>
        <p:spPr>
          <a:xfrm flipH="1">
            <a:off x="9721049" y="4706904"/>
            <a:ext cx="119909" cy="26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7C591D-0C07-47E8-B5DB-181FB527E6F3}"/>
              </a:ext>
            </a:extLst>
          </p:cNvPr>
          <p:cNvSpPr/>
          <p:nvPr/>
        </p:nvSpPr>
        <p:spPr>
          <a:xfrm>
            <a:off x="9335213" y="4549435"/>
            <a:ext cx="88776" cy="981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92CB4-2A8D-4DD9-9B26-02A4A813B253}"/>
              </a:ext>
            </a:extLst>
          </p:cNvPr>
          <p:cNvSpPr txBox="1"/>
          <p:nvPr/>
        </p:nvSpPr>
        <p:spPr>
          <a:xfrm>
            <a:off x="9124332" y="457758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anchor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4A990-DBF3-4786-8676-FADF77703E6B}"/>
              </a:ext>
            </a:extLst>
          </p:cNvPr>
          <p:cNvSpPr/>
          <p:nvPr/>
        </p:nvSpPr>
        <p:spPr>
          <a:xfrm>
            <a:off x="5566299" y="1123837"/>
            <a:ext cx="426128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78611-9D7E-4313-AD88-1FB418551067}"/>
              </a:ext>
            </a:extLst>
          </p:cNvPr>
          <p:cNvSpPr/>
          <p:nvPr/>
        </p:nvSpPr>
        <p:spPr>
          <a:xfrm>
            <a:off x="9124332" y="1123837"/>
            <a:ext cx="596717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07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0B7-47AB-4D78-991B-B0628CAF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380D-921C-4F88-AF2D-EFA9F21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24" y="3824000"/>
            <a:ext cx="7315200" cy="1187332"/>
          </a:xfrm>
        </p:spPr>
        <p:txBody>
          <a:bodyPr/>
          <a:lstStyle/>
          <a:p>
            <a:r>
              <a:rPr lang="nl-NL" dirty="0"/>
              <a:t>OnTriggerEnter &amp; OnTriggerExit</a:t>
            </a:r>
          </a:p>
          <a:p>
            <a:r>
              <a:rPr lang="nl-NL" dirty="0"/>
              <a:t>OnTriggerExit niet gebruiken als je al geklikt hebt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9FFDB-838E-4F04-B85B-FF9BAC5E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24" y="1541087"/>
            <a:ext cx="4525272" cy="198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CE49-1581-42D1-B355-93C17BE3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76" y="1692402"/>
            <a:ext cx="1407112" cy="16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4B7-5C9C-4470-BE52-249375E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DotSpawner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45C-5DFB-43B3-B8B7-24265AC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57975"/>
            <a:ext cx="7315200" cy="112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Angle: random getal tussen 20 en 120</a:t>
            </a:r>
          </a:p>
          <a:p>
            <a:pPr marL="0" indent="0">
              <a:buNone/>
            </a:pPr>
            <a:r>
              <a:rPr lang="nl-NL" sz="1800" dirty="0"/>
              <a:t>Go: spawnt een dot op paddle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3C13F-3EC2-4067-985E-812B6232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03394"/>
            <a:ext cx="7315200" cy="9089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82D16-3201-496B-A633-20BCEF00119E}"/>
              </a:ext>
            </a:extLst>
          </p:cNvPr>
          <p:cNvSpPr txBox="1">
            <a:spLocks/>
          </p:cNvSpPr>
          <p:nvPr/>
        </p:nvSpPr>
        <p:spPr>
          <a:xfrm>
            <a:off x="3869268" y="355375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32A2-4A3B-4F1A-BF86-075B8A845BD0}"/>
              </a:ext>
            </a:extLst>
          </p:cNvPr>
          <p:cNvSpPr txBox="1">
            <a:spLocks/>
          </p:cNvSpPr>
          <p:nvPr/>
        </p:nvSpPr>
        <p:spPr>
          <a:xfrm>
            <a:off x="3869268" y="3549718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67D-C095-4653-940C-3BD32DFE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4" y="2788050"/>
            <a:ext cx="2131011" cy="293697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4EF378-0F04-4775-A8E9-22B13B71CACD}"/>
              </a:ext>
            </a:extLst>
          </p:cNvPr>
          <p:cNvSpPr txBox="1">
            <a:spLocks/>
          </p:cNvSpPr>
          <p:nvPr/>
        </p:nvSpPr>
        <p:spPr>
          <a:xfrm>
            <a:off x="3869268" y="391551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Dot spawnt 20 – 120 graden van de paddle af</a:t>
            </a:r>
          </a:p>
          <a:p>
            <a:r>
              <a:rPr lang="nl-NL" dirty="0"/>
              <a:t>In de richting waar de paddle heen gaat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32DDC-C441-41F8-A28F-92E1F12780B6}"/>
              </a:ext>
            </a:extLst>
          </p:cNvPr>
          <p:cNvCxnSpPr/>
          <p:nvPr/>
        </p:nvCxnSpPr>
        <p:spPr>
          <a:xfrm>
            <a:off x="10288889" y="3852909"/>
            <a:ext cx="169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CF0F5-4A2A-423D-98FA-FC38969C5218}"/>
              </a:ext>
            </a:extLst>
          </p:cNvPr>
          <p:cNvCxnSpPr/>
          <p:nvPr/>
        </p:nvCxnSpPr>
        <p:spPr>
          <a:xfrm flipV="1">
            <a:off x="10457895" y="3764132"/>
            <a:ext cx="257453" cy="349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5DA535-3955-47B5-9DC7-28FF1157C315}"/>
              </a:ext>
            </a:extLst>
          </p:cNvPr>
          <p:cNvCxnSpPr>
            <a:cxnSpLocks/>
          </p:cNvCxnSpPr>
          <p:nvPr/>
        </p:nvCxnSpPr>
        <p:spPr>
          <a:xfrm>
            <a:off x="10675233" y="4688503"/>
            <a:ext cx="324200" cy="2187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8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AFA-C686-4DEF-898A-B4A387A0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DF1B-D21C-4BCC-989C-E2C5D6F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If-statement: spatiebalk indrukken</a:t>
            </a:r>
          </a:p>
          <a:p>
            <a:r>
              <a:rPr lang="nl-NL" dirty="0"/>
              <a:t>Game runt na één keer indrukken</a:t>
            </a:r>
          </a:p>
          <a:p>
            <a:r>
              <a:rPr lang="nl-NL" dirty="0"/>
              <a:t>Bolletje geraakt scenario</a:t>
            </a:r>
          </a:p>
          <a:p>
            <a:pPr marL="0" indent="0">
              <a:buNone/>
            </a:pPr>
            <a:r>
              <a:rPr lang="nl-NL" dirty="0"/>
              <a:t>    Zo niet = game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4C45-1974-4F66-8FB5-3A0EFC94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19856"/>
            <a:ext cx="4112546" cy="256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31B0C-355C-4474-8EB9-F84C0DC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33" y="1462924"/>
            <a:ext cx="1332586" cy="162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8F4FD-D5C1-4A7F-916E-C42A828F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16" y="1462924"/>
            <a:ext cx="1281008" cy="1628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1A0FC-8E8F-44A1-BFD1-C94F2E64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051" y="3875153"/>
            <a:ext cx="1646807" cy="21095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F65ED5D-1D9D-4044-AA0B-AFB76D553A2C}"/>
              </a:ext>
            </a:extLst>
          </p:cNvPr>
          <p:cNvSpPr/>
          <p:nvPr/>
        </p:nvSpPr>
        <p:spPr>
          <a:xfrm>
            <a:off x="9694416" y="2210540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09B41-EA83-476E-8488-93FCFE8CC509}"/>
              </a:ext>
            </a:extLst>
          </p:cNvPr>
          <p:cNvSpPr/>
          <p:nvPr/>
        </p:nvSpPr>
        <p:spPr>
          <a:xfrm rot="6682103">
            <a:off x="10168184" y="3340222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A5A65-25A6-41C5-BB42-34F45C722904}"/>
              </a:ext>
            </a:extLst>
          </p:cNvPr>
          <p:cNvSpPr/>
          <p:nvPr/>
        </p:nvSpPr>
        <p:spPr>
          <a:xfrm>
            <a:off x="6871317" y="4545367"/>
            <a:ext cx="390617" cy="15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74E0-630C-4D2E-86DF-9F55CA0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4EC-9601-40DE-80BF-A37473CF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04310"/>
            <a:ext cx="7315200" cy="2642572"/>
          </a:xfrm>
        </p:spPr>
        <p:txBody>
          <a:bodyPr/>
          <a:lstStyle/>
          <a:p>
            <a:pPr marL="0" indent="0">
              <a:buNone/>
            </a:pPr>
            <a:r>
              <a:rPr lang="nl-NL" b="1" dirty="0">
                <a:hlinkClick r:id="rId2"/>
              </a:rPr>
              <a:t>User 1</a:t>
            </a:r>
            <a:r>
              <a:rPr lang="nl-NL" b="1" dirty="0"/>
              <a:t> (vrouw 55, geen gamer):</a:t>
            </a:r>
          </a:p>
          <a:p>
            <a:r>
              <a:rPr lang="nl-NL" dirty="0"/>
              <a:t>Instructies waren niet nodig, begon gelijk te klikken.</a:t>
            </a:r>
          </a:p>
          <a:p>
            <a:r>
              <a:rPr lang="nl-NL" dirty="0"/>
              <a:t>Timing was te moeilijk.</a:t>
            </a:r>
          </a:p>
          <a:p>
            <a:r>
              <a:rPr lang="nl-NL" dirty="0"/>
              <a:t>Wilde snel niet meer spelen.</a:t>
            </a:r>
          </a:p>
          <a:p>
            <a:r>
              <a:rPr lang="nl-NL" dirty="0"/>
              <a:t>Vond het een mooi spel, maar iets te lastig voor haar.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ABADD-79E0-40D1-A6F0-695A4796968D}"/>
              </a:ext>
            </a:extLst>
          </p:cNvPr>
          <p:cNvSpPr txBox="1">
            <a:spLocks/>
          </p:cNvSpPr>
          <p:nvPr/>
        </p:nvSpPr>
        <p:spPr>
          <a:xfrm>
            <a:off x="3869268" y="3191537"/>
            <a:ext cx="7315200" cy="26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b="1" dirty="0"/>
              <a:t>User 2 (man 18, gamer):</a:t>
            </a:r>
          </a:p>
          <a:p>
            <a:r>
              <a:rPr lang="nl-NL" dirty="0"/>
              <a:t>Heeft Pop The Lock in arcade gespeeld.</a:t>
            </a:r>
          </a:p>
          <a:p>
            <a:r>
              <a:rPr lang="nl-NL" dirty="0"/>
              <a:t>Moest wennen aan timing, net anders dan de original.</a:t>
            </a:r>
          </a:p>
          <a:p>
            <a:r>
              <a:rPr lang="nl-NL" dirty="0"/>
              <a:t>Heeft veel gespeeld en geprobeerd de jackpot te halen (niet gelukt).</a:t>
            </a:r>
          </a:p>
          <a:p>
            <a:r>
              <a:rPr lang="nl-NL" dirty="0"/>
              <a:t>Vond het spel leuk, de jackpot halen is een goede challenge.</a:t>
            </a:r>
          </a:p>
        </p:txBody>
      </p:sp>
    </p:spTree>
    <p:extLst>
      <p:ext uri="{BB962C8B-B14F-4D97-AF65-F5344CB8AC3E}">
        <p14:creationId xmlns:p14="http://schemas.microsoft.com/office/powerpoint/2010/main" val="246784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8A57-3CE1-41BF-B7CA-A28D2E39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Logboek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25FA-2A32-4F17-8F00-37320474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57" y="685476"/>
            <a:ext cx="3619817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B9709-552B-4977-B91A-BE813BE6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31" y="3709252"/>
            <a:ext cx="3379933" cy="246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57068-2861-4BA2-8BC1-CFAC62C1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94" y="685476"/>
            <a:ext cx="3290901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6D3F7-3E3C-419D-8659-21E0872D0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95" y="3709252"/>
            <a:ext cx="3142847" cy="25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473E-6F05-421F-B4DB-957902B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F8870F2-2F5D-4512-8C80-AF964271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64" y="1123837"/>
            <a:ext cx="6890781" cy="47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Why Pop The Lock?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  <a:p>
            <a:r>
              <a:rPr lang="nl-NL" dirty="0"/>
              <a:t>Usertests</a:t>
            </a:r>
          </a:p>
          <a:p>
            <a:r>
              <a:rPr lang="nl-NL" dirty="0"/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PyGaze</a:t>
            </a:r>
          </a:p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 (YouTube)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B85-C0A6-4FE7-B495-EC8678E7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Pop The Lock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4820B40-F2FE-4A8D-9B04-84B791D8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07" y="1314640"/>
            <a:ext cx="5762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17C-1360-4BC9-BD91-BD3F70C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Why Pop The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6D2-43EE-4EEF-A92A-11DF6F66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GameState Bijlmer</a:t>
            </a:r>
          </a:p>
          <a:p>
            <a:r>
              <a:rPr lang="nl-NL" dirty="0"/>
              <a:t>Deadline</a:t>
            </a:r>
          </a:p>
          <a:p>
            <a:r>
              <a:rPr lang="nl-NL" dirty="0"/>
              <a:t>Goede, strakke, simpele game</a:t>
            </a:r>
          </a:p>
          <a:p>
            <a:r>
              <a:rPr lang="nl-NL" dirty="0"/>
              <a:t>Mijn favoriete arcade game</a:t>
            </a:r>
          </a:p>
          <a:p>
            <a:r>
              <a:rPr lang="nl-NL" dirty="0"/>
              <a:t>Unity en Arduino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CDDD91-7069-4870-B0E3-6300E24C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60" y="1769987"/>
            <a:ext cx="3281408" cy="32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elektriciteit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96850-A477-4A75-BA16-49952DEC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68" y="1945532"/>
            <a:ext cx="2865512" cy="2458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8EAAD-F0BD-4075-900A-2733A986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90" y="744602"/>
            <a:ext cx="5348301" cy="207622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1E6836-8D06-46D2-B9C3-CFF1CFE8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818" y="4364504"/>
            <a:ext cx="4292270" cy="1164733"/>
          </a:xfrm>
        </p:spPr>
        <p:txBody>
          <a:bodyPr/>
          <a:lstStyle/>
          <a:p>
            <a:r>
              <a:rPr lang="nl-NL" dirty="0"/>
              <a:t>Arduino UNO i.p.v. Diecimila</a:t>
            </a: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AC12F82-75E5-4993-B7F4-D069AB5D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52" y="3321779"/>
            <a:ext cx="3413955" cy="25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SerialPort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316173"/>
            <a:ext cx="3960837" cy="1611559"/>
          </a:xfrm>
        </p:spPr>
        <p:txBody>
          <a:bodyPr/>
          <a:lstStyle/>
          <a:p>
            <a:r>
              <a:rPr lang="nl-NL" dirty="0"/>
              <a:t>SerialPort: COM3</a:t>
            </a:r>
          </a:p>
          <a:p>
            <a:r>
              <a:rPr lang="nl-NL" dirty="0"/>
              <a:t>Serial.write((byte)1)</a:t>
            </a:r>
          </a:p>
          <a:p>
            <a:r>
              <a:rPr lang="nl-NL" dirty="0"/>
              <a:t>sp.ReadByte()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051C-7B1E-4B84-8300-C171AE6C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27334"/>
            <a:ext cx="4079206" cy="1144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B230E-4226-4C87-947B-ADCA2B66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48" y="4442970"/>
            <a:ext cx="26860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1A76-6107-4CFD-8DD2-94221F7C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67" y="5523805"/>
            <a:ext cx="2362211" cy="2613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E69AA-F99C-48B9-AD1E-8A55C631C683}"/>
              </a:ext>
            </a:extLst>
          </p:cNvPr>
          <p:cNvCxnSpPr>
            <a:cxnSpLocks/>
          </p:cNvCxnSpPr>
          <p:nvPr/>
        </p:nvCxnSpPr>
        <p:spPr>
          <a:xfrm>
            <a:off x="7948472" y="4926560"/>
            <a:ext cx="0" cy="39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A1701-D287-4545-849B-E80879E6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961" y="914287"/>
            <a:ext cx="1990725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488FB-C1B3-4BB4-962F-571943A35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466" y="2721424"/>
            <a:ext cx="2812015" cy="1406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51D1F-2E82-48BF-BDC4-B1B9DABA0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072" y="2920852"/>
            <a:ext cx="2077928" cy="11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1233</TotalTime>
  <Words>371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Pop The Lock</vt:lpstr>
      <vt:lpstr>Why Pop The Lock?</vt:lpstr>
      <vt:lpstr>Circuit elektriciteit </vt:lpstr>
      <vt:lpstr>Arduino code (lamp test)</vt:lpstr>
      <vt:lpstr>SerialPort code</vt:lpstr>
      <vt:lpstr>AnchoredMotor</vt:lpstr>
      <vt:lpstr>DotDetector</vt:lpstr>
      <vt:lpstr>DotSpawner</vt:lpstr>
      <vt:lpstr>DotDetector</vt:lpstr>
      <vt:lpstr>User Tests</vt:lpstr>
      <vt:lpstr>Logboek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33</cp:revision>
  <dcterms:created xsi:type="dcterms:W3CDTF">2020-03-12T15:42:04Z</dcterms:created>
  <dcterms:modified xsi:type="dcterms:W3CDTF">2020-04-21T16:17:08Z</dcterms:modified>
</cp:coreProperties>
</file>