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C795-0919-4236-8C2D-7882F6F5A5EA}" v="30" dt="2020-04-09T11:04:1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Rübsaam" userId="7b2e2e6a438e80bc" providerId="LiveId" clId="{A2C2C795-0919-4236-8C2D-7882F6F5A5EA}"/>
    <pc:docChg chg="undo custSel modSld">
      <pc:chgData name="Stella Rübsaam" userId="7b2e2e6a438e80bc" providerId="LiveId" clId="{A2C2C795-0919-4236-8C2D-7882F6F5A5EA}" dt="2020-04-09T11:08:45.900" v="451" actId="12"/>
      <pc:docMkLst>
        <pc:docMk/>
      </pc:docMkLst>
      <pc:sldChg chg="addSp modSp">
        <pc:chgData name="Stella Rübsaam" userId="7b2e2e6a438e80bc" providerId="LiveId" clId="{A2C2C795-0919-4236-8C2D-7882F6F5A5EA}" dt="2020-03-13T10:05:30.260" v="62" actId="1076"/>
        <pc:sldMkLst>
          <pc:docMk/>
          <pc:sldMk cId="2553282442" sldId="260"/>
        </pc:sldMkLst>
        <pc:spChg chg="add mod">
          <ac:chgData name="Stella Rübsaam" userId="7b2e2e6a438e80bc" providerId="LiveId" clId="{A2C2C795-0919-4236-8C2D-7882F6F5A5EA}" dt="2020-03-13T10:04:12.190" v="48" actId="1076"/>
          <ac:spMkLst>
            <pc:docMk/>
            <pc:sldMk cId="2553282442" sldId="260"/>
            <ac:spMk id="3" creationId="{2684E170-36C6-460D-B781-5AA845EC9025}"/>
          </ac:spMkLst>
        </pc:spChg>
        <pc:spChg chg="add mod">
          <ac:chgData name="Stella Rübsaam" userId="7b2e2e6a438e80bc" providerId="LiveId" clId="{A2C2C795-0919-4236-8C2D-7882F6F5A5EA}" dt="2020-03-13T10:04:28.560" v="51" actId="208"/>
          <ac:spMkLst>
            <pc:docMk/>
            <pc:sldMk cId="2553282442" sldId="260"/>
            <ac:spMk id="4" creationId="{FEAC8197-6F67-494B-8400-E12BE5D20026}"/>
          </ac:spMkLst>
        </pc:spChg>
        <pc:spChg chg="add mod">
          <ac:chgData name="Stella Rübsaam" userId="7b2e2e6a438e80bc" providerId="LiveId" clId="{A2C2C795-0919-4236-8C2D-7882F6F5A5EA}" dt="2020-03-13T10:04:49.480" v="60" actId="1076"/>
          <ac:spMkLst>
            <pc:docMk/>
            <pc:sldMk cId="2553282442" sldId="260"/>
            <ac:spMk id="6" creationId="{D8DB6C61-2BEC-4A9B-BDE8-6D717589B24B}"/>
          </ac:spMkLst>
        </pc:spChg>
        <pc:picChg chg="mod">
          <ac:chgData name="Stella Rübsaam" userId="7b2e2e6a438e80bc" providerId="LiveId" clId="{A2C2C795-0919-4236-8C2D-7882F6F5A5EA}" dt="2020-03-13T10:05:30.260" v="62" actId="1076"/>
          <ac:picMkLst>
            <pc:docMk/>
            <pc:sldMk cId="2553282442" sldId="260"/>
            <ac:picMk id="5" creationId="{5133A081-79CB-4434-B450-04F1A6F75707}"/>
          </ac:picMkLst>
        </pc:picChg>
        <pc:picChg chg="mod">
          <ac:chgData name="Stella Rübsaam" userId="7b2e2e6a438e80bc" providerId="LiveId" clId="{A2C2C795-0919-4236-8C2D-7882F6F5A5EA}" dt="2020-03-13T10:04:07.490" v="47" actId="1076"/>
          <ac:picMkLst>
            <pc:docMk/>
            <pc:sldMk cId="2553282442" sldId="260"/>
            <ac:picMk id="11" creationId="{0D803AEF-C0B8-4C6F-A047-17315216577A}"/>
          </ac:picMkLst>
        </pc:picChg>
      </pc:sldChg>
      <pc:sldChg chg="addSp delSp modSp">
        <pc:chgData name="Stella Rübsaam" userId="7b2e2e6a438e80bc" providerId="LiveId" clId="{A2C2C795-0919-4236-8C2D-7882F6F5A5EA}" dt="2020-04-09T11:08:45.900" v="451" actId="12"/>
        <pc:sldMkLst>
          <pc:docMk/>
          <pc:sldMk cId="150588208" sldId="261"/>
        </pc:sldMkLst>
        <pc:spChg chg="add mod">
          <ac:chgData name="Stella Rübsaam" userId="7b2e2e6a438e80bc" providerId="LiveId" clId="{A2C2C795-0919-4236-8C2D-7882F6F5A5EA}" dt="2020-03-13T09:55:27.090" v="11" actId="1076"/>
          <ac:spMkLst>
            <pc:docMk/>
            <pc:sldMk cId="150588208" sldId="261"/>
            <ac:spMk id="3" creationId="{B008F051-07E5-4224-A728-F787CC5E6A6A}"/>
          </ac:spMkLst>
        </pc:spChg>
        <pc:spChg chg="add mod">
          <ac:chgData name="Stella Rübsaam" userId="7b2e2e6a438e80bc" providerId="LiveId" clId="{A2C2C795-0919-4236-8C2D-7882F6F5A5EA}" dt="2020-03-13T09:56:08.551" v="15" actId="14100"/>
          <ac:spMkLst>
            <pc:docMk/>
            <pc:sldMk cId="150588208" sldId="261"/>
            <ac:spMk id="5" creationId="{0CCC9F6B-CDC4-4C65-A579-9F76ED38B8FE}"/>
          </ac:spMkLst>
        </pc:spChg>
        <pc:spChg chg="mod">
          <ac:chgData name="Stella Rübsaam" userId="7b2e2e6a438e80bc" providerId="LiveId" clId="{A2C2C795-0919-4236-8C2D-7882F6F5A5EA}" dt="2020-04-09T11:04:44.957" v="432" actId="113"/>
          <ac:spMkLst>
            <pc:docMk/>
            <pc:sldMk cId="150588208" sldId="261"/>
            <ac:spMk id="6" creationId="{714B8BD0-C73E-4488-963D-9975237E9B01}"/>
          </ac:spMkLst>
        </pc:spChg>
        <pc:spChg chg="mod">
          <ac:chgData name="Stella Rübsaam" userId="7b2e2e6a438e80bc" providerId="LiveId" clId="{A2C2C795-0919-4236-8C2D-7882F6F5A5EA}" dt="2020-04-09T11:04:41.109" v="431" actId="113"/>
          <ac:spMkLst>
            <pc:docMk/>
            <pc:sldMk cId="150588208" sldId="261"/>
            <ac:spMk id="7" creationId="{DFDE09EB-7528-4EDA-83F8-67ADA480D4E9}"/>
          </ac:spMkLst>
        </pc:spChg>
        <pc:spChg chg="del">
          <ac:chgData name="Stella Rübsaam" userId="7b2e2e6a438e80bc" providerId="LiveId" clId="{A2C2C795-0919-4236-8C2D-7882F6F5A5EA}" dt="2020-04-09T10:14:40.795" v="192" actId="478"/>
          <ac:spMkLst>
            <pc:docMk/>
            <pc:sldMk cId="150588208" sldId="261"/>
            <ac:spMk id="8" creationId="{A64C426C-619C-4F7E-B7CF-6F9909B241B3}"/>
          </ac:spMkLst>
        </pc:spChg>
        <pc:spChg chg="mod">
          <ac:chgData name="Stella Rübsaam" userId="7b2e2e6a438e80bc" providerId="LiveId" clId="{A2C2C795-0919-4236-8C2D-7882F6F5A5EA}" dt="2020-04-09T11:06:58.076" v="439" actId="20577"/>
          <ac:spMkLst>
            <pc:docMk/>
            <pc:sldMk cId="150588208" sldId="261"/>
            <ac:spMk id="9" creationId="{1FFF8287-49CC-4341-B67D-15CBA9089E37}"/>
          </ac:spMkLst>
        </pc:spChg>
        <pc:spChg chg="mod">
          <ac:chgData name="Stella Rübsaam" userId="7b2e2e6a438e80bc" providerId="LiveId" clId="{A2C2C795-0919-4236-8C2D-7882F6F5A5EA}" dt="2020-04-09T11:04:29.228" v="427" actId="113"/>
          <ac:spMkLst>
            <pc:docMk/>
            <pc:sldMk cId="150588208" sldId="261"/>
            <ac:spMk id="10" creationId="{58A3A329-635B-4370-9054-306834D63492}"/>
          </ac:spMkLst>
        </pc:spChg>
        <pc:spChg chg="mod">
          <ac:chgData name="Stella Rübsaam" userId="7b2e2e6a438e80bc" providerId="LiveId" clId="{A2C2C795-0919-4236-8C2D-7882F6F5A5EA}" dt="2020-04-09T11:08:45.900" v="451" actId="12"/>
          <ac:spMkLst>
            <pc:docMk/>
            <pc:sldMk cId="150588208" sldId="261"/>
            <ac:spMk id="11" creationId="{3ACBF07A-A529-4672-8C52-56F28154846C}"/>
          </ac:spMkLst>
        </pc:spChg>
        <pc:spChg chg="add del mod">
          <ac:chgData name="Stella Rübsaam" userId="7b2e2e6a438e80bc" providerId="LiveId" clId="{A2C2C795-0919-4236-8C2D-7882F6F5A5EA}" dt="2020-03-13T09:56:58.239" v="26" actId="478"/>
          <ac:spMkLst>
            <pc:docMk/>
            <pc:sldMk cId="150588208" sldId="261"/>
            <ac:spMk id="12" creationId="{ADEF2319-6D9A-439C-8989-3133EAF035A0}"/>
          </ac:spMkLst>
        </pc:spChg>
        <pc:spChg chg="add mod">
          <ac:chgData name="Stella Rübsaam" userId="7b2e2e6a438e80bc" providerId="LiveId" clId="{A2C2C795-0919-4236-8C2D-7882F6F5A5EA}" dt="2020-03-13T09:56:54.790" v="25" actId="14100"/>
          <ac:spMkLst>
            <pc:docMk/>
            <pc:sldMk cId="150588208" sldId="261"/>
            <ac:spMk id="13" creationId="{96097CF5-B2B7-4F09-947F-6942BB86068E}"/>
          </ac:spMkLst>
        </pc:spChg>
        <pc:spChg chg="add mod">
          <ac:chgData name="Stella Rübsaam" userId="7b2e2e6a438e80bc" providerId="LiveId" clId="{A2C2C795-0919-4236-8C2D-7882F6F5A5EA}" dt="2020-03-13T09:57:33.763" v="29" actId="208"/>
          <ac:spMkLst>
            <pc:docMk/>
            <pc:sldMk cId="150588208" sldId="261"/>
            <ac:spMk id="14" creationId="{9A6CA345-A557-4B00-8E81-CDA6AED758F2}"/>
          </ac:spMkLst>
        </pc:spChg>
        <pc:spChg chg="add del mod">
          <ac:chgData name="Stella Rübsaam" userId="7b2e2e6a438e80bc" providerId="LiveId" clId="{A2C2C795-0919-4236-8C2D-7882F6F5A5EA}" dt="2020-03-13T09:57:52.481" v="31" actId="11529"/>
          <ac:spMkLst>
            <pc:docMk/>
            <pc:sldMk cId="150588208" sldId="261"/>
            <ac:spMk id="15" creationId="{56846757-33D8-4B0D-ADC5-8B1E8B932CF5}"/>
          </ac:spMkLst>
        </pc:spChg>
        <pc:spChg chg="add mod">
          <ac:chgData name="Stella Rübsaam" userId="7b2e2e6a438e80bc" providerId="LiveId" clId="{A2C2C795-0919-4236-8C2D-7882F6F5A5EA}" dt="2020-03-13T09:58:06.969" v="35" actId="208"/>
          <ac:spMkLst>
            <pc:docMk/>
            <pc:sldMk cId="150588208" sldId="261"/>
            <ac:spMk id="16" creationId="{DF26FE1D-2473-42F6-8F9F-05938E9D62FD}"/>
          </ac:spMkLst>
        </pc:spChg>
        <pc:spChg chg="add mod">
          <ac:chgData name="Stella Rübsaam" userId="7b2e2e6a438e80bc" providerId="LiveId" clId="{A2C2C795-0919-4236-8C2D-7882F6F5A5EA}" dt="2020-03-13T10:20:19.438" v="66" actId="208"/>
          <ac:spMkLst>
            <pc:docMk/>
            <pc:sldMk cId="150588208" sldId="261"/>
            <ac:spMk id="17" creationId="{8AB2E133-96B6-4DCA-94F7-5AECAADB4028}"/>
          </ac:spMkLst>
        </pc:spChg>
        <pc:spChg chg="add mod">
          <ac:chgData name="Stella Rübsaam" userId="7b2e2e6a438e80bc" providerId="LiveId" clId="{A2C2C795-0919-4236-8C2D-7882F6F5A5EA}" dt="2020-03-13T10:20:49.118" v="70" actId="208"/>
          <ac:spMkLst>
            <pc:docMk/>
            <pc:sldMk cId="150588208" sldId="261"/>
            <ac:spMk id="18" creationId="{4C330A5D-F449-4F47-982B-B65354A25C2B}"/>
          </ac:spMkLst>
        </pc:spChg>
        <pc:picChg chg="mod">
          <ac:chgData name="Stella Rübsaam" userId="7b2e2e6a438e80bc" providerId="LiveId" clId="{A2C2C795-0919-4236-8C2D-7882F6F5A5EA}" dt="2020-04-09T11:04:32.976" v="429" actId="1076"/>
          <ac:picMkLst>
            <pc:docMk/>
            <pc:sldMk cId="150588208" sldId="261"/>
            <ac:picMk id="4" creationId="{EFB1836A-8355-49C7-9697-EA50DBD76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6A4-FEC5-4587-BD59-DBCDEC9AF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Special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27D-E81F-4C61-BA30-C60E33F3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Stella Rübsaam (GD2B)</a:t>
            </a:r>
          </a:p>
        </p:txBody>
      </p:sp>
    </p:spTree>
    <p:extLst>
      <p:ext uri="{BB962C8B-B14F-4D97-AF65-F5344CB8AC3E}">
        <p14:creationId xmlns:p14="http://schemas.microsoft.com/office/powerpoint/2010/main" val="146199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870-F8F5-44C1-9802-0B085B4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910-8713-41E6-8F33-A7C6C8CD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Incomplete eerdere ideeën</a:t>
            </a:r>
          </a:p>
          <a:p>
            <a:r>
              <a:rPr lang="nl-NL" dirty="0"/>
              <a:t>Circuit electriciteit</a:t>
            </a:r>
          </a:p>
          <a:p>
            <a:r>
              <a:rPr lang="nl-NL" dirty="0"/>
              <a:t>Arduino code</a:t>
            </a:r>
          </a:p>
          <a:p>
            <a:r>
              <a:rPr lang="nl-NL" dirty="0"/>
              <a:t>Game code</a:t>
            </a:r>
          </a:p>
        </p:txBody>
      </p:sp>
    </p:spTree>
    <p:extLst>
      <p:ext uri="{BB962C8B-B14F-4D97-AF65-F5344CB8AC3E}">
        <p14:creationId xmlns:p14="http://schemas.microsoft.com/office/powerpoint/2010/main" val="2693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821-E58C-430A-B7F0-3D8AB08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PyGaze eye motion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3BDA-F5EC-48E4-BEE7-4D1D1AD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878888"/>
            <a:ext cx="7315200" cy="2797665"/>
          </a:xfrm>
        </p:spPr>
        <p:txBody>
          <a:bodyPr/>
          <a:lstStyle/>
          <a:p>
            <a:r>
              <a:rPr lang="nl-NL" dirty="0"/>
              <a:t>Python course</a:t>
            </a:r>
          </a:p>
          <a:p>
            <a:r>
              <a:rPr lang="nl-NL" dirty="0"/>
              <a:t>Begin eye tracking software</a:t>
            </a:r>
          </a:p>
          <a:p>
            <a:r>
              <a:rPr lang="nl-NL" dirty="0"/>
              <a:t>PyGaze sample programma test</a:t>
            </a:r>
          </a:p>
          <a:p>
            <a:r>
              <a:rPr lang="nl-NL" dirty="0"/>
              <a:t>Outdated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9DB9-8616-4E1C-932A-70E4DC0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84" y="3424428"/>
            <a:ext cx="4204226" cy="23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92E-DAE2-499B-8C4D-5D4DA45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Wacom graphic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243-667C-47F0-8403-D99B5323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Drukgevoeligheid</a:t>
            </a:r>
          </a:p>
          <a:p>
            <a:r>
              <a:rPr lang="nl-NL" dirty="0"/>
              <a:t>WILL SDK, .NET Core</a:t>
            </a:r>
          </a:p>
          <a:p>
            <a:r>
              <a:rPr lang="nl-NL" dirty="0"/>
              <a:t>Common Device Library</a:t>
            </a:r>
          </a:p>
          <a:p>
            <a:r>
              <a:rPr lang="nl-NL" dirty="0"/>
              <a:t>Wacom License</a:t>
            </a:r>
          </a:p>
        </p:txBody>
      </p:sp>
      <p:pic>
        <p:nvPicPr>
          <p:cNvPr id="9" name="Picture 8" descr="A picture containing sitting, black, clock, player&#10;&#10;Description automatically generated">
            <a:extLst>
              <a:ext uri="{FF2B5EF4-FFF2-40B4-BE49-F238E27FC236}">
                <a16:creationId xmlns:a16="http://schemas.microsoft.com/office/drawing/2014/main" id="{9E020C74-1029-4FC3-9D26-DBDFF67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7" y="1074713"/>
            <a:ext cx="3765568" cy="4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28D-3C25-4878-91BF-5F8AC58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Circuit (met lamp)</a:t>
            </a:r>
          </a:p>
        </p:txBody>
      </p:sp>
      <p:sp>
        <p:nvSpPr>
          <p:cNvPr id="9" name="AutoShape 2" descr="blob:null/f3e6bb87-48fb-4096-a742-bb58c08d6563">
            <a:extLst>
              <a:ext uri="{FF2B5EF4-FFF2-40B4-BE49-F238E27FC236}">
                <a16:creationId xmlns:a16="http://schemas.microsoft.com/office/drawing/2014/main" id="{B5AF51B0-872A-460A-B339-E5C2C1295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22846" cy="30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D803AEF-C0B8-4C6F-A047-17315216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1" y="-353753"/>
            <a:ext cx="5475900" cy="5658430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133A081-79CB-4434-B450-04F1A6F7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7" y="2004200"/>
            <a:ext cx="3799466" cy="2849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4E170-36C6-460D-B781-5AA845EC9025}"/>
              </a:ext>
            </a:extLst>
          </p:cNvPr>
          <p:cNvSpPr txBox="1"/>
          <p:nvPr/>
        </p:nvSpPr>
        <p:spPr>
          <a:xfrm>
            <a:off x="10622394" y="3968186"/>
            <a:ext cx="58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LED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C8197-6F67-494B-8400-E12BE5D20026}"/>
              </a:ext>
            </a:extLst>
          </p:cNvPr>
          <p:cNvSpPr/>
          <p:nvPr/>
        </p:nvSpPr>
        <p:spPr>
          <a:xfrm>
            <a:off x="9507984" y="1056443"/>
            <a:ext cx="72796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B6C61-2BEC-4A9B-BDE8-6D717589B24B}"/>
              </a:ext>
            </a:extLst>
          </p:cNvPr>
          <p:cNvSpPr txBox="1"/>
          <p:nvPr/>
        </p:nvSpPr>
        <p:spPr>
          <a:xfrm>
            <a:off x="9507984" y="138404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55328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50A-3669-4091-A34E-DA4DD8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code (lamp 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1836A-8355-49C7-9697-EA50DBD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4" y="480435"/>
            <a:ext cx="2481743" cy="58971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8BD0-C73E-4488-963D-9975237E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45" y="659619"/>
            <a:ext cx="4939550" cy="544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600" b="1" dirty="0"/>
              <a:t>9600 bits/sec &amp; output = pin met ledlampje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DE09EB-7528-4EDA-83F8-67ADA480D4E9}"/>
              </a:ext>
            </a:extLst>
          </p:cNvPr>
          <p:cNvSpPr txBox="1">
            <a:spLocks/>
          </p:cNvSpPr>
          <p:nvPr/>
        </p:nvSpPr>
        <p:spPr>
          <a:xfrm>
            <a:off x="6636345" y="149539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Als volt value ≥ 1010:</a:t>
            </a:r>
          </a:p>
          <a:p>
            <a:pPr marL="0" indent="0">
              <a:buNone/>
            </a:pPr>
            <a:r>
              <a:rPr lang="nl-NL" sz="1600" b="1" dirty="0"/>
              <a:t>button ‘ingedrukt’. </a:t>
            </a:r>
          </a:p>
          <a:p>
            <a:pPr marL="0" indent="0">
              <a:buNone/>
            </a:pPr>
            <a:r>
              <a:rPr lang="nl-NL" sz="1600" b="1" dirty="0"/>
              <a:t>Anders: uit.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FF8287-49CC-4341-B67D-15CBA9089E37}"/>
              </a:ext>
            </a:extLst>
          </p:cNvPr>
          <p:cNvSpPr txBox="1">
            <a:spLocks/>
          </p:cNvSpPr>
          <p:nvPr/>
        </p:nvSpPr>
        <p:spPr>
          <a:xfrm>
            <a:off x="6624377" y="270277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0</a:t>
            </a:r>
            <a:r>
              <a:rPr lang="nl-NL" sz="1600" dirty="0">
                <a:solidFill>
                  <a:schemeClr val="tx1"/>
                </a:solidFill>
              </a:rPr>
              <a:t>: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voor het eerst wordt ingedrukt: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stuur één korte pulse zet naar status 1.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A3A329-635B-4370-9054-306834D63492}"/>
              </a:ext>
            </a:extLst>
          </p:cNvPr>
          <p:cNvSpPr txBox="1">
            <a:spLocks/>
          </p:cNvSpPr>
          <p:nvPr/>
        </p:nvSpPr>
        <p:spPr>
          <a:xfrm>
            <a:off x="6636345" y="3959423"/>
            <a:ext cx="4939550" cy="11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1</a:t>
            </a:r>
            <a:r>
              <a:rPr lang="nl-NL" sz="1600" dirty="0"/>
              <a:t>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niet voor het eerst wordt ingedrukt: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zet dan naar status 0.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BF07A-A529-4672-8C52-56F28154846C}"/>
              </a:ext>
            </a:extLst>
          </p:cNvPr>
          <p:cNvSpPr txBox="1">
            <a:spLocks/>
          </p:cNvSpPr>
          <p:nvPr/>
        </p:nvSpPr>
        <p:spPr>
          <a:xfrm>
            <a:off x="6624377" y="5237916"/>
            <a:ext cx="4939550" cy="114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Als knop ingedrukt is,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het lampje aan.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lampje uit na 100 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F051-07E5-4224-A728-F787CC5E6A6A}"/>
              </a:ext>
            </a:extLst>
          </p:cNvPr>
          <p:cNvSpPr/>
          <p:nvPr/>
        </p:nvSpPr>
        <p:spPr>
          <a:xfrm>
            <a:off x="5488619" y="1648226"/>
            <a:ext cx="310718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9F6B-CDC4-4C65-A579-9F76ED38B8FE}"/>
              </a:ext>
            </a:extLst>
          </p:cNvPr>
          <p:cNvSpPr/>
          <p:nvPr/>
        </p:nvSpPr>
        <p:spPr>
          <a:xfrm>
            <a:off x="4891596" y="3197470"/>
            <a:ext cx="1544715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97CF5-B2B7-4F09-947F-6942BB86068E}"/>
              </a:ext>
            </a:extLst>
          </p:cNvPr>
          <p:cNvSpPr/>
          <p:nvPr/>
        </p:nvSpPr>
        <p:spPr>
          <a:xfrm>
            <a:off x="4774575" y="4211003"/>
            <a:ext cx="1581837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CA345-A557-4B00-8E81-CDA6AED758F2}"/>
              </a:ext>
            </a:extLst>
          </p:cNvPr>
          <p:cNvSpPr/>
          <p:nvPr/>
        </p:nvSpPr>
        <p:spPr>
          <a:xfrm>
            <a:off x="4474346" y="5370990"/>
            <a:ext cx="1225118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6FE1D-2473-42F6-8F9F-05938E9D62FD}"/>
              </a:ext>
            </a:extLst>
          </p:cNvPr>
          <p:cNvSpPr/>
          <p:nvPr/>
        </p:nvSpPr>
        <p:spPr>
          <a:xfrm>
            <a:off x="4705165" y="825623"/>
            <a:ext cx="1094172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E133-96B6-4DCA-94F7-5AECAADB4028}"/>
              </a:ext>
            </a:extLst>
          </p:cNvPr>
          <p:cNvSpPr/>
          <p:nvPr/>
        </p:nvSpPr>
        <p:spPr>
          <a:xfrm>
            <a:off x="6421450" y="5965794"/>
            <a:ext cx="7102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30A5D-F449-4F47-982B-B65354A25C2B}"/>
              </a:ext>
            </a:extLst>
          </p:cNvPr>
          <p:cNvSpPr/>
          <p:nvPr/>
        </p:nvSpPr>
        <p:spPr>
          <a:xfrm>
            <a:off x="4142634" y="6348890"/>
            <a:ext cx="249371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CF3-FDC3-4F9D-B5CD-DFE8CEB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38D-FB72-422A-96E3-ED5FBB5A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2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620</TotalTime>
  <Words>144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Special Input/Output</vt:lpstr>
      <vt:lpstr>Inhoud</vt:lpstr>
      <vt:lpstr>PyGaze eye motion tracking</vt:lpstr>
      <vt:lpstr>Wacom graphic tablet</vt:lpstr>
      <vt:lpstr>Circuit (met lamp)</vt:lpstr>
      <vt:lpstr>Arduino code (lamp test)</vt:lpstr>
      <vt:lpstr>Game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Input/Output</dc:title>
  <dc:creator>Stella Rübsaam</dc:creator>
  <cp:lastModifiedBy>Stella Rübsaam</cp:lastModifiedBy>
  <cp:revision>14</cp:revision>
  <dcterms:created xsi:type="dcterms:W3CDTF">2020-03-12T15:42:04Z</dcterms:created>
  <dcterms:modified xsi:type="dcterms:W3CDTF">2020-04-09T11:08:54Z</dcterms:modified>
</cp:coreProperties>
</file>