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6" r:id="rId6"/>
    <p:sldId id="269" r:id="rId7"/>
    <p:sldId id="260" r:id="rId8"/>
    <p:sldId id="261" r:id="rId9"/>
    <p:sldId id="262" r:id="rId10"/>
    <p:sldId id="265" r:id="rId11"/>
    <p:sldId id="263" r:id="rId12"/>
    <p:sldId id="267" r:id="rId13"/>
    <p:sldId id="264" r:id="rId14"/>
    <p:sldId id="271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2C795-0919-4236-8C2D-7882F6F5A5EA}" v="30" dt="2020-04-09T11:04:10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lla Rübsaam" userId="7b2e2e6a438e80bc" providerId="LiveId" clId="{A2C2C795-0919-4236-8C2D-7882F6F5A5EA}"/>
    <pc:docChg chg="undo custSel modSld">
      <pc:chgData name="Stella Rübsaam" userId="7b2e2e6a438e80bc" providerId="LiveId" clId="{A2C2C795-0919-4236-8C2D-7882F6F5A5EA}" dt="2020-04-09T11:08:45.900" v="451" actId="12"/>
      <pc:docMkLst>
        <pc:docMk/>
      </pc:docMkLst>
      <pc:sldChg chg="addSp modSp">
        <pc:chgData name="Stella Rübsaam" userId="7b2e2e6a438e80bc" providerId="LiveId" clId="{A2C2C795-0919-4236-8C2D-7882F6F5A5EA}" dt="2020-03-13T10:05:30.260" v="62" actId="1076"/>
        <pc:sldMkLst>
          <pc:docMk/>
          <pc:sldMk cId="2553282442" sldId="260"/>
        </pc:sldMkLst>
        <pc:spChg chg="add mod">
          <ac:chgData name="Stella Rübsaam" userId="7b2e2e6a438e80bc" providerId="LiveId" clId="{A2C2C795-0919-4236-8C2D-7882F6F5A5EA}" dt="2020-03-13T10:04:12.190" v="48" actId="1076"/>
          <ac:spMkLst>
            <pc:docMk/>
            <pc:sldMk cId="2553282442" sldId="260"/>
            <ac:spMk id="3" creationId="{2684E170-36C6-460D-B781-5AA845EC9025}"/>
          </ac:spMkLst>
        </pc:spChg>
        <pc:spChg chg="add mod">
          <ac:chgData name="Stella Rübsaam" userId="7b2e2e6a438e80bc" providerId="LiveId" clId="{A2C2C795-0919-4236-8C2D-7882F6F5A5EA}" dt="2020-03-13T10:04:28.560" v="51" actId="208"/>
          <ac:spMkLst>
            <pc:docMk/>
            <pc:sldMk cId="2553282442" sldId="260"/>
            <ac:spMk id="4" creationId="{FEAC8197-6F67-494B-8400-E12BE5D20026}"/>
          </ac:spMkLst>
        </pc:spChg>
        <pc:spChg chg="add mod">
          <ac:chgData name="Stella Rübsaam" userId="7b2e2e6a438e80bc" providerId="LiveId" clId="{A2C2C795-0919-4236-8C2D-7882F6F5A5EA}" dt="2020-03-13T10:04:49.480" v="60" actId="1076"/>
          <ac:spMkLst>
            <pc:docMk/>
            <pc:sldMk cId="2553282442" sldId="260"/>
            <ac:spMk id="6" creationId="{D8DB6C61-2BEC-4A9B-BDE8-6D717589B24B}"/>
          </ac:spMkLst>
        </pc:spChg>
        <pc:picChg chg="mod">
          <ac:chgData name="Stella Rübsaam" userId="7b2e2e6a438e80bc" providerId="LiveId" clId="{A2C2C795-0919-4236-8C2D-7882F6F5A5EA}" dt="2020-03-13T10:05:30.260" v="62" actId="1076"/>
          <ac:picMkLst>
            <pc:docMk/>
            <pc:sldMk cId="2553282442" sldId="260"/>
            <ac:picMk id="5" creationId="{5133A081-79CB-4434-B450-04F1A6F75707}"/>
          </ac:picMkLst>
        </pc:picChg>
        <pc:picChg chg="mod">
          <ac:chgData name="Stella Rübsaam" userId="7b2e2e6a438e80bc" providerId="LiveId" clId="{A2C2C795-0919-4236-8C2D-7882F6F5A5EA}" dt="2020-03-13T10:04:07.490" v="47" actId="1076"/>
          <ac:picMkLst>
            <pc:docMk/>
            <pc:sldMk cId="2553282442" sldId="260"/>
            <ac:picMk id="11" creationId="{0D803AEF-C0B8-4C6F-A047-17315216577A}"/>
          </ac:picMkLst>
        </pc:picChg>
      </pc:sldChg>
      <pc:sldChg chg="addSp delSp modSp">
        <pc:chgData name="Stella Rübsaam" userId="7b2e2e6a438e80bc" providerId="LiveId" clId="{A2C2C795-0919-4236-8C2D-7882F6F5A5EA}" dt="2020-04-09T11:08:45.900" v="451" actId="12"/>
        <pc:sldMkLst>
          <pc:docMk/>
          <pc:sldMk cId="150588208" sldId="261"/>
        </pc:sldMkLst>
        <pc:spChg chg="add mod">
          <ac:chgData name="Stella Rübsaam" userId="7b2e2e6a438e80bc" providerId="LiveId" clId="{A2C2C795-0919-4236-8C2D-7882F6F5A5EA}" dt="2020-03-13T09:55:27.090" v="11" actId="1076"/>
          <ac:spMkLst>
            <pc:docMk/>
            <pc:sldMk cId="150588208" sldId="261"/>
            <ac:spMk id="3" creationId="{B008F051-07E5-4224-A728-F787CC5E6A6A}"/>
          </ac:spMkLst>
        </pc:spChg>
        <pc:spChg chg="add mod">
          <ac:chgData name="Stella Rübsaam" userId="7b2e2e6a438e80bc" providerId="LiveId" clId="{A2C2C795-0919-4236-8C2D-7882F6F5A5EA}" dt="2020-03-13T09:56:08.551" v="15" actId="14100"/>
          <ac:spMkLst>
            <pc:docMk/>
            <pc:sldMk cId="150588208" sldId="261"/>
            <ac:spMk id="5" creationId="{0CCC9F6B-CDC4-4C65-A579-9F76ED38B8FE}"/>
          </ac:spMkLst>
        </pc:spChg>
        <pc:spChg chg="mod">
          <ac:chgData name="Stella Rübsaam" userId="7b2e2e6a438e80bc" providerId="LiveId" clId="{A2C2C795-0919-4236-8C2D-7882F6F5A5EA}" dt="2020-04-09T11:04:44.957" v="432" actId="113"/>
          <ac:spMkLst>
            <pc:docMk/>
            <pc:sldMk cId="150588208" sldId="261"/>
            <ac:spMk id="6" creationId="{714B8BD0-C73E-4488-963D-9975237E9B01}"/>
          </ac:spMkLst>
        </pc:spChg>
        <pc:spChg chg="mod">
          <ac:chgData name="Stella Rübsaam" userId="7b2e2e6a438e80bc" providerId="LiveId" clId="{A2C2C795-0919-4236-8C2D-7882F6F5A5EA}" dt="2020-04-09T11:04:41.109" v="431" actId="113"/>
          <ac:spMkLst>
            <pc:docMk/>
            <pc:sldMk cId="150588208" sldId="261"/>
            <ac:spMk id="7" creationId="{DFDE09EB-7528-4EDA-83F8-67ADA480D4E9}"/>
          </ac:spMkLst>
        </pc:spChg>
        <pc:spChg chg="del">
          <ac:chgData name="Stella Rübsaam" userId="7b2e2e6a438e80bc" providerId="LiveId" clId="{A2C2C795-0919-4236-8C2D-7882F6F5A5EA}" dt="2020-04-09T10:14:40.795" v="192" actId="478"/>
          <ac:spMkLst>
            <pc:docMk/>
            <pc:sldMk cId="150588208" sldId="261"/>
            <ac:spMk id="8" creationId="{A64C426C-619C-4F7E-B7CF-6F9909B241B3}"/>
          </ac:spMkLst>
        </pc:spChg>
        <pc:spChg chg="mod">
          <ac:chgData name="Stella Rübsaam" userId="7b2e2e6a438e80bc" providerId="LiveId" clId="{A2C2C795-0919-4236-8C2D-7882F6F5A5EA}" dt="2020-04-09T11:06:58.076" v="439" actId="20577"/>
          <ac:spMkLst>
            <pc:docMk/>
            <pc:sldMk cId="150588208" sldId="261"/>
            <ac:spMk id="9" creationId="{1FFF8287-49CC-4341-B67D-15CBA9089E37}"/>
          </ac:spMkLst>
        </pc:spChg>
        <pc:spChg chg="mod">
          <ac:chgData name="Stella Rübsaam" userId="7b2e2e6a438e80bc" providerId="LiveId" clId="{A2C2C795-0919-4236-8C2D-7882F6F5A5EA}" dt="2020-04-09T11:04:29.228" v="427" actId="113"/>
          <ac:spMkLst>
            <pc:docMk/>
            <pc:sldMk cId="150588208" sldId="261"/>
            <ac:spMk id="10" creationId="{58A3A329-635B-4370-9054-306834D63492}"/>
          </ac:spMkLst>
        </pc:spChg>
        <pc:spChg chg="mod">
          <ac:chgData name="Stella Rübsaam" userId="7b2e2e6a438e80bc" providerId="LiveId" clId="{A2C2C795-0919-4236-8C2D-7882F6F5A5EA}" dt="2020-04-09T11:08:45.900" v="451" actId="12"/>
          <ac:spMkLst>
            <pc:docMk/>
            <pc:sldMk cId="150588208" sldId="261"/>
            <ac:spMk id="11" creationId="{3ACBF07A-A529-4672-8C52-56F28154846C}"/>
          </ac:spMkLst>
        </pc:spChg>
        <pc:spChg chg="add del mod">
          <ac:chgData name="Stella Rübsaam" userId="7b2e2e6a438e80bc" providerId="LiveId" clId="{A2C2C795-0919-4236-8C2D-7882F6F5A5EA}" dt="2020-03-13T09:56:58.239" v="26" actId="478"/>
          <ac:spMkLst>
            <pc:docMk/>
            <pc:sldMk cId="150588208" sldId="261"/>
            <ac:spMk id="12" creationId="{ADEF2319-6D9A-439C-8989-3133EAF035A0}"/>
          </ac:spMkLst>
        </pc:spChg>
        <pc:spChg chg="add mod">
          <ac:chgData name="Stella Rübsaam" userId="7b2e2e6a438e80bc" providerId="LiveId" clId="{A2C2C795-0919-4236-8C2D-7882F6F5A5EA}" dt="2020-03-13T09:56:54.790" v="25" actId="14100"/>
          <ac:spMkLst>
            <pc:docMk/>
            <pc:sldMk cId="150588208" sldId="261"/>
            <ac:spMk id="13" creationId="{96097CF5-B2B7-4F09-947F-6942BB86068E}"/>
          </ac:spMkLst>
        </pc:spChg>
        <pc:spChg chg="add mod">
          <ac:chgData name="Stella Rübsaam" userId="7b2e2e6a438e80bc" providerId="LiveId" clId="{A2C2C795-0919-4236-8C2D-7882F6F5A5EA}" dt="2020-03-13T09:57:33.763" v="29" actId="208"/>
          <ac:spMkLst>
            <pc:docMk/>
            <pc:sldMk cId="150588208" sldId="261"/>
            <ac:spMk id="14" creationId="{9A6CA345-A557-4B00-8E81-CDA6AED758F2}"/>
          </ac:spMkLst>
        </pc:spChg>
        <pc:spChg chg="add del mod">
          <ac:chgData name="Stella Rübsaam" userId="7b2e2e6a438e80bc" providerId="LiveId" clId="{A2C2C795-0919-4236-8C2D-7882F6F5A5EA}" dt="2020-03-13T09:57:52.481" v="31" actId="11529"/>
          <ac:spMkLst>
            <pc:docMk/>
            <pc:sldMk cId="150588208" sldId="261"/>
            <ac:spMk id="15" creationId="{56846757-33D8-4B0D-ADC5-8B1E8B932CF5}"/>
          </ac:spMkLst>
        </pc:spChg>
        <pc:spChg chg="add mod">
          <ac:chgData name="Stella Rübsaam" userId="7b2e2e6a438e80bc" providerId="LiveId" clId="{A2C2C795-0919-4236-8C2D-7882F6F5A5EA}" dt="2020-03-13T09:58:06.969" v="35" actId="208"/>
          <ac:spMkLst>
            <pc:docMk/>
            <pc:sldMk cId="150588208" sldId="261"/>
            <ac:spMk id="16" creationId="{DF26FE1D-2473-42F6-8F9F-05938E9D62FD}"/>
          </ac:spMkLst>
        </pc:spChg>
        <pc:spChg chg="add mod">
          <ac:chgData name="Stella Rübsaam" userId="7b2e2e6a438e80bc" providerId="LiveId" clId="{A2C2C795-0919-4236-8C2D-7882F6F5A5EA}" dt="2020-03-13T10:20:19.438" v="66" actId="208"/>
          <ac:spMkLst>
            <pc:docMk/>
            <pc:sldMk cId="150588208" sldId="261"/>
            <ac:spMk id="17" creationId="{8AB2E133-96B6-4DCA-94F7-5AECAADB4028}"/>
          </ac:spMkLst>
        </pc:spChg>
        <pc:spChg chg="add mod">
          <ac:chgData name="Stella Rübsaam" userId="7b2e2e6a438e80bc" providerId="LiveId" clId="{A2C2C795-0919-4236-8C2D-7882F6F5A5EA}" dt="2020-03-13T10:20:49.118" v="70" actId="208"/>
          <ac:spMkLst>
            <pc:docMk/>
            <pc:sldMk cId="150588208" sldId="261"/>
            <ac:spMk id="18" creationId="{4C330A5D-F449-4F47-982B-B65354A25C2B}"/>
          </ac:spMkLst>
        </pc:spChg>
        <pc:picChg chg="mod">
          <ac:chgData name="Stella Rübsaam" userId="7b2e2e6a438e80bc" providerId="LiveId" clId="{A2C2C795-0919-4236-8C2D-7882F6F5A5EA}" dt="2020-04-09T11:04:32.976" v="429" actId="1076"/>
          <ac:picMkLst>
            <pc:docMk/>
            <pc:sldMk cId="150588208" sldId="261"/>
            <ac:picMk id="4" creationId="{EFB1836A-8355-49C7-9697-EA50DBD761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0RRSK7rX2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stellarubsaam/SpecialInputOutpu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VJX0Qbu7Ei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C6A4-FEC5-4587-BD59-DBCDEC9AF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Special Input/Output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2827D-E81F-4C61-BA30-C60E33F3C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Stella Rübsaam (GD2B)</a:t>
            </a:r>
          </a:p>
        </p:txBody>
      </p:sp>
    </p:spTree>
    <p:extLst>
      <p:ext uri="{BB962C8B-B14F-4D97-AF65-F5344CB8AC3E}">
        <p14:creationId xmlns:p14="http://schemas.microsoft.com/office/powerpoint/2010/main" val="146199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8D73-B4FA-4AF8-AA96-5B1659CF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1123837"/>
            <a:ext cx="3116062" cy="4601183"/>
          </a:xfrm>
        </p:spPr>
        <p:txBody>
          <a:bodyPr/>
          <a:lstStyle/>
          <a:p>
            <a:r>
              <a:rPr lang="nl-NL" dirty="0"/>
              <a:t>AnchoredMotor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37871-57F1-4A81-9B36-14B1FE8F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378" y="2631751"/>
            <a:ext cx="3116062" cy="1594499"/>
          </a:xfrm>
        </p:spPr>
        <p:txBody>
          <a:bodyPr/>
          <a:lstStyle/>
          <a:p>
            <a:r>
              <a:rPr lang="nl-NL" dirty="0"/>
              <a:t>RotateAround de Anchor</a:t>
            </a:r>
          </a:p>
          <a:p>
            <a:r>
              <a:rPr lang="nl-NL" dirty="0"/>
              <a:t>ChangeDirection()</a:t>
            </a:r>
          </a:p>
          <a:p>
            <a:r>
              <a:rPr lang="nl-NL" dirty="0"/>
              <a:t>Enumerator 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42448-36B4-4064-A99C-50CFEF16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579" y="873253"/>
            <a:ext cx="6073722" cy="1758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611492-D063-4CEE-BD41-921C21DD5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493" y="4226250"/>
            <a:ext cx="3429954" cy="1626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468F9-50D9-499D-A446-79673BEA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036" y="2946871"/>
            <a:ext cx="1432705" cy="240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5EA09D-C749-4BB8-B76F-6FC1F38A4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2137" y="3429000"/>
            <a:ext cx="1596122" cy="190647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C35493-2578-415F-8CD7-35DB49F97C11}"/>
              </a:ext>
            </a:extLst>
          </p:cNvPr>
          <p:cNvCxnSpPr/>
          <p:nvPr/>
        </p:nvCxnSpPr>
        <p:spPr>
          <a:xfrm>
            <a:off x="9418388" y="4128117"/>
            <a:ext cx="302661" cy="98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506916-C67A-48B8-86D8-252FD40E70B4}"/>
              </a:ext>
            </a:extLst>
          </p:cNvPr>
          <p:cNvCxnSpPr>
            <a:cxnSpLocks/>
          </p:cNvCxnSpPr>
          <p:nvPr/>
        </p:nvCxnSpPr>
        <p:spPr>
          <a:xfrm>
            <a:off x="9765559" y="4284585"/>
            <a:ext cx="88776" cy="264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3D17B0-DF4B-4482-9B60-A38766B65B1C}"/>
              </a:ext>
            </a:extLst>
          </p:cNvPr>
          <p:cNvCxnSpPr>
            <a:cxnSpLocks/>
          </p:cNvCxnSpPr>
          <p:nvPr/>
        </p:nvCxnSpPr>
        <p:spPr>
          <a:xfrm flipH="1">
            <a:off x="9721049" y="4706904"/>
            <a:ext cx="119909" cy="264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A7C591D-0C07-47E8-B5DB-181FB527E6F3}"/>
              </a:ext>
            </a:extLst>
          </p:cNvPr>
          <p:cNvSpPr/>
          <p:nvPr/>
        </p:nvSpPr>
        <p:spPr>
          <a:xfrm>
            <a:off x="9335213" y="4549435"/>
            <a:ext cx="88776" cy="981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792CB4-2A8D-4DD9-9B26-02A4A813B253}"/>
              </a:ext>
            </a:extLst>
          </p:cNvPr>
          <p:cNvSpPr txBox="1"/>
          <p:nvPr/>
        </p:nvSpPr>
        <p:spPr>
          <a:xfrm>
            <a:off x="9124332" y="4577589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anchor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34A990-DBF3-4786-8676-FADF77703E6B}"/>
              </a:ext>
            </a:extLst>
          </p:cNvPr>
          <p:cNvSpPr/>
          <p:nvPr/>
        </p:nvSpPr>
        <p:spPr>
          <a:xfrm>
            <a:off x="5566299" y="1123837"/>
            <a:ext cx="426128" cy="154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378611-9D7E-4313-AD88-1FB418551067}"/>
              </a:ext>
            </a:extLst>
          </p:cNvPr>
          <p:cNvSpPr/>
          <p:nvPr/>
        </p:nvSpPr>
        <p:spPr>
          <a:xfrm>
            <a:off x="9124332" y="1123837"/>
            <a:ext cx="596717" cy="154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307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50B7-47AB-4D78-991B-B0628CAF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DotDetector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380D-921C-4F88-AF2D-EFA9F2185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624" y="3824000"/>
            <a:ext cx="7315200" cy="1187332"/>
          </a:xfrm>
        </p:spPr>
        <p:txBody>
          <a:bodyPr/>
          <a:lstStyle/>
          <a:p>
            <a:r>
              <a:rPr lang="nl-NL" dirty="0"/>
              <a:t>OnTriggerEnter &amp; OnTriggerExit</a:t>
            </a:r>
          </a:p>
          <a:p>
            <a:r>
              <a:rPr lang="nl-NL" dirty="0"/>
              <a:t>OnTriggerExit niet gebruiken als je al geklikt hebt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9FFDB-838E-4F04-B85B-FF9BAC5EF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624" y="1541087"/>
            <a:ext cx="4525272" cy="1983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ECE49-1581-42D1-B355-93C17BE31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076" y="1692402"/>
            <a:ext cx="1407112" cy="168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2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D4B7-5C9C-4470-BE52-249375EC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DotSpawner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E45C-5DFB-43B3-B8B7-24265AC14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57975"/>
            <a:ext cx="7315200" cy="1127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Angle: random getal tussen 20 en 120</a:t>
            </a:r>
          </a:p>
          <a:p>
            <a:pPr marL="0" indent="0">
              <a:buNone/>
            </a:pPr>
            <a:r>
              <a:rPr lang="nl-NL" sz="1800" dirty="0"/>
              <a:t>Go: spawnt een dot op paddle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3C13F-3EC2-4067-985E-812B6232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503394"/>
            <a:ext cx="7315200" cy="90890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682D16-3201-496B-A633-20BCEF00119E}"/>
              </a:ext>
            </a:extLst>
          </p:cNvPr>
          <p:cNvSpPr txBox="1">
            <a:spLocks/>
          </p:cNvSpPr>
          <p:nvPr/>
        </p:nvSpPr>
        <p:spPr>
          <a:xfrm>
            <a:off x="3869268" y="3553754"/>
            <a:ext cx="7315200" cy="112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D132A2-4A3B-4F1A-BF86-075B8A845BD0}"/>
              </a:ext>
            </a:extLst>
          </p:cNvPr>
          <p:cNvSpPr txBox="1">
            <a:spLocks/>
          </p:cNvSpPr>
          <p:nvPr/>
        </p:nvSpPr>
        <p:spPr>
          <a:xfrm>
            <a:off x="3869268" y="3549718"/>
            <a:ext cx="7315200" cy="112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8D67D-C095-4653-940C-3BD32DFE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84" y="2788050"/>
            <a:ext cx="2131011" cy="293697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4EF378-0F04-4775-A8E9-22B13B71CACD}"/>
              </a:ext>
            </a:extLst>
          </p:cNvPr>
          <p:cNvSpPr txBox="1">
            <a:spLocks/>
          </p:cNvSpPr>
          <p:nvPr/>
        </p:nvSpPr>
        <p:spPr>
          <a:xfrm>
            <a:off x="3869268" y="3915514"/>
            <a:ext cx="7315200" cy="112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Dot spawnt 20 – 120 graden van de paddle af</a:t>
            </a:r>
          </a:p>
          <a:p>
            <a:r>
              <a:rPr lang="nl-NL" dirty="0"/>
              <a:t>In de richting waar de paddle heen gaat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132DDC-C441-41F8-A28F-92E1F12780B6}"/>
              </a:ext>
            </a:extLst>
          </p:cNvPr>
          <p:cNvCxnSpPr/>
          <p:nvPr/>
        </p:nvCxnSpPr>
        <p:spPr>
          <a:xfrm>
            <a:off x="10288889" y="3852909"/>
            <a:ext cx="1690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4CF0F5-4A2A-423D-98FA-FC38969C5218}"/>
              </a:ext>
            </a:extLst>
          </p:cNvPr>
          <p:cNvCxnSpPr/>
          <p:nvPr/>
        </p:nvCxnSpPr>
        <p:spPr>
          <a:xfrm flipV="1">
            <a:off x="10457895" y="3764132"/>
            <a:ext cx="257453" cy="3493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5DA535-3955-47B5-9DC7-28FF1157C315}"/>
              </a:ext>
            </a:extLst>
          </p:cNvPr>
          <p:cNvCxnSpPr>
            <a:cxnSpLocks/>
          </p:cNvCxnSpPr>
          <p:nvPr/>
        </p:nvCxnSpPr>
        <p:spPr>
          <a:xfrm>
            <a:off x="10675233" y="4688503"/>
            <a:ext cx="324200" cy="21875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78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AFA-C686-4DEF-898A-B4A387A0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DotDetector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DF1B-D21C-4BCC-989C-E2C5D6F0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564892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If-statement: spatiebalk indrukken</a:t>
            </a:r>
          </a:p>
          <a:p>
            <a:r>
              <a:rPr lang="nl-NL" dirty="0"/>
              <a:t>Game runt na één keer indrukken</a:t>
            </a:r>
          </a:p>
          <a:p>
            <a:r>
              <a:rPr lang="nl-NL" dirty="0"/>
              <a:t>Bolletje geraakt scenario</a:t>
            </a:r>
          </a:p>
          <a:p>
            <a:pPr marL="0" indent="0">
              <a:buNone/>
            </a:pPr>
            <a:r>
              <a:rPr lang="nl-NL" dirty="0"/>
              <a:t>    Zo niet = game 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04C45-1974-4F66-8FB5-3A0EFC946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419856"/>
            <a:ext cx="4112546" cy="2564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C31B0C-355C-4474-8EB9-F84C0DCBA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833" y="1462924"/>
            <a:ext cx="1332586" cy="1628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C8F4FD-D5C1-4A7F-916E-C42A828F8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616" y="1462924"/>
            <a:ext cx="1281008" cy="1628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91A0FC-8E8F-44A1-BFD1-C94F2E64B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051" y="3875153"/>
            <a:ext cx="1646807" cy="210959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F65ED5D-1D9D-4044-AA0B-AFB76D553A2C}"/>
              </a:ext>
            </a:extLst>
          </p:cNvPr>
          <p:cNvSpPr/>
          <p:nvPr/>
        </p:nvSpPr>
        <p:spPr>
          <a:xfrm>
            <a:off x="9694416" y="2210540"/>
            <a:ext cx="355106" cy="1775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7F09B41-EA83-476E-8488-93FCFE8CC509}"/>
              </a:ext>
            </a:extLst>
          </p:cNvPr>
          <p:cNvSpPr/>
          <p:nvPr/>
        </p:nvSpPr>
        <p:spPr>
          <a:xfrm rot="6682103">
            <a:off x="10168184" y="3340222"/>
            <a:ext cx="355106" cy="1775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A5A65-25A6-41C5-BB42-34F45C722904}"/>
              </a:ext>
            </a:extLst>
          </p:cNvPr>
          <p:cNvSpPr/>
          <p:nvPr/>
        </p:nvSpPr>
        <p:spPr>
          <a:xfrm>
            <a:off x="6871317" y="4545367"/>
            <a:ext cx="390617" cy="150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4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74E0-630C-4D2E-86DF-9F55CA0F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14EC-9601-40DE-80BF-A37473CF8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04310"/>
            <a:ext cx="7315200" cy="2642572"/>
          </a:xfrm>
        </p:spPr>
        <p:txBody>
          <a:bodyPr/>
          <a:lstStyle/>
          <a:p>
            <a:pPr marL="0" indent="0">
              <a:buNone/>
            </a:pPr>
            <a:r>
              <a:rPr lang="nl-NL" b="1" dirty="0">
                <a:hlinkClick r:id="rId2"/>
              </a:rPr>
              <a:t>User 1</a:t>
            </a:r>
            <a:r>
              <a:rPr lang="nl-NL" b="1" dirty="0"/>
              <a:t> (vrouw 55, geen gamer):</a:t>
            </a:r>
          </a:p>
          <a:p>
            <a:r>
              <a:rPr lang="nl-NL" dirty="0"/>
              <a:t>Instructies waren niet nodig, begon gelijk te klikken.</a:t>
            </a:r>
          </a:p>
          <a:p>
            <a:r>
              <a:rPr lang="nl-NL" dirty="0"/>
              <a:t>Timing was te moeilijk.</a:t>
            </a:r>
          </a:p>
          <a:p>
            <a:r>
              <a:rPr lang="nl-NL" dirty="0"/>
              <a:t>Wilde snel niet meer spelen.</a:t>
            </a:r>
          </a:p>
          <a:p>
            <a:r>
              <a:rPr lang="nl-NL" dirty="0"/>
              <a:t>Vond het een mooi spel, maar iets te lastig voor haar.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5ABADD-79E0-40D1-A6F0-695A4796968D}"/>
              </a:ext>
            </a:extLst>
          </p:cNvPr>
          <p:cNvSpPr txBox="1">
            <a:spLocks/>
          </p:cNvSpPr>
          <p:nvPr/>
        </p:nvSpPr>
        <p:spPr>
          <a:xfrm>
            <a:off x="3869268" y="3191537"/>
            <a:ext cx="7315200" cy="2642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NL" b="1" dirty="0"/>
              <a:t>User 2 (man 18, gamer):</a:t>
            </a:r>
          </a:p>
          <a:p>
            <a:r>
              <a:rPr lang="nl-NL" dirty="0"/>
              <a:t>Heeft Pop The Lock in arcade gespeeld.</a:t>
            </a:r>
          </a:p>
          <a:p>
            <a:r>
              <a:rPr lang="nl-NL" dirty="0"/>
              <a:t>Moest wennen aan timing, net anders dan de original.</a:t>
            </a:r>
          </a:p>
          <a:p>
            <a:r>
              <a:rPr lang="nl-NL" dirty="0"/>
              <a:t>Heeft veel gespeeld en geprobeerd de jackpot te halen (niet gelukt).</a:t>
            </a:r>
          </a:p>
          <a:p>
            <a:r>
              <a:rPr lang="nl-NL" dirty="0"/>
              <a:t>Vond het spel leuk, de jackpot halen is een goede challenge.</a:t>
            </a:r>
          </a:p>
        </p:txBody>
      </p:sp>
    </p:spTree>
    <p:extLst>
      <p:ext uri="{BB962C8B-B14F-4D97-AF65-F5344CB8AC3E}">
        <p14:creationId xmlns:p14="http://schemas.microsoft.com/office/powerpoint/2010/main" val="246784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8A57-3CE1-41BF-B7CA-A28D2E39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Logboek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025FA-2A32-4F17-8F00-37320474C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57" y="685476"/>
            <a:ext cx="3619817" cy="2905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4B9709-552B-4977-B91A-BE813BE6F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931" y="3709252"/>
            <a:ext cx="3379933" cy="2463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C57068-2861-4BA2-8BC1-CFAC62C13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894" y="685476"/>
            <a:ext cx="3290901" cy="290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06D3F7-3E3C-419D-8659-21E0872D0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95" y="3709252"/>
            <a:ext cx="3142847" cy="25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6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473E-6F05-421F-B4DB-957902B4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GitHub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8F8870F2-2F5D-4512-8C80-AF9642717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264" y="1123837"/>
            <a:ext cx="6890781" cy="47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9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6870-F8F5-44C1-9802-0B085B4A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0910-8713-41E6-8F33-A7C6C8CD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Incomplete eerdere ideeën</a:t>
            </a:r>
          </a:p>
          <a:p>
            <a:r>
              <a:rPr lang="nl-NL" dirty="0"/>
              <a:t>Game demo</a:t>
            </a:r>
          </a:p>
          <a:p>
            <a:r>
              <a:rPr lang="nl-NL" dirty="0"/>
              <a:t>Why Pop The Lock?</a:t>
            </a:r>
          </a:p>
          <a:p>
            <a:r>
              <a:rPr lang="nl-NL" dirty="0"/>
              <a:t>Circuit electriciteit</a:t>
            </a:r>
          </a:p>
          <a:p>
            <a:r>
              <a:rPr lang="nl-NL" dirty="0"/>
              <a:t>Arduino code</a:t>
            </a:r>
          </a:p>
          <a:p>
            <a:r>
              <a:rPr lang="nl-NL" dirty="0"/>
              <a:t>Game code</a:t>
            </a:r>
          </a:p>
        </p:txBody>
      </p:sp>
    </p:spTree>
    <p:extLst>
      <p:ext uri="{BB962C8B-B14F-4D97-AF65-F5344CB8AC3E}">
        <p14:creationId xmlns:p14="http://schemas.microsoft.com/office/powerpoint/2010/main" val="269313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A821-E58C-430A-B7F0-3D8AB084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PyGaze eye motion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3BDA-F5EC-48E4-BEE7-4D1D1AD6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656" y="878888"/>
            <a:ext cx="7315200" cy="2797665"/>
          </a:xfrm>
        </p:spPr>
        <p:txBody>
          <a:bodyPr/>
          <a:lstStyle/>
          <a:p>
            <a:r>
              <a:rPr lang="nl-NL" dirty="0"/>
              <a:t>PyGaze</a:t>
            </a:r>
          </a:p>
          <a:p>
            <a:r>
              <a:rPr lang="nl-NL" dirty="0"/>
              <a:t>Python course</a:t>
            </a:r>
          </a:p>
          <a:p>
            <a:r>
              <a:rPr lang="nl-NL" dirty="0"/>
              <a:t>Begin eye tracking software (YouTube)</a:t>
            </a:r>
          </a:p>
          <a:p>
            <a:r>
              <a:rPr lang="nl-NL" dirty="0"/>
              <a:t>PyGaze sample programma test</a:t>
            </a:r>
          </a:p>
          <a:p>
            <a:r>
              <a:rPr lang="nl-NL" dirty="0"/>
              <a:t>Outdated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09DB9-8616-4E1C-932A-70E4DC0C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484" y="3424428"/>
            <a:ext cx="4204226" cy="23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292E-DAE2-499B-8C4D-5D4DA45F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Wacom graphic tablet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2243-667C-47F0-8403-D99B5323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Drukgevoeligheid</a:t>
            </a:r>
          </a:p>
          <a:p>
            <a:r>
              <a:rPr lang="nl-NL" dirty="0"/>
              <a:t>WILL SDK</a:t>
            </a:r>
          </a:p>
          <a:p>
            <a:r>
              <a:rPr lang="nl-NL" dirty="0"/>
              <a:t>Common Device Library</a:t>
            </a:r>
          </a:p>
          <a:p>
            <a:r>
              <a:rPr lang="nl-NL" dirty="0"/>
              <a:t>Wacom License</a:t>
            </a:r>
          </a:p>
        </p:txBody>
      </p:sp>
      <p:pic>
        <p:nvPicPr>
          <p:cNvPr id="9" name="Picture 8" descr="A picture containing sitting, black, clock, player&#10;&#10;Description automatically generated">
            <a:extLst>
              <a:ext uri="{FF2B5EF4-FFF2-40B4-BE49-F238E27FC236}">
                <a16:creationId xmlns:a16="http://schemas.microsoft.com/office/drawing/2014/main" id="{9E020C74-1029-4FC3-9D26-DBDFF6783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197" y="1074713"/>
            <a:ext cx="3765568" cy="46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3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7B85-C0A6-4FE7-B495-EC8678E7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Pop The Lock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04820B40-F2FE-4A8D-9B04-84B791D89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07" y="1314640"/>
            <a:ext cx="57626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4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317C-1360-4BC9-BD91-BD3F70C2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Why Pop The 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B6D2-43EE-4EEF-A92A-11DF6F66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GameState Bijlmer</a:t>
            </a:r>
          </a:p>
          <a:p>
            <a:r>
              <a:rPr lang="nl-NL" dirty="0"/>
              <a:t>Deadline</a:t>
            </a:r>
          </a:p>
          <a:p>
            <a:r>
              <a:rPr lang="nl-NL" dirty="0"/>
              <a:t>Goede, strakke, simpele game</a:t>
            </a:r>
          </a:p>
          <a:p>
            <a:r>
              <a:rPr lang="nl-NL" dirty="0"/>
              <a:t>Mijn favoriete arcade game</a:t>
            </a:r>
          </a:p>
          <a:p>
            <a:r>
              <a:rPr lang="nl-NL" dirty="0"/>
              <a:t>Unity en Arduino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ECDDD91-7069-4870-B0E3-6300E24C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60" y="1769987"/>
            <a:ext cx="3281408" cy="328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4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C28D-3C25-4878-91BF-5F8AC582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Circuit elektriciteit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AC8197-6F67-494B-8400-E12BE5D20026}"/>
              </a:ext>
            </a:extLst>
          </p:cNvPr>
          <p:cNvSpPr/>
          <p:nvPr/>
        </p:nvSpPr>
        <p:spPr>
          <a:xfrm>
            <a:off x="9507984" y="1056443"/>
            <a:ext cx="727969" cy="346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096850-A477-4A75-BA16-49952DECF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968" y="1945532"/>
            <a:ext cx="2865512" cy="2458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8EAAD-F0BD-4075-900A-2733A986B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90" y="744602"/>
            <a:ext cx="5348301" cy="207622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1E6836-8D06-46D2-B9C3-CFF1CFE8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818" y="4364504"/>
            <a:ext cx="4292270" cy="1164733"/>
          </a:xfrm>
        </p:spPr>
        <p:txBody>
          <a:bodyPr/>
          <a:lstStyle/>
          <a:p>
            <a:r>
              <a:rPr lang="nl-NL" dirty="0"/>
              <a:t>Arduino UNO i.p.v. Diecimila</a:t>
            </a:r>
          </a:p>
        </p:txBody>
      </p:sp>
      <p:pic>
        <p:nvPicPr>
          <p:cNvPr id="18" name="Picture 17" descr="A close up of a device&#10;&#10;Description automatically generated">
            <a:extLst>
              <a:ext uri="{FF2B5EF4-FFF2-40B4-BE49-F238E27FC236}">
                <a16:creationId xmlns:a16="http://schemas.microsoft.com/office/drawing/2014/main" id="{EAC12F82-75E5-4993-B7F4-D069AB5D2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652" y="3321779"/>
            <a:ext cx="3413955" cy="25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8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350A-3669-4091-A34E-DA4DD896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Arduino code (lamp test)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1836A-8355-49C7-9697-EA50DBD76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634" y="480435"/>
            <a:ext cx="2481743" cy="589713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B8BD0-C73E-4488-963D-9975237E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345" y="659619"/>
            <a:ext cx="4939550" cy="5448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sz="1600" b="1" dirty="0"/>
              <a:t>9600 bits/sec &amp; output = pin met ledlampje</a:t>
            </a:r>
          </a:p>
          <a:p>
            <a:pPr marL="0" indent="0">
              <a:buNone/>
            </a:pPr>
            <a:endParaRPr lang="nl-NL" sz="1600" b="1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DE09EB-7528-4EDA-83F8-67ADA480D4E9}"/>
              </a:ext>
            </a:extLst>
          </p:cNvPr>
          <p:cNvSpPr txBox="1">
            <a:spLocks/>
          </p:cNvSpPr>
          <p:nvPr/>
        </p:nvSpPr>
        <p:spPr>
          <a:xfrm>
            <a:off x="6636345" y="1495391"/>
            <a:ext cx="4939550" cy="1070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/>
              <a:t>Als volt value ≥ 1010:</a:t>
            </a:r>
          </a:p>
          <a:p>
            <a:pPr marL="0" indent="0">
              <a:buNone/>
            </a:pPr>
            <a:r>
              <a:rPr lang="nl-NL" sz="1600" b="1" dirty="0"/>
              <a:t>button ‘ingedrukt’. </a:t>
            </a:r>
          </a:p>
          <a:p>
            <a:pPr marL="0" indent="0">
              <a:buNone/>
            </a:pPr>
            <a:r>
              <a:rPr lang="nl-NL" sz="1600" b="1" dirty="0"/>
              <a:t>Anders: uit.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FFF8287-49CC-4341-B67D-15CBA9089E37}"/>
              </a:ext>
            </a:extLst>
          </p:cNvPr>
          <p:cNvSpPr txBox="1">
            <a:spLocks/>
          </p:cNvSpPr>
          <p:nvPr/>
        </p:nvSpPr>
        <p:spPr>
          <a:xfrm>
            <a:off x="6624377" y="2702771"/>
            <a:ext cx="4939550" cy="1070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rgbClr val="FF0000"/>
                </a:solidFill>
              </a:rPr>
              <a:t>Status 0</a:t>
            </a:r>
            <a:r>
              <a:rPr lang="nl-NL" sz="1600" dirty="0">
                <a:solidFill>
                  <a:schemeClr val="tx1"/>
                </a:solidFill>
              </a:rPr>
              <a:t>:</a:t>
            </a:r>
            <a:r>
              <a:rPr lang="nl-NL" sz="16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Als button voor het eerst wordt ingedrukt: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stuur één korte pulse zet naar status 1.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8A3A329-635B-4370-9054-306834D63492}"/>
              </a:ext>
            </a:extLst>
          </p:cNvPr>
          <p:cNvSpPr txBox="1">
            <a:spLocks/>
          </p:cNvSpPr>
          <p:nvPr/>
        </p:nvSpPr>
        <p:spPr>
          <a:xfrm>
            <a:off x="6636345" y="3959423"/>
            <a:ext cx="4939550" cy="1163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rgbClr val="FF0000"/>
                </a:solidFill>
              </a:rPr>
              <a:t>Status 1</a:t>
            </a:r>
            <a:r>
              <a:rPr lang="nl-NL" sz="1600" dirty="0"/>
              <a:t>: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Als button niet voor het eerst wordt ingedrukt: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zet dan naar status 0.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ACBF07A-A529-4672-8C52-56F28154846C}"/>
              </a:ext>
            </a:extLst>
          </p:cNvPr>
          <p:cNvSpPr txBox="1">
            <a:spLocks/>
          </p:cNvSpPr>
          <p:nvPr/>
        </p:nvSpPr>
        <p:spPr>
          <a:xfrm>
            <a:off x="6624377" y="5237916"/>
            <a:ext cx="4939550" cy="1148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NL" sz="1600" b="1" dirty="0"/>
              <a:t>Als knop ingedrukt is,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b="1" dirty="0"/>
              <a:t>zet het lampje aan.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b="1" dirty="0"/>
              <a:t>Zet lampje uit na 100 ms.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8F051-07E5-4224-A728-F787CC5E6A6A}"/>
              </a:ext>
            </a:extLst>
          </p:cNvPr>
          <p:cNvSpPr/>
          <p:nvPr/>
        </p:nvSpPr>
        <p:spPr>
          <a:xfrm>
            <a:off x="5488619" y="1648226"/>
            <a:ext cx="310718" cy="187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C9F6B-CDC4-4C65-A579-9F76ED38B8FE}"/>
              </a:ext>
            </a:extLst>
          </p:cNvPr>
          <p:cNvSpPr/>
          <p:nvPr/>
        </p:nvSpPr>
        <p:spPr>
          <a:xfrm>
            <a:off x="4891596" y="3197470"/>
            <a:ext cx="1544715" cy="12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97CF5-B2B7-4F09-947F-6942BB86068E}"/>
              </a:ext>
            </a:extLst>
          </p:cNvPr>
          <p:cNvSpPr/>
          <p:nvPr/>
        </p:nvSpPr>
        <p:spPr>
          <a:xfrm>
            <a:off x="4774575" y="4211003"/>
            <a:ext cx="1581837" cy="12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6CA345-A557-4B00-8E81-CDA6AED758F2}"/>
              </a:ext>
            </a:extLst>
          </p:cNvPr>
          <p:cNvSpPr/>
          <p:nvPr/>
        </p:nvSpPr>
        <p:spPr>
          <a:xfrm>
            <a:off x="4474346" y="5370990"/>
            <a:ext cx="1225118" cy="12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6FE1D-2473-42F6-8F9F-05938E9D62FD}"/>
              </a:ext>
            </a:extLst>
          </p:cNvPr>
          <p:cNvSpPr/>
          <p:nvPr/>
        </p:nvSpPr>
        <p:spPr>
          <a:xfrm>
            <a:off x="4705165" y="825623"/>
            <a:ext cx="1094172" cy="187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B2E133-96B6-4DCA-94F7-5AECAADB4028}"/>
              </a:ext>
            </a:extLst>
          </p:cNvPr>
          <p:cNvSpPr/>
          <p:nvPr/>
        </p:nvSpPr>
        <p:spPr>
          <a:xfrm>
            <a:off x="6421450" y="5965794"/>
            <a:ext cx="71021" cy="239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330A5D-F449-4F47-982B-B65354A25C2B}"/>
              </a:ext>
            </a:extLst>
          </p:cNvPr>
          <p:cNvSpPr/>
          <p:nvPr/>
        </p:nvSpPr>
        <p:spPr>
          <a:xfrm>
            <a:off x="4142634" y="6348890"/>
            <a:ext cx="249371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8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6CF3-FDC3-4F9D-B5CD-DFE8CEBD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SerialPort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A38D-FB72-422A-96E3-ED5FBB5A1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316173"/>
            <a:ext cx="3960837" cy="1611559"/>
          </a:xfrm>
        </p:spPr>
        <p:txBody>
          <a:bodyPr/>
          <a:lstStyle/>
          <a:p>
            <a:r>
              <a:rPr lang="nl-NL" dirty="0"/>
              <a:t>SerialPort: COM3</a:t>
            </a:r>
          </a:p>
          <a:p>
            <a:r>
              <a:rPr lang="nl-NL" dirty="0"/>
              <a:t>Serial.write((byte)1)</a:t>
            </a:r>
          </a:p>
          <a:p>
            <a:r>
              <a:rPr lang="nl-NL" dirty="0"/>
              <a:t>sp.ReadByte()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2051C-7B1E-4B84-8300-C171AE6C9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327334"/>
            <a:ext cx="4079206" cy="11448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3B230E-4226-4C87-947B-ADCA2B66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448" y="4442970"/>
            <a:ext cx="2686050" cy="27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31A76-6107-4CFD-8DD2-94221F7CD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367" y="5523805"/>
            <a:ext cx="2362211" cy="26135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5E69AA-F99C-48B9-AD1E-8A55C631C683}"/>
              </a:ext>
            </a:extLst>
          </p:cNvPr>
          <p:cNvCxnSpPr>
            <a:cxnSpLocks/>
          </p:cNvCxnSpPr>
          <p:nvPr/>
        </p:nvCxnSpPr>
        <p:spPr>
          <a:xfrm>
            <a:off x="7948472" y="4926560"/>
            <a:ext cx="0" cy="390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15A1701-D287-4545-849B-E80879E63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961" y="914287"/>
            <a:ext cx="1990725" cy="209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6488FB-C1B3-4BB4-962F-571943A35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466" y="2721424"/>
            <a:ext cx="2812015" cy="14060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251D1F-2E82-48BF-BDC4-B1B9DABA0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8072" y="2920852"/>
            <a:ext cx="2077928" cy="114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2699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1210</TotalTime>
  <Words>369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Corbel</vt:lpstr>
      <vt:lpstr>Wingdings 2</vt:lpstr>
      <vt:lpstr>Frame</vt:lpstr>
      <vt:lpstr>Special Input/Output</vt:lpstr>
      <vt:lpstr>Inhoud</vt:lpstr>
      <vt:lpstr>PyGaze eye motion tracking</vt:lpstr>
      <vt:lpstr>Wacom graphic tablet</vt:lpstr>
      <vt:lpstr>Pop The Lock</vt:lpstr>
      <vt:lpstr>Why Pop The Lock?</vt:lpstr>
      <vt:lpstr>Circuit elektriciteit </vt:lpstr>
      <vt:lpstr>Arduino code (lamp test)</vt:lpstr>
      <vt:lpstr>SerialPort code</vt:lpstr>
      <vt:lpstr>AnchoredMotor</vt:lpstr>
      <vt:lpstr>DotDetector</vt:lpstr>
      <vt:lpstr>DotSpawner</vt:lpstr>
      <vt:lpstr>DotDetector</vt:lpstr>
      <vt:lpstr>User Tests</vt:lpstr>
      <vt:lpstr>Logboek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Input/Output</dc:title>
  <dc:creator>Stella Rübsaam</dc:creator>
  <cp:lastModifiedBy>Stella Rübsaam</cp:lastModifiedBy>
  <cp:revision>32</cp:revision>
  <dcterms:created xsi:type="dcterms:W3CDTF">2020-03-12T15:42:04Z</dcterms:created>
  <dcterms:modified xsi:type="dcterms:W3CDTF">2020-04-20T20:28:29Z</dcterms:modified>
</cp:coreProperties>
</file>