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82" r:id="rId5"/>
    <p:sldId id="287" r:id="rId6"/>
    <p:sldId id="285" r:id="rId7"/>
    <p:sldId id="304" r:id="rId8"/>
    <p:sldId id="314" r:id="rId9"/>
    <p:sldId id="291" r:id="rId10"/>
    <p:sldId id="299" r:id="rId11"/>
    <p:sldId id="308" r:id="rId12"/>
    <p:sldId id="305" r:id="rId13"/>
    <p:sldId id="286" r:id="rId14"/>
    <p:sldId id="280" r:id="rId15"/>
    <p:sldId id="290" r:id="rId16"/>
    <p:sldId id="309" r:id="rId17"/>
    <p:sldId id="281" r:id="rId18"/>
    <p:sldId id="301" r:id="rId19"/>
    <p:sldId id="284" r:id="rId20"/>
    <p:sldId id="294" r:id="rId21"/>
    <p:sldId id="313" r:id="rId22"/>
    <p:sldId id="293" r:id="rId23"/>
    <p:sldId id="288" r:id="rId24"/>
    <p:sldId id="292" r:id="rId25"/>
    <p:sldId id="289" r:id="rId26"/>
    <p:sldId id="306" r:id="rId27"/>
    <p:sldId id="315" r:id="rId28"/>
    <p:sldId id="312" r:id="rId29"/>
    <p:sldId id="296" r:id="rId30"/>
    <p:sldId id="297" r:id="rId31"/>
    <p:sldId id="307" r:id="rId32"/>
    <p:sldId id="259" r:id="rId33"/>
    <p:sldId id="279" r:id="rId34"/>
    <p:sldId id="295" r:id="rId35"/>
    <p:sldId id="260" r:id="rId36"/>
    <p:sldId id="278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27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58"/>
            <p14:sldId id="282"/>
            <p14:sldId id="287"/>
            <p14:sldId id="285"/>
            <p14:sldId id="304"/>
            <p14:sldId id="314"/>
            <p14:sldId id="291"/>
            <p14:sldId id="299"/>
            <p14:sldId id="308"/>
            <p14:sldId id="305"/>
            <p14:sldId id="286"/>
            <p14:sldId id="280"/>
            <p14:sldId id="290"/>
            <p14:sldId id="309"/>
            <p14:sldId id="281"/>
            <p14:sldId id="301"/>
            <p14:sldId id="284"/>
            <p14:sldId id="294"/>
            <p14:sldId id="313"/>
            <p14:sldId id="293"/>
            <p14:sldId id="288"/>
            <p14:sldId id="292"/>
            <p14:sldId id="289"/>
            <p14:sldId id="306"/>
            <p14:sldId id="315"/>
            <p14:sldId id="312"/>
            <p14:sldId id="296"/>
            <p14:sldId id="297"/>
            <p14:sldId id="307"/>
          </p14:sldIdLst>
        </p14:section>
        <p14:section name="Closing" id="{49CB15AC-FD56-4AAC-8B8A-68CF2CB85A39}">
          <p14:sldIdLst>
            <p14:sldId id="259"/>
            <p14:sldId id="279"/>
            <p14:sldId id="295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3" autoAdjust="0"/>
    <p:restoredTop sz="91502" autoAdjust="0"/>
  </p:normalViewPr>
  <p:slideViewPr>
    <p:cSldViewPr snapToGrid="0">
      <p:cViewPr varScale="1">
        <p:scale>
          <a:sx n="89" d="100"/>
          <a:sy n="89" d="100"/>
        </p:scale>
        <p:origin x="185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6"/>
    </p:cViewPr>
  </p:sorterViewPr>
  <p:notesViewPr>
    <p:cSldViewPr snapToGrid="0">
      <p:cViewPr varScale="1">
        <p:scale>
          <a:sx n="59" d="100"/>
          <a:sy n="59" d="100"/>
        </p:scale>
        <p:origin x="237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ACD0F-706A-4484-A1E0-1D31704EF89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8A782-AE8A-402B-A23E-445012C15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8A782-AE8A-402B-A23E-445012C15D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36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Deployment and Provisioning</a:t>
            </a:r>
          </a:p>
          <a:p>
            <a:r>
              <a:rPr lang="en-US" dirty="0"/>
              <a:t> Windows Imaging and Configuration Designer (ICD).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8A782-AE8A-402B-A23E-445012C15D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9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8A782-AE8A-402B-A23E-445012C15D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9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8A782-AE8A-402B-A23E-445012C15D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2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8A782-AE8A-402B-A23E-445012C15D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provisioning package</a:t>
            </a:r>
          </a:p>
          <a:p>
            <a:r>
              <a:rPr lang="en-US" dirty="0"/>
              <a:t>Basic- Create user account and background</a:t>
            </a:r>
          </a:p>
          <a:p>
            <a:r>
              <a:rPr lang="en-US" dirty="0" err="1"/>
              <a:t>Adv</a:t>
            </a:r>
            <a:r>
              <a:rPr lang="en-US" dirty="0"/>
              <a:t>: install and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8A782-AE8A-402B-A23E-445012C15D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72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the WMI bridge works</a:t>
            </a:r>
          </a:p>
          <a:p>
            <a:r>
              <a:rPr lang="en-US" dirty="0"/>
              <a:t>How to access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8A782-AE8A-402B-A23E-445012C15D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2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5" Type="http://schemas.openxmlformats.org/officeDocument/2006/relationships/image" Target="../media/image23.jp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38" y="5506306"/>
            <a:ext cx="1146402" cy="11339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15" y="5683269"/>
            <a:ext cx="2312031" cy="5712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12978" y="5791933"/>
            <a:ext cx="2351006" cy="5627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32" y="5492746"/>
            <a:ext cx="1150991" cy="1147539"/>
          </a:xfrm>
          <a:prstGeom prst="rect">
            <a:avLst/>
          </a:prstGeom>
        </p:spPr>
      </p:pic>
      <p:pic>
        <p:nvPicPr>
          <p:cNvPr id="1032" name="Picture 8" descr="Image result for vmware logo transparent background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898" y="5791933"/>
            <a:ext cx="2660939" cy="43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743" y="146751"/>
            <a:ext cx="4664514" cy="3358449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11" y="3585028"/>
            <a:ext cx="1146402" cy="1133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88" y="3761991"/>
            <a:ext cx="2312031" cy="571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3013" y="3841718"/>
            <a:ext cx="2351006" cy="562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05" y="3571468"/>
            <a:ext cx="1150991" cy="1147539"/>
          </a:xfrm>
          <a:prstGeom prst="rect">
            <a:avLst/>
          </a:prstGeom>
        </p:spPr>
      </p:pic>
      <p:pic>
        <p:nvPicPr>
          <p:cNvPr id="10" name="Picture 8" descr="Image result for vmware logo transparent background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71" y="3870655"/>
            <a:ext cx="2660939" cy="43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38684" y="5046622"/>
            <a:ext cx="2253844" cy="631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369388" y="4944493"/>
            <a:ext cx="2391908" cy="6017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16329" y="5930861"/>
            <a:ext cx="1828800" cy="7761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134381" y="6040807"/>
            <a:ext cx="1828800" cy="6222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980089" y="6158300"/>
            <a:ext cx="1828800" cy="3368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14139" y="5770446"/>
            <a:ext cx="1828800" cy="8926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62077" y="6015716"/>
            <a:ext cx="1828800" cy="6064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917680" y="6031502"/>
            <a:ext cx="1955716" cy="64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windows/hardware/commercialize/customize/mdm/policy-configuration-service-provid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en-us/article/Overview-of-the-upcoming-changes-to-Office-365-ProPlus-update-management-78b33779-9356-4cdf-9d2c-08350ef05cca?ui=en-US&amp;rs=en-US&amp;ad=U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graph/powershell-intune-samp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Overview-of-the-upcoming-changes-to-Office-365-ProPlus-update-management-78b33779-9356-4cdf-9d2c-08350ef05cca?ui=en-US&amp;rs=en-US&amp;ad=US" TargetMode="External"/><Relationship Id="rId2" Type="http://schemas.openxmlformats.org/officeDocument/2006/relationships/hyperlink" Target="https://docs.microsoft.com/en-us/windows/deployment/update/waas-deployment-rings-windows-10-updates" TargetMode="Externa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" Type="http://schemas.openxmlformats.org/officeDocument/2006/relationships/image" Target="../media/image85.png"/><Relationship Id="rId21" Type="http://schemas.openxmlformats.org/officeDocument/2006/relationships/image" Target="../media/image103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26" Type="http://schemas.openxmlformats.org/officeDocument/2006/relationships/image" Target="../media/image135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4.png"/><Relationship Id="rId2" Type="http://schemas.openxmlformats.org/officeDocument/2006/relationships/image" Target="../media/image111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3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28" Type="http://schemas.openxmlformats.org/officeDocument/2006/relationships/image" Target="../media/image137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Relationship Id="rId27" Type="http://schemas.openxmlformats.org/officeDocument/2006/relationships/image" Target="../media/image13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4.png"/><Relationship Id="rId26" Type="http://schemas.openxmlformats.org/officeDocument/2006/relationships/image" Target="../media/image162.png"/><Relationship Id="rId3" Type="http://schemas.openxmlformats.org/officeDocument/2006/relationships/image" Target="../media/image139.png"/><Relationship Id="rId21" Type="http://schemas.openxmlformats.org/officeDocument/2006/relationships/image" Target="../media/image157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3.png"/><Relationship Id="rId25" Type="http://schemas.openxmlformats.org/officeDocument/2006/relationships/image" Target="../media/image161.png"/><Relationship Id="rId2" Type="http://schemas.openxmlformats.org/officeDocument/2006/relationships/image" Target="../media/image138.png"/><Relationship Id="rId16" Type="http://schemas.openxmlformats.org/officeDocument/2006/relationships/image" Target="../media/image152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24" Type="http://schemas.openxmlformats.org/officeDocument/2006/relationships/image" Target="../media/image160.png"/><Relationship Id="rId5" Type="http://schemas.openxmlformats.org/officeDocument/2006/relationships/image" Target="../media/image141.png"/><Relationship Id="rId15" Type="http://schemas.openxmlformats.org/officeDocument/2006/relationships/image" Target="../media/image151.png"/><Relationship Id="rId23" Type="http://schemas.openxmlformats.org/officeDocument/2006/relationships/image" Target="../media/image159.png"/><Relationship Id="rId28" Type="http://schemas.openxmlformats.org/officeDocument/2006/relationships/image" Target="../media/image164.png"/><Relationship Id="rId10" Type="http://schemas.openxmlformats.org/officeDocument/2006/relationships/image" Target="../media/image146.png"/><Relationship Id="rId19" Type="http://schemas.openxmlformats.org/officeDocument/2006/relationships/image" Target="../media/image155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8.png"/><Relationship Id="rId27" Type="http://schemas.openxmlformats.org/officeDocument/2006/relationships/image" Target="../media/image16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9.png"/><Relationship Id="rId3" Type="http://schemas.openxmlformats.org/officeDocument/2006/relationships/image" Target="../media/image166.png"/><Relationship Id="rId21" Type="http://schemas.openxmlformats.org/officeDocument/2006/relationships/image" Target="../media/image184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8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7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6.png"/><Relationship Id="rId28" Type="http://schemas.openxmlformats.org/officeDocument/2006/relationships/image" Target="../media/image191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185.png"/><Relationship Id="rId27" Type="http://schemas.openxmlformats.org/officeDocument/2006/relationships/image" Target="../media/image19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03.png"/><Relationship Id="rId18" Type="http://schemas.openxmlformats.org/officeDocument/2006/relationships/image" Target="../media/image208.png"/><Relationship Id="rId26" Type="http://schemas.openxmlformats.org/officeDocument/2006/relationships/image" Target="../media/image216.png"/><Relationship Id="rId3" Type="http://schemas.openxmlformats.org/officeDocument/2006/relationships/image" Target="../media/image193.png"/><Relationship Id="rId21" Type="http://schemas.openxmlformats.org/officeDocument/2006/relationships/image" Target="../media/image211.png"/><Relationship Id="rId7" Type="http://schemas.openxmlformats.org/officeDocument/2006/relationships/image" Target="../media/image197.png"/><Relationship Id="rId12" Type="http://schemas.openxmlformats.org/officeDocument/2006/relationships/image" Target="../media/image202.png"/><Relationship Id="rId17" Type="http://schemas.openxmlformats.org/officeDocument/2006/relationships/image" Target="../media/image207.png"/><Relationship Id="rId25" Type="http://schemas.openxmlformats.org/officeDocument/2006/relationships/image" Target="../media/image215.png"/><Relationship Id="rId2" Type="http://schemas.openxmlformats.org/officeDocument/2006/relationships/image" Target="../media/image192.png"/><Relationship Id="rId16" Type="http://schemas.openxmlformats.org/officeDocument/2006/relationships/image" Target="../media/image206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11" Type="http://schemas.openxmlformats.org/officeDocument/2006/relationships/image" Target="../media/image201.png"/><Relationship Id="rId24" Type="http://schemas.openxmlformats.org/officeDocument/2006/relationships/image" Target="../media/image214.png"/><Relationship Id="rId5" Type="http://schemas.openxmlformats.org/officeDocument/2006/relationships/image" Target="../media/image195.png"/><Relationship Id="rId15" Type="http://schemas.openxmlformats.org/officeDocument/2006/relationships/image" Target="../media/image205.png"/><Relationship Id="rId23" Type="http://schemas.openxmlformats.org/officeDocument/2006/relationships/image" Target="../media/image213.png"/><Relationship Id="rId28" Type="http://schemas.openxmlformats.org/officeDocument/2006/relationships/image" Target="../media/image218.png"/><Relationship Id="rId10" Type="http://schemas.openxmlformats.org/officeDocument/2006/relationships/image" Target="../media/image200.png"/><Relationship Id="rId19" Type="http://schemas.openxmlformats.org/officeDocument/2006/relationships/image" Target="../media/image209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12.png"/><Relationship Id="rId27" Type="http://schemas.openxmlformats.org/officeDocument/2006/relationships/image" Target="../media/image2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230.png"/><Relationship Id="rId18" Type="http://schemas.openxmlformats.org/officeDocument/2006/relationships/image" Target="../media/image235.png"/><Relationship Id="rId3" Type="http://schemas.openxmlformats.org/officeDocument/2006/relationships/image" Target="../media/image220.png"/><Relationship Id="rId21" Type="http://schemas.openxmlformats.org/officeDocument/2006/relationships/image" Target="../media/image238.png"/><Relationship Id="rId7" Type="http://schemas.openxmlformats.org/officeDocument/2006/relationships/image" Target="../media/image224.png"/><Relationship Id="rId12" Type="http://schemas.openxmlformats.org/officeDocument/2006/relationships/image" Target="../media/image229.png"/><Relationship Id="rId17" Type="http://schemas.openxmlformats.org/officeDocument/2006/relationships/image" Target="../media/image234.png"/><Relationship Id="rId2" Type="http://schemas.openxmlformats.org/officeDocument/2006/relationships/image" Target="../media/image219.png"/><Relationship Id="rId16" Type="http://schemas.openxmlformats.org/officeDocument/2006/relationships/image" Target="../media/image233.png"/><Relationship Id="rId20" Type="http://schemas.openxmlformats.org/officeDocument/2006/relationships/image" Target="../media/image2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3.png"/><Relationship Id="rId11" Type="http://schemas.openxmlformats.org/officeDocument/2006/relationships/image" Target="../media/image228.png"/><Relationship Id="rId5" Type="http://schemas.openxmlformats.org/officeDocument/2006/relationships/image" Target="../media/image222.png"/><Relationship Id="rId15" Type="http://schemas.openxmlformats.org/officeDocument/2006/relationships/image" Target="../media/image232.png"/><Relationship Id="rId23" Type="http://schemas.openxmlformats.org/officeDocument/2006/relationships/image" Target="../media/image240.png"/><Relationship Id="rId10" Type="http://schemas.openxmlformats.org/officeDocument/2006/relationships/image" Target="../media/image227.png"/><Relationship Id="rId19" Type="http://schemas.openxmlformats.org/officeDocument/2006/relationships/image" Target="../media/image236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Relationship Id="rId14" Type="http://schemas.openxmlformats.org/officeDocument/2006/relationships/image" Target="../media/image231.png"/><Relationship Id="rId22" Type="http://schemas.openxmlformats.org/officeDocument/2006/relationships/image" Target="../media/image23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13" Type="http://schemas.openxmlformats.org/officeDocument/2006/relationships/image" Target="../media/image252.png"/><Relationship Id="rId3" Type="http://schemas.openxmlformats.org/officeDocument/2006/relationships/image" Target="../media/image242.png"/><Relationship Id="rId7" Type="http://schemas.openxmlformats.org/officeDocument/2006/relationships/image" Target="../media/image246.png"/><Relationship Id="rId12" Type="http://schemas.openxmlformats.org/officeDocument/2006/relationships/image" Target="../media/image251.png"/><Relationship Id="rId2" Type="http://schemas.openxmlformats.org/officeDocument/2006/relationships/image" Target="../media/image241.png"/><Relationship Id="rId16" Type="http://schemas.openxmlformats.org/officeDocument/2006/relationships/image" Target="../media/image2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5.png"/><Relationship Id="rId11" Type="http://schemas.openxmlformats.org/officeDocument/2006/relationships/image" Target="../media/image250.png"/><Relationship Id="rId5" Type="http://schemas.openxmlformats.org/officeDocument/2006/relationships/image" Target="../media/image244.png"/><Relationship Id="rId15" Type="http://schemas.openxmlformats.org/officeDocument/2006/relationships/image" Target="../media/image254.png"/><Relationship Id="rId10" Type="http://schemas.openxmlformats.org/officeDocument/2006/relationships/image" Target="../media/image249.png"/><Relationship Id="rId4" Type="http://schemas.openxmlformats.org/officeDocument/2006/relationships/image" Target="../media/image243.png"/><Relationship Id="rId9" Type="http://schemas.openxmlformats.org/officeDocument/2006/relationships/image" Target="../media/image248.png"/><Relationship Id="rId14" Type="http://schemas.openxmlformats.org/officeDocument/2006/relationships/image" Target="../media/image25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enterprisemobility/2016/03/23/the-path-to-modernizing-windows-managemen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 Device Management; Myth vs. Reality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Jesok</a:t>
            </a:r>
          </a:p>
          <a:p>
            <a:r>
              <a:rPr lang="en-US" dirty="0"/>
              <a:t>Jesok@mnscug.org</a:t>
            </a:r>
          </a:p>
          <a:p>
            <a:r>
              <a:rPr lang="en-US" dirty="0"/>
              <a:t>Ameriprise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Nash Pherson</a:t>
            </a:r>
          </a:p>
          <a:p>
            <a:r>
              <a:rPr lang="en-US" dirty="0"/>
              <a:t>Blog, e-mail address, title</a:t>
            </a:r>
          </a:p>
          <a:p>
            <a:r>
              <a:rPr lang="en-US" dirty="0"/>
              <a:t>Company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Windows Imaging and Configuration Designer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leveraged for…</a:t>
            </a:r>
          </a:p>
          <a:p>
            <a:endParaRPr lang="en-US" dirty="0"/>
          </a:p>
          <a:p>
            <a:pPr lvl="1"/>
            <a:r>
              <a:rPr lang="en-US" b="1" dirty="0"/>
              <a:t>Simple provisioning: </a:t>
            </a:r>
            <a:r>
              <a:rPr lang="en-US" dirty="0"/>
              <a:t>use built in options to create and deploy a configuration.</a:t>
            </a:r>
          </a:p>
          <a:p>
            <a:pPr lvl="1"/>
            <a:r>
              <a:rPr lang="en-US" b="1" dirty="0"/>
              <a:t>Advanced provisioning: </a:t>
            </a:r>
            <a:r>
              <a:rPr lang="en-US" dirty="0"/>
              <a:t>Deploy certificates, classic win32 apps, and Universal Windows Platform (UWP) apps.</a:t>
            </a:r>
          </a:p>
          <a:p>
            <a:pPr lvl="1"/>
            <a:r>
              <a:rPr lang="en-US" b="1" dirty="0"/>
              <a:t>Mobile device enrollment into management:  </a:t>
            </a:r>
            <a:r>
              <a:rPr lang="en-US" dirty="0"/>
              <a:t>Enabled admins to apply a standard configuration to a Windows mobile devices by levering a tethered or SD deployment.</a:t>
            </a:r>
          </a:p>
          <a:p>
            <a:pPr lvl="2"/>
            <a:r>
              <a:rPr lang="en-US" dirty="0"/>
              <a:t>Configuration Manager and Microsoft Intune hybrid. (certificate enrollment)</a:t>
            </a:r>
          </a:p>
          <a:p>
            <a:pPr lvl="2"/>
            <a:r>
              <a:rPr lang="en-US" dirty="0" err="1"/>
              <a:t>Airwatch</a:t>
            </a:r>
            <a:endParaRPr lang="en-US" dirty="0"/>
          </a:p>
          <a:p>
            <a:pPr lvl="2"/>
            <a:r>
              <a:rPr lang="en-US" dirty="0" err="1"/>
              <a:t>MobileIron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1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 Set - Configuration Service Providers (CSP)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Now we have Configuration Service Providers (CSP) </a:t>
            </a:r>
          </a:p>
          <a:p>
            <a:pPr lvl="1"/>
            <a:r>
              <a:rPr lang="en-US" dirty="0"/>
              <a:t>A client side interface for configuration.  Works similarly to the Group Policy client side extensions as it provides a means to get (most) and set settings for a given feature.</a:t>
            </a:r>
          </a:p>
          <a:p>
            <a:pPr lvl="1"/>
            <a:r>
              <a:rPr lang="en-US" dirty="0"/>
              <a:t>Provides access to specific settings.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SyncML</a:t>
            </a:r>
            <a:r>
              <a:rPr lang="en-US" dirty="0"/>
              <a:t> (Synchronization Markup Language).</a:t>
            </a:r>
          </a:p>
          <a:p>
            <a:pPr lvl="1"/>
            <a:r>
              <a:rPr lang="en-US" dirty="0"/>
              <a:t>WMI-to-CSP Bridge: Allows script to get/set CSP settings.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More Information: </a:t>
            </a:r>
            <a:r>
              <a:rPr lang="en-US" dirty="0">
                <a:hlinkClick r:id="rId3"/>
              </a:rPr>
              <a:t>https://msdn.microsoft.com/windows/hardware/commercialize/customize/mdm/policy-configuration-service-provider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421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ICD</a:t>
            </a:r>
          </a:p>
        </p:txBody>
      </p:sp>
    </p:spTree>
    <p:extLst>
      <p:ext uri="{BB962C8B-B14F-4D97-AF65-F5344CB8AC3E}">
        <p14:creationId xmlns:p14="http://schemas.microsoft.com/office/powerpoint/2010/main" val="79462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0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vs </a:t>
            </a:r>
            <a:r>
              <a:rPr lang="en-US" dirty="0" err="1"/>
              <a:t>mdm</a:t>
            </a:r>
            <a:r>
              <a:rPr lang="en-US" dirty="0"/>
              <a:t>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admins have historically leveraged Group Policy.</a:t>
            </a:r>
          </a:p>
          <a:p>
            <a:pPr lvl="1"/>
            <a:r>
              <a:rPr lang="en-US" dirty="0"/>
              <a:t>Set it and forget.</a:t>
            </a:r>
          </a:p>
          <a:p>
            <a:pPr lvl="1"/>
            <a:r>
              <a:rPr lang="en-US" dirty="0"/>
              <a:t>Always works, right?</a:t>
            </a:r>
          </a:p>
          <a:p>
            <a:endParaRPr lang="en-US" dirty="0"/>
          </a:p>
          <a:p>
            <a:r>
              <a:rPr lang="en-US" dirty="0"/>
              <a:t>Now we have Configuration Service Providers (CSP’s) </a:t>
            </a:r>
          </a:p>
          <a:p>
            <a:pPr lvl="1"/>
            <a:r>
              <a:rPr lang="en-US" dirty="0"/>
              <a:t>A client side interface for configuration.  Works similarly to the Group Policy client side extensions as it provides a means to get and set settings for a given feature.</a:t>
            </a:r>
          </a:p>
          <a:p>
            <a:pPr lvl="1"/>
            <a:r>
              <a:rPr lang="en-US" dirty="0"/>
              <a:t>Provides access to specific settings.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SyncML</a:t>
            </a:r>
            <a:r>
              <a:rPr lang="en-US" dirty="0"/>
              <a:t> (Synchronization Markup Language)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30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Policy and MDM Side by Side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Policy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Every 90 Minutes (random offset of 30)</a:t>
            </a:r>
          </a:p>
          <a:p>
            <a:r>
              <a:rPr lang="en-US" dirty="0" err="1"/>
              <a:t>Gpupdate</a:t>
            </a:r>
            <a:r>
              <a:rPr lang="en-US" dirty="0"/>
              <a:t> /force</a:t>
            </a:r>
          </a:p>
          <a:p>
            <a:r>
              <a:rPr lang="en-US" dirty="0"/>
              <a:t>Microsoft-Windows-</a:t>
            </a:r>
            <a:r>
              <a:rPr lang="en-US" dirty="0" err="1"/>
              <a:t>GroupPolicy</a:t>
            </a:r>
            <a:r>
              <a:rPr lang="en-US" dirty="0"/>
              <a:t>/Operational</a:t>
            </a:r>
          </a:p>
          <a:p>
            <a:r>
              <a:rPr lang="en-US" dirty="0"/>
              <a:t>Gpresult.exe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MDM Policy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Every 3 min after enrollment, then every 8 hours.</a:t>
            </a:r>
          </a:p>
          <a:p>
            <a:r>
              <a:rPr lang="en-US" dirty="0"/>
              <a:t>Settings – Access Work or School – Info – Sync</a:t>
            </a:r>
          </a:p>
          <a:p>
            <a:r>
              <a:rPr lang="en-US" dirty="0"/>
              <a:t>Microsoft-Windows-</a:t>
            </a:r>
            <a:r>
              <a:rPr lang="en-US" dirty="0" err="1"/>
              <a:t>DeviceManagment</a:t>
            </a:r>
            <a:r>
              <a:rPr lang="en-US" dirty="0"/>
              <a:t>-Diagnostics-Provider/Admin</a:t>
            </a:r>
          </a:p>
          <a:p>
            <a:r>
              <a:rPr lang="en-US" dirty="0"/>
              <a:t>.\mdmReportGenerator.ps1 MDMDiagReport.xml MDMDiagReport.html</a:t>
            </a:r>
          </a:p>
        </p:txBody>
      </p:sp>
    </p:spTree>
    <p:extLst>
      <p:ext uri="{BB962C8B-B14F-4D97-AF65-F5344CB8AC3E}">
        <p14:creationId xmlns:p14="http://schemas.microsoft.com/office/powerpoint/2010/main" val="140238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CSP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11471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Is GPO really working?</a:t>
            </a:r>
          </a:p>
        </p:txBody>
      </p:sp>
    </p:spTree>
    <p:extLst>
      <p:ext uri="{BB962C8B-B14F-4D97-AF65-F5344CB8AC3E}">
        <p14:creationId xmlns:p14="http://schemas.microsoft.com/office/powerpoint/2010/main" val="247351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MDM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 policy: </a:t>
            </a:r>
          </a:p>
          <a:p>
            <a:r>
              <a:rPr lang="en-US" dirty="0"/>
              <a:t>Use the Microsoft Intune custom policy for Windows 10 and Windows 10 Mobile to deploy OMA-URI settings that can be used to control features on devices.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General configuration policy: </a:t>
            </a:r>
          </a:p>
          <a:p>
            <a:r>
              <a:rPr lang="en-US" dirty="0"/>
              <a:t>Use this policy type when you want to select settings from the built-in list that's supplied with Microsoft Intune.</a:t>
            </a:r>
          </a:p>
        </p:txBody>
      </p:sp>
    </p:spTree>
    <p:extLst>
      <p:ext uri="{BB962C8B-B14F-4D97-AF65-F5344CB8AC3E}">
        <p14:creationId xmlns:p14="http://schemas.microsoft.com/office/powerpoint/2010/main" val="166559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Is MDM really working?</a:t>
            </a:r>
          </a:p>
        </p:txBody>
      </p:sp>
    </p:spTree>
    <p:extLst>
      <p:ext uri="{BB962C8B-B14F-4D97-AF65-F5344CB8AC3E}">
        <p14:creationId xmlns:p14="http://schemas.microsoft.com/office/powerpoint/2010/main" val="330040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Twitter Handle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SteveJesok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Design Engineer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Coffee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Nash Pherson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Steve Jesok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Depending on your requirements you may have choices…</a:t>
            </a:r>
          </a:p>
          <a:p>
            <a:endParaRPr lang="en-US" dirty="0"/>
          </a:p>
          <a:p>
            <a:pPr lvl="1"/>
            <a:r>
              <a:rPr lang="en-US" dirty="0"/>
              <a:t>Configuration Manager</a:t>
            </a:r>
          </a:p>
          <a:p>
            <a:pPr lvl="1"/>
            <a:r>
              <a:rPr lang="en-US" dirty="0"/>
              <a:t>Intune</a:t>
            </a:r>
          </a:p>
          <a:p>
            <a:pPr lvl="1"/>
            <a:r>
              <a:rPr lang="en-US" dirty="0"/>
              <a:t>Windows ICD</a:t>
            </a:r>
          </a:p>
          <a:p>
            <a:pPr lvl="1"/>
            <a:r>
              <a:rPr lang="en-US" dirty="0"/>
              <a:t>Windows Store for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62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MMAT –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Maps Group Policy settings to MDM policies</a:t>
            </a:r>
          </a:p>
          <a:p>
            <a:r>
              <a:rPr lang="en-US" dirty="0"/>
              <a:t>Identified the MDM policies which map to your existing GPO settings for a given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90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MMAT</a:t>
            </a:r>
          </a:p>
        </p:txBody>
      </p:sp>
    </p:spTree>
    <p:extLst>
      <p:ext uri="{BB962C8B-B14F-4D97-AF65-F5344CB8AC3E}">
        <p14:creationId xmlns:p14="http://schemas.microsoft.com/office/powerpoint/2010/main" val="1930765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and the Cadence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7013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Rings, biannual updates, and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Windows 10 update rings</a:t>
            </a:r>
          </a:p>
          <a:p>
            <a:r>
              <a:rPr lang="en-US" dirty="0"/>
              <a:t>Office 365 Pro Plus  bi-annual updates</a:t>
            </a:r>
          </a:p>
          <a:p>
            <a:pPr lvl="1"/>
            <a:r>
              <a:rPr lang="en-US" dirty="0">
                <a:hlinkClick r:id="rId2"/>
              </a:rPr>
              <a:t>https://support.office.com/en-us/article/Overview-of-the-upcoming-changes-to-Office-365-ProPlus-update-management-78b33779-9356-4cdf-9d2c-08350ef05cca?ui=en-US&amp;rs=en-US&amp;ad=US</a:t>
            </a:r>
            <a:r>
              <a:rPr lang="en-US" dirty="0"/>
              <a:t> </a:t>
            </a:r>
          </a:p>
          <a:p>
            <a:r>
              <a:rPr lang="en-US" dirty="0"/>
              <a:t>Windows Update for Business</a:t>
            </a:r>
          </a:p>
        </p:txBody>
      </p:sp>
    </p:spTree>
    <p:extLst>
      <p:ext uri="{BB962C8B-B14F-4D97-AF65-F5344CB8AC3E}">
        <p14:creationId xmlns:p14="http://schemas.microsoft.com/office/powerpoint/2010/main" val="3262076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possibly starting to settle in with the recent changes announced with Office Pro Plus…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2230755"/>
            <a:ext cx="10143424" cy="32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74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Rings, biannual updates, and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Windows 10 update rings</a:t>
            </a:r>
          </a:p>
          <a:p>
            <a:r>
              <a:rPr lang="en-US" dirty="0"/>
              <a:t>Office 365 Pro Plus  bi-annual updates</a:t>
            </a:r>
          </a:p>
          <a:p>
            <a:r>
              <a:rPr lang="en-US" dirty="0"/>
              <a:t>Monthly security updates</a:t>
            </a:r>
          </a:p>
          <a:p>
            <a:r>
              <a:rPr lang="en-US" dirty="0"/>
              <a:t>Windows Update for Business</a:t>
            </a:r>
          </a:p>
        </p:txBody>
      </p:sp>
    </p:spTree>
    <p:extLst>
      <p:ext uri="{BB962C8B-B14F-4D97-AF65-F5344CB8AC3E}">
        <p14:creationId xmlns:p14="http://schemas.microsoft.com/office/powerpoint/2010/main" val="2933556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Store for Business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0283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Understand the impact of change, fact based decisioning. </a:t>
            </a:r>
          </a:p>
          <a:p>
            <a:r>
              <a:rPr lang="en-US" dirty="0"/>
              <a:t>Visibility into problems areas</a:t>
            </a:r>
          </a:p>
          <a:p>
            <a:r>
              <a:rPr lang="en-US" dirty="0"/>
              <a:t>Windows Update Readiness</a:t>
            </a:r>
          </a:p>
          <a:p>
            <a:r>
              <a:rPr lang="en-US" dirty="0"/>
              <a:t>Office Telemetry Toolkit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Why wouldn't you want free intelligence?</a:t>
            </a:r>
          </a:p>
        </p:txBody>
      </p:sp>
    </p:spTree>
    <p:extLst>
      <p:ext uri="{BB962C8B-B14F-4D97-AF65-F5344CB8AC3E}">
        <p14:creationId xmlns:p14="http://schemas.microsoft.com/office/powerpoint/2010/main" val="2435826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Graph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service to access cloud resources.</a:t>
            </a:r>
          </a:p>
          <a:p>
            <a:pPr lvl="1"/>
            <a:r>
              <a:rPr lang="en-US" dirty="0"/>
              <a:t>Intune</a:t>
            </a:r>
          </a:p>
          <a:p>
            <a:pPr lvl="1"/>
            <a:r>
              <a:rPr lang="en-US" dirty="0"/>
              <a:t>Office 365</a:t>
            </a:r>
          </a:p>
          <a:p>
            <a:pPr lvl="1"/>
            <a:r>
              <a:rPr lang="en-US" dirty="0"/>
              <a:t>AAD</a:t>
            </a:r>
          </a:p>
          <a:p>
            <a:endParaRPr lang="en-US" dirty="0"/>
          </a:p>
          <a:p>
            <a:r>
              <a:rPr lang="en-US" dirty="0"/>
              <a:t>https://developer.microsoft.com/en-us/graph</a:t>
            </a:r>
          </a:p>
          <a:p>
            <a:endParaRPr lang="en-US" dirty="0"/>
          </a:p>
          <a:p>
            <a:r>
              <a:rPr lang="en-US" dirty="0"/>
              <a:t>PS examples: </a:t>
            </a:r>
            <a:r>
              <a:rPr lang="en-US" dirty="0">
                <a:hlinkClick r:id="rId2"/>
              </a:rPr>
              <a:t>https://github.com/microsoftgraph/powershell-intune-samples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3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MS Graph</a:t>
            </a:r>
          </a:p>
        </p:txBody>
      </p:sp>
    </p:spTree>
    <p:extLst>
      <p:ext uri="{BB962C8B-B14F-4D97-AF65-F5344CB8AC3E}">
        <p14:creationId xmlns:p14="http://schemas.microsoft.com/office/powerpoint/2010/main" val="1176458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Modern Device management…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Does not happen over night!</a:t>
            </a:r>
          </a:p>
          <a:p>
            <a:r>
              <a:rPr lang="en-US" dirty="0"/>
              <a:t>Take small steps towards it</a:t>
            </a:r>
          </a:p>
          <a:p>
            <a:r>
              <a:rPr lang="en-US" dirty="0"/>
              <a:t>Leverage what you already have</a:t>
            </a:r>
          </a:p>
          <a:p>
            <a:r>
              <a:rPr lang="en-US" dirty="0"/>
              <a:t>Don’t‘ for get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98866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and things</a:t>
            </a:r>
          </a:p>
          <a:p>
            <a:r>
              <a:rPr lang="en-US" dirty="0"/>
              <a:t>Win 10 Rings: </a:t>
            </a:r>
            <a:r>
              <a:rPr lang="en-US" dirty="0">
                <a:hlinkClick r:id="rId2"/>
              </a:rPr>
              <a:t>https://docs.microsoft.com/en-us/windows/deployment/update/waas-deployment-rings-windows-10-updates</a:t>
            </a:r>
            <a:r>
              <a:rPr lang="en-US" dirty="0"/>
              <a:t> </a:t>
            </a:r>
          </a:p>
          <a:p>
            <a:r>
              <a:rPr lang="en-US" dirty="0"/>
              <a:t>Office Update Cadence: </a:t>
            </a:r>
            <a:r>
              <a:rPr lang="en-US" dirty="0">
                <a:hlinkClick r:id="rId3"/>
              </a:rPr>
              <a:t>https://support.office.com/en-us/article/Overview-of-the-upcoming-changes-to-Office-365-ProPlus-update-management-78b33779-9356-4cdf-9d2c-08350ef05cca?ui=en-US&amp;rs=en-US&amp;ad=US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581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‘Modern’ Device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3314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modern Device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3055"/>
            <a:ext cx="5680587" cy="4800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More than just a buzz word</a:t>
            </a:r>
          </a:p>
          <a:p>
            <a:r>
              <a:rPr lang="en-US" dirty="0"/>
              <a:t>Starts with Windows 10</a:t>
            </a:r>
          </a:p>
          <a:p>
            <a:r>
              <a:rPr lang="en-US" dirty="0"/>
              <a:t>Simplifies device management</a:t>
            </a:r>
          </a:p>
          <a:p>
            <a:r>
              <a:rPr lang="en-US" dirty="0"/>
              <a:t>Leverages the mobile device management approach</a:t>
            </a:r>
          </a:p>
          <a:p>
            <a:r>
              <a:rPr lang="en-US" dirty="0"/>
              <a:t>Is really a sum of parts</a:t>
            </a:r>
          </a:p>
          <a:p>
            <a:r>
              <a:rPr lang="en-US" dirty="0"/>
              <a:t>Does not mean you no longer need Configuration Manager.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881" y="1740310"/>
            <a:ext cx="5405098" cy="40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589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Modern Device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Deployment and Provisioning: Delivering a device to a user and providing them what they need.  What this means is “management out of the box”.</a:t>
            </a:r>
          </a:p>
          <a:p>
            <a:pPr lvl="1"/>
            <a:r>
              <a:rPr lang="en-US" dirty="0"/>
              <a:t>Windows Imaging and Configuration Designer</a:t>
            </a:r>
          </a:p>
          <a:p>
            <a:pPr lvl="1"/>
            <a:endParaRPr lang="en-US" dirty="0"/>
          </a:p>
          <a:p>
            <a:r>
              <a:rPr lang="en-US" dirty="0"/>
              <a:t>Identity and Authentication</a:t>
            </a:r>
          </a:p>
          <a:p>
            <a:pPr lvl="1"/>
            <a:r>
              <a:rPr lang="en-US" dirty="0"/>
              <a:t>Azure AD Join, Conditional Access</a:t>
            </a:r>
          </a:p>
          <a:p>
            <a:pPr lvl="1"/>
            <a:endParaRPr lang="en-US" dirty="0"/>
          </a:p>
          <a:p>
            <a:r>
              <a:rPr lang="en-US" dirty="0"/>
              <a:t>Configuration &amp; Updating</a:t>
            </a:r>
          </a:p>
          <a:p>
            <a:pPr lvl="1"/>
            <a:r>
              <a:rPr lang="en-US" dirty="0"/>
              <a:t>MDM Policies, Windows Update for Business, telemetry data,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1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Your Basic Device management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you get OOB, a device with an OS.  What do we need to add?</a:t>
            </a:r>
          </a:p>
          <a:p>
            <a:pPr lvl="1"/>
            <a:r>
              <a:rPr lang="en-US" dirty="0"/>
              <a:t>Provisioning 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Business Software</a:t>
            </a:r>
          </a:p>
          <a:p>
            <a:pPr lvl="1"/>
            <a:r>
              <a:rPr lang="en-US" dirty="0"/>
              <a:t>Telemetry</a:t>
            </a:r>
          </a:p>
          <a:p>
            <a:pPr lvl="1"/>
            <a:r>
              <a:rPr lang="en-US" dirty="0"/>
              <a:t>Updates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Guidance: </a:t>
            </a:r>
            <a:r>
              <a:rPr lang="en-US" sz="1800" dirty="0">
                <a:hlinkClick r:id="rId3"/>
              </a:rPr>
              <a:t>https://blogs.technet.microsoft.com/enterprisemobility/2016/03/23/the-path-to-modernizing-windows-management/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314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baby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Setup a test Intune tenant</a:t>
            </a:r>
          </a:p>
          <a:p>
            <a:r>
              <a:rPr lang="en-US" dirty="0"/>
              <a:t>Understand the policy options and what you need.</a:t>
            </a:r>
          </a:p>
          <a:p>
            <a:r>
              <a:rPr lang="en-US" sz="1800" dirty="0"/>
              <a:t>Provisioning packages</a:t>
            </a:r>
          </a:p>
          <a:p>
            <a:r>
              <a:rPr lang="en-US" sz="1800" dirty="0"/>
              <a:t>Windows Updates for Business</a:t>
            </a:r>
          </a:p>
        </p:txBody>
      </p:sp>
    </p:spTree>
    <p:extLst>
      <p:ext uri="{BB962C8B-B14F-4D97-AF65-F5344CB8AC3E}">
        <p14:creationId xmlns:p14="http://schemas.microsoft.com/office/powerpoint/2010/main" val="330301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Provisioning/Imaging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5364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MMS 2017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363AD9"/>
      </a:hlink>
      <a:folHlink>
        <a:srgbClr val="363AD9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17 Template" id="{3E0E31F9-3F17-42D4-BD69-4A3D3195C7FA}" vid="{4069EE6B-92E1-4828-867D-AA17025A93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MMS 2017 Template</Template>
  <TotalTime>5785</TotalTime>
  <Words>1088</Words>
  <Application>Microsoft Office PowerPoint</Application>
  <PresentationFormat>Widescreen</PresentationFormat>
  <Paragraphs>220</Paragraphs>
  <Slides>51</Slides>
  <Notes>7</Notes>
  <HiddenSlides>18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Calibri</vt:lpstr>
      <vt:lpstr>Courier New</vt:lpstr>
      <vt:lpstr>Segoe UI</vt:lpstr>
      <vt:lpstr>Segoe UI Light</vt:lpstr>
      <vt:lpstr>Segoe UI Semibold</vt:lpstr>
      <vt:lpstr>Wingdings 3</vt:lpstr>
      <vt:lpstr>Slice</vt:lpstr>
      <vt:lpstr>Modern Device Management; Myth vs. Reality</vt:lpstr>
      <vt:lpstr>PowerPoint Presentation</vt:lpstr>
      <vt:lpstr>Presentation</vt:lpstr>
      <vt:lpstr>What is ‘Modern’ Device management</vt:lpstr>
      <vt:lpstr>What is modern Device management?</vt:lpstr>
      <vt:lpstr>Components of Modern Device Management</vt:lpstr>
      <vt:lpstr>What is Your Basic Device management Strategy?</vt:lpstr>
      <vt:lpstr>The first baby steps</vt:lpstr>
      <vt:lpstr>Provisioning/Imaging</vt:lpstr>
      <vt:lpstr>Windows Imaging and Configuration Designer</vt:lpstr>
      <vt:lpstr>Level Set - Configuration Service Providers (CSP) </vt:lpstr>
      <vt:lpstr>PowerPoint Presentation</vt:lpstr>
      <vt:lpstr>Configuration</vt:lpstr>
      <vt:lpstr>Group vs mdm policy</vt:lpstr>
      <vt:lpstr>Group Policy and MDM Side by Side</vt:lpstr>
      <vt:lpstr>PowerPoint Presentation</vt:lpstr>
      <vt:lpstr>PowerPoint Presentation</vt:lpstr>
      <vt:lpstr>Windows 10 MDM Policies</vt:lpstr>
      <vt:lpstr>PowerPoint Presentation</vt:lpstr>
      <vt:lpstr>Application Delivery</vt:lpstr>
      <vt:lpstr>MMAT – What is it?</vt:lpstr>
      <vt:lpstr>PowerPoint Presentation</vt:lpstr>
      <vt:lpstr>Updates and the Cadence</vt:lpstr>
      <vt:lpstr>Rings, biannual updates, and things</vt:lpstr>
      <vt:lpstr>The Cadence</vt:lpstr>
      <vt:lpstr>Rings, biannual updates, and things</vt:lpstr>
      <vt:lpstr>Windows Store for Business</vt:lpstr>
      <vt:lpstr>Telemetry</vt:lpstr>
      <vt:lpstr>Microsoft Graph Api</vt:lpstr>
      <vt:lpstr>PowerPoint Presentation</vt:lpstr>
      <vt:lpstr>Remember Modern Device management…</vt:lpstr>
      <vt:lpstr>PowerPoint Presentation</vt:lpstr>
      <vt:lpstr>PowerPoint Presentation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Device Management; Myth vs. Reality</dc:title>
  <dc:creator>Steve Jesok</dc:creator>
  <cp:keywords>No Restrictions</cp:keywords>
  <cp:lastModifiedBy>Steve Jesok</cp:lastModifiedBy>
  <cp:revision>27</cp:revision>
  <dcterms:created xsi:type="dcterms:W3CDTF">2017-05-12T10:59:57Z</dcterms:created>
  <dcterms:modified xsi:type="dcterms:W3CDTF">2017-05-16T11:25:00Z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