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4" r:id="rId2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57C95A"/>
    <a:srgbClr val="1EB23A"/>
    <a:srgbClr val="FFFF66"/>
    <a:srgbClr val="FFFF99"/>
    <a:srgbClr val="FFFF00"/>
    <a:srgbClr val="009999"/>
    <a:srgbClr val="0066FF"/>
    <a:srgbClr val="0099FF"/>
    <a:srgbClr val="3399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Μεσαίο στυλ 2 - Έμφαση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76" autoAdjust="0"/>
    <p:restoredTop sz="74638" autoAdjust="0"/>
  </p:normalViewPr>
  <p:slideViewPr>
    <p:cSldViewPr>
      <p:cViewPr>
        <p:scale>
          <a:sx n="75" d="100"/>
          <a:sy n="75" d="100"/>
        </p:scale>
        <p:origin x="-2808" y="-732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34D08-96E4-4760-AC65-E60E5D5E7118}" type="datetimeFigureOut">
              <a:rPr lang="el-GR" smtClean="0"/>
              <a:pPr/>
              <a:t>11/5/2022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722EC-3504-43AC-9396-8144FAD91A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31517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l-G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722EC-3504-43AC-9396-8144FAD91AA7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A714-FC67-4288-8CD6-A1932759D21C}" type="datetimeFigureOut">
              <a:rPr lang="el-GR" smtClean="0"/>
              <a:pPr/>
              <a:t>11/5/2022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1730-0F69-4D77-9D8B-2D2ADACBFF4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2245336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A714-FC67-4288-8CD6-A1932759D21C}" type="datetimeFigureOut">
              <a:rPr lang="el-GR" smtClean="0"/>
              <a:pPr/>
              <a:t>11/5/2022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1730-0F69-4D77-9D8B-2D2ADACBFF4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06841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4972050" y="275035"/>
            <a:ext cx="1543051" cy="5850731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342902" y="275035"/>
            <a:ext cx="4476751" cy="5850731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A714-FC67-4288-8CD6-A1932759D21C}" type="datetimeFigureOut">
              <a:rPr lang="el-GR" smtClean="0"/>
              <a:pPr/>
              <a:t>11/5/2022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1730-0F69-4D77-9D8B-2D2ADACBFF4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0646059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A714-FC67-4288-8CD6-A1932759D21C}" type="datetimeFigureOut">
              <a:rPr lang="el-GR" smtClean="0"/>
              <a:pPr/>
              <a:t>11/5/2022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1730-0F69-4D77-9D8B-2D2ADACBFF4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936504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A714-FC67-4288-8CD6-A1932759D21C}" type="datetimeFigureOut">
              <a:rPr lang="el-GR" smtClean="0"/>
              <a:pPr/>
              <a:t>11/5/2022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1730-0F69-4D77-9D8B-2D2ADACBFF4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7300500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3429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35052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A714-FC67-4288-8CD6-A1932759D21C}" type="datetimeFigureOut">
              <a:rPr lang="el-GR" smtClean="0"/>
              <a:pPr/>
              <a:t>11/5/2022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1730-0F69-4D77-9D8B-2D2ADACBFF4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7365259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A714-FC67-4288-8CD6-A1932759D21C}" type="datetimeFigureOut">
              <a:rPr lang="el-GR" smtClean="0"/>
              <a:pPr/>
              <a:t>11/5/2022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1730-0F69-4D77-9D8B-2D2ADACBFF4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114750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A714-FC67-4288-8CD6-A1932759D21C}" type="datetimeFigureOut">
              <a:rPr lang="el-GR" smtClean="0"/>
              <a:pPr/>
              <a:t>11/5/2022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1730-0F69-4D77-9D8B-2D2ADACBFF4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4042929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A714-FC67-4288-8CD6-A1932759D21C}" type="datetimeFigureOut">
              <a:rPr lang="el-GR" smtClean="0"/>
              <a:pPr/>
              <a:t>11/5/2022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1730-0F69-4D77-9D8B-2D2ADACBFF4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1101772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A714-FC67-4288-8CD6-A1932759D21C}" type="datetimeFigureOut">
              <a:rPr lang="el-GR" smtClean="0"/>
              <a:pPr/>
              <a:t>11/5/2022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1730-0F69-4D77-9D8B-2D2ADACBFF4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615899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A714-FC67-4288-8CD6-A1932759D21C}" type="datetimeFigureOut">
              <a:rPr lang="el-GR" smtClean="0"/>
              <a:pPr/>
              <a:t>11/5/2022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1730-0F69-4D77-9D8B-2D2ADACBFF4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3767606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A714-FC67-4288-8CD6-A1932759D21C}" type="datetimeFigureOut">
              <a:rPr lang="el-GR" smtClean="0"/>
              <a:pPr/>
              <a:t>11/5/2022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71730-0F69-4D77-9D8B-2D2ADACBFF4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08157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0843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</Words>
  <Application>Microsoft Office PowerPoint</Application>
  <PresentationFormat>Προβολή στην οθόνη (16:9)</PresentationFormat>
  <Paragraphs>1</Paragraphs>
  <Slides>1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2" baseType="lpstr">
      <vt:lpstr>Θέμα του Office</vt:lpstr>
      <vt:lpstr>Διαφάνεια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DIMITRA PAPACHRISTOU</dc:creator>
  <cp:lastModifiedBy>Pc-725</cp:lastModifiedBy>
  <cp:revision>240</cp:revision>
  <dcterms:created xsi:type="dcterms:W3CDTF">2016-03-30T09:50:15Z</dcterms:created>
  <dcterms:modified xsi:type="dcterms:W3CDTF">2022-05-11T16:05:47Z</dcterms:modified>
</cp:coreProperties>
</file>