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57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07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0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86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07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4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85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54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8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872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961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C834-57DA-47DB-9FBB-A4A61773EA3B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86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8800" dirty="0" err="1" smtClean="0">
                <a:solidFill>
                  <a:schemeClr val="bg1"/>
                </a:solidFill>
              </a:rPr>
              <a:t>FlygProjekt</a:t>
            </a:r>
            <a:endParaRPr lang="sv-SE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5" y="215669"/>
            <a:ext cx="5187743" cy="64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2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73" y="130629"/>
            <a:ext cx="6962299" cy="66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33" y="45396"/>
            <a:ext cx="3256383" cy="67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49" y="121298"/>
            <a:ext cx="7220817" cy="65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7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25" y="93306"/>
            <a:ext cx="5272549" cy="66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48" y="93306"/>
            <a:ext cx="5418648" cy="66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77089"/>
            <a:ext cx="3564294" cy="66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4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FlygProjekt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2016-07-14T15:15:15Z</dcterms:created>
  <dcterms:modified xsi:type="dcterms:W3CDTF">2016-07-14T15:25:08Z</dcterms:modified>
</cp:coreProperties>
</file>