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57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607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00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861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071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14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85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542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882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872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961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586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3669" y="0"/>
            <a:ext cx="1371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4114" y="251670"/>
            <a:ext cx="5547919" cy="140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sv-SE" sz="9600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FlygProjekt</a:t>
            </a:r>
            <a:endParaRPr lang="sv-SE" sz="9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61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6" y="158004"/>
            <a:ext cx="5187743" cy="64594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" r="11137"/>
          <a:stretch/>
        </p:blipFill>
        <p:spPr>
          <a:xfrm>
            <a:off x="5651157" y="347476"/>
            <a:ext cx="6356874" cy="58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" y="89440"/>
            <a:ext cx="6962299" cy="66247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3788" y="89439"/>
            <a:ext cx="3892748" cy="65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088" y="57051"/>
            <a:ext cx="3256383" cy="6735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6" y="154714"/>
            <a:ext cx="8350786" cy="638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" y="113061"/>
            <a:ext cx="7220817" cy="6587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56" y="1820562"/>
            <a:ext cx="5480853" cy="3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01" y="68592"/>
            <a:ext cx="5272549" cy="6671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42" y="110495"/>
            <a:ext cx="4917590" cy="658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0" y="126258"/>
            <a:ext cx="5418648" cy="66154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83" y="-141846"/>
            <a:ext cx="4699197" cy="69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1" y="68851"/>
            <a:ext cx="3564294" cy="66921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40" y="799070"/>
            <a:ext cx="8289093" cy="466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8" y="-130629"/>
            <a:ext cx="5994400" cy="7226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3315" y="1864412"/>
            <a:ext cx="8449215" cy="32366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sv-SE" sz="16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sv-SE" sz="138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sz="16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sv-SE" sz="16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10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FlygProjekt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>MunerisIT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Stefan</cp:lastModifiedBy>
  <cp:revision>8</cp:revision>
  <dcterms:created xsi:type="dcterms:W3CDTF">2016-07-14T15:15:15Z</dcterms:created>
  <dcterms:modified xsi:type="dcterms:W3CDTF">2016-07-14T19:20:02Z</dcterms:modified>
</cp:coreProperties>
</file>