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57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07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0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86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07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4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85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54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8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872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961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C834-57DA-47DB-9FBB-A4A61773EA3B}" type="datetimeFigureOut">
              <a:rPr lang="sv-SE" smtClean="0"/>
              <a:t>2016-07-15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53DC-9250-4962-8A43-F67B84EFC7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86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3669" y="0"/>
            <a:ext cx="1371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4114" y="251670"/>
            <a:ext cx="5547919" cy="140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sv-SE" sz="9600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FlygProjekt</a:t>
            </a:r>
            <a:endParaRPr lang="sv-SE" sz="9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1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47" y="0"/>
            <a:ext cx="972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873"/>
            <a:ext cx="12175791" cy="61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1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9" y="0"/>
            <a:ext cx="11588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8" y="-130629"/>
            <a:ext cx="5994400" cy="7226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3315" y="1864412"/>
            <a:ext cx="8449215" cy="32366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sv-SE" sz="16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sv-SE" sz="138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16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sv-SE" sz="16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0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6" y="158004"/>
            <a:ext cx="5187743" cy="64594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r="11137"/>
          <a:stretch/>
        </p:blipFill>
        <p:spPr>
          <a:xfrm>
            <a:off x="5651157" y="347476"/>
            <a:ext cx="6356874" cy="58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440" y="-115189"/>
            <a:ext cx="4114800" cy="69006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" y="89439"/>
            <a:ext cx="6884242" cy="66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88" y="57051"/>
            <a:ext cx="3256383" cy="6735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6" y="154714"/>
            <a:ext cx="8350786" cy="63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" y="113061"/>
            <a:ext cx="7220817" cy="658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56" y="1820562"/>
            <a:ext cx="5480853" cy="3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2" y="110495"/>
            <a:ext cx="4917590" cy="65875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17" y="110495"/>
            <a:ext cx="5388832" cy="66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83" y="-141846"/>
            <a:ext cx="4699197" cy="6999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" y="140737"/>
            <a:ext cx="5974444" cy="65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0" y="799070"/>
            <a:ext cx="8289093" cy="4662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" y="95250"/>
            <a:ext cx="3271099" cy="66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3" y="0"/>
            <a:ext cx="10526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6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FlygProjekt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2016-07-14T15:15:15Z</dcterms:created>
  <dcterms:modified xsi:type="dcterms:W3CDTF">2016-07-15T07:38:40Z</dcterms:modified>
</cp:coreProperties>
</file>