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1770" y="-1524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resource/en/user_manual/dm00105823-stm32-nucleo64-boards-mb1136-stmicroelectronics.pdf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  <a:p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2022, Spring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Teemu Leppänen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Bank Simulator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Matias Kauranen, Antti Kurkinen, Arttu Kääriäinen, Juhani Koski, TVT21SPL</a:t>
            </a:r>
          </a:p>
          <a:p>
            <a:r>
              <a:rPr lang="en-GB" dirty="0"/>
              <a:t>Information Technology, Device </a:t>
            </a:r>
            <a:r>
              <a:rPr lang="en-GB"/>
              <a:t>and Product Design</a:t>
            </a:r>
            <a:endParaRPr lang="en-GB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GB" b="1" dirty="0"/>
              <a:t>Introduction</a:t>
            </a:r>
          </a:p>
          <a:p>
            <a:r>
              <a:rPr lang="en-GB" dirty="0"/>
              <a:t>The focus of this project was to make a Bank Simulator, which could be used through a Qt widget based application connected to a database, and to learn skills required to develop such programs.</a:t>
            </a:r>
          </a:p>
          <a:p>
            <a:r>
              <a:rPr lang="en-GB" dirty="0"/>
              <a:t>See the figure 1 below for the deployment diagram.</a:t>
            </a:r>
          </a:p>
          <a:p>
            <a:endParaRPr lang="en-GB" dirty="0"/>
          </a:p>
          <a:p>
            <a:r>
              <a:rPr lang="en-GB" b="1" dirty="0"/>
              <a:t>Objectives</a:t>
            </a:r>
          </a:p>
          <a:p>
            <a:r>
              <a:rPr lang="en-GB" dirty="0"/>
              <a:t>The basic aims included a debit account, protected by a PIN code and a card ID. The user could ”withdraw” 20,40,50 or 100 euros and check the account balance.</a:t>
            </a:r>
          </a:p>
          <a:p>
            <a:r>
              <a:rPr lang="en-GB" dirty="0"/>
              <a:t>The system is controlled through a Qt widget application, which is connected to a database.</a:t>
            </a:r>
          </a:p>
          <a:p>
            <a:r>
              <a:rPr lang="en-GB" dirty="0"/>
              <a:t>The secondary aims were to make a credit account, that the user could withdraw any amount they wished for and that the REST API included all the CRUD operations.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FIGURE 1. The Deployment diagram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microcontroller used in the project was the STM32 Nucleo-64. Purpose of the MCU was to simulate a RFID reader. When the card ID and password were correct the user could access the ATM main menu. (See the figure 3 on the right.)</a:t>
            </a:r>
          </a:p>
          <a:p>
            <a:r>
              <a:rPr lang="en-US" dirty="0"/>
              <a:t>The user could then check account balance, history, withdraw cash or log out.</a:t>
            </a:r>
          </a:p>
          <a:p>
            <a:r>
              <a:rPr lang="en-US" dirty="0"/>
              <a:t>All the actions then will be updated to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FIGURE 2. The Use Case Diagram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user could login to the application via database and check the account balance from the database. The user could access account history and withdraw cash menus and log out.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FIGURE 3. The Main Menu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  <a:p>
            <a:r>
              <a:rPr lang="en-GB" dirty="0"/>
              <a:t>Bank simulator was a moderate success. It taught a lot about programming, however time ran out and not all features could be implemented.</a:t>
            </a:r>
          </a:p>
          <a:p>
            <a:endParaRPr lang="en-GB" dirty="0"/>
          </a:p>
          <a:p>
            <a:r>
              <a:rPr lang="EN-US" b="1" dirty="0"/>
              <a:t>References</a:t>
            </a:r>
          </a:p>
          <a:p>
            <a:r>
              <a:rPr lang="en-US" dirty="0"/>
              <a:t>1. Qt: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https://www.qt.io/</a:t>
            </a:r>
            <a:endParaRPr lang="en-US" dirty="0"/>
          </a:p>
          <a:p>
            <a:r>
              <a:rPr lang="en-US" dirty="0"/>
              <a:t>2. STM32 </a:t>
            </a:r>
            <a:r>
              <a:rPr lang="FI-FI" dirty="0"/>
              <a:t>Nucleo-64 </a:t>
            </a:r>
            <a:r>
              <a:rPr lang="en-US" dirty="0"/>
              <a:t>datasheet</a:t>
            </a:r>
            <a:r>
              <a:rPr lang="FI-FI" dirty="0"/>
              <a:t> </a:t>
            </a:r>
            <a:r>
              <a:rPr lang="en-US" dirty="0"/>
              <a:t>Source</a:t>
            </a:r>
            <a:r>
              <a:rPr lang="FI-FI" dirty="0"/>
              <a:t>:</a:t>
            </a:r>
            <a:r>
              <a:rPr lang="fi-FI" dirty="0" err="1">
                <a:hlinkClick r:id="rId3"/>
              </a:rPr>
              <a:t>https</a:t>
            </a:r>
            <a:r>
              <a:rPr lang="fi-FI" dirty="0">
                <a:hlinkClick r:id="rId3"/>
              </a:rPr>
              <a:t>://www.st.com/resource/en/user_manual/dm00105823-stm32-nucleo64-boards-mb1136-stmicroelectronics.pdf</a:t>
            </a:r>
            <a:endParaRPr lang="en-GB" dirty="0"/>
          </a:p>
          <a:p>
            <a:endParaRPr lang="fi-FI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46B28B5F-7E22-9919-DB3E-612B364CF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34" y="3008085"/>
            <a:ext cx="2610314" cy="1974564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9D7B595C-0CDB-9457-089F-0EE6E320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08" y="6400800"/>
            <a:ext cx="2796899" cy="1992562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C99EA96F-2C02-9E4C-1C5A-CEE2697D5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52" y="8821450"/>
            <a:ext cx="2969256" cy="1980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367</Words>
  <Application>Microsoft Office PowerPoint</Application>
  <PresentationFormat>A3-paperi (297 x 420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Matias Kauranen</cp:lastModifiedBy>
  <cp:revision>139</cp:revision>
  <cp:lastPrinted>2017-11-26T11:23:08Z</cp:lastPrinted>
  <dcterms:created xsi:type="dcterms:W3CDTF">2011-08-25T08:52:46Z</dcterms:created>
  <dcterms:modified xsi:type="dcterms:W3CDTF">2022-05-06T06:35:58Z</dcterms:modified>
</cp:coreProperties>
</file>