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73" r:id="rId4"/>
    <p:sldId id="260" r:id="rId5"/>
    <p:sldId id="274" r:id="rId6"/>
    <p:sldId id="261" r:id="rId7"/>
    <p:sldId id="259" r:id="rId8"/>
    <p:sldId id="269" r:id="rId9"/>
    <p:sldId id="262" r:id="rId10"/>
    <p:sldId id="268" r:id="rId11"/>
    <p:sldId id="270" r:id="rId12"/>
    <p:sldId id="263" r:id="rId13"/>
    <p:sldId id="264"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BCF1BD-4A6C-4C2E-A06E-72836E618833}" v="77" dt="2025-05-02T13:12:08.7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62" d="100"/>
          <a:sy n="62" d="100"/>
        </p:scale>
        <p:origin x="50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lla Durante" userId="a69b1de9cb8686fe" providerId="LiveId" clId="{14BCF1BD-4A6C-4C2E-A06E-72836E618833}"/>
    <pc:docChg chg="undo custSel addSld delSld modSld sldOrd">
      <pc:chgData name="Stella Durante" userId="a69b1de9cb8686fe" providerId="LiveId" clId="{14BCF1BD-4A6C-4C2E-A06E-72836E618833}" dt="2025-05-02T13:19:04.730" v="1305" actId="113"/>
      <pc:docMkLst>
        <pc:docMk/>
      </pc:docMkLst>
      <pc:sldChg chg="modSp mod">
        <pc:chgData name="Stella Durante" userId="a69b1de9cb8686fe" providerId="LiveId" clId="{14BCF1BD-4A6C-4C2E-A06E-72836E618833}" dt="2025-05-01T23:07:18.479" v="1279" actId="14100"/>
        <pc:sldMkLst>
          <pc:docMk/>
          <pc:sldMk cId="1015396044" sldId="256"/>
        </pc:sldMkLst>
        <pc:spChg chg="mod">
          <ac:chgData name="Stella Durante" userId="a69b1de9cb8686fe" providerId="LiveId" clId="{14BCF1BD-4A6C-4C2E-A06E-72836E618833}" dt="2025-05-01T20:21:53.283" v="40" actId="14100"/>
          <ac:spMkLst>
            <pc:docMk/>
            <pc:sldMk cId="1015396044" sldId="256"/>
            <ac:spMk id="2" creationId="{1C8A87FB-0418-6549-6655-FF066609AF76}"/>
          </ac:spMkLst>
        </pc:spChg>
        <pc:spChg chg="mod">
          <ac:chgData name="Stella Durante" userId="a69b1de9cb8686fe" providerId="LiveId" clId="{14BCF1BD-4A6C-4C2E-A06E-72836E618833}" dt="2025-05-01T20:21:39.438" v="39" actId="27636"/>
          <ac:spMkLst>
            <pc:docMk/>
            <pc:sldMk cId="1015396044" sldId="256"/>
            <ac:spMk id="3" creationId="{6CE36FCD-ED39-4682-71B9-BFAB04D23676}"/>
          </ac:spMkLst>
        </pc:spChg>
        <pc:spChg chg="mod">
          <ac:chgData name="Stella Durante" userId="a69b1de9cb8686fe" providerId="LiveId" clId="{14BCF1BD-4A6C-4C2E-A06E-72836E618833}" dt="2025-05-01T22:54:38.456" v="1267" actId="14100"/>
          <ac:spMkLst>
            <pc:docMk/>
            <pc:sldMk cId="1015396044" sldId="256"/>
            <ac:spMk id="4" creationId="{7169A3C1-42E0-97A8-898A-3444107DE863}"/>
          </ac:spMkLst>
        </pc:spChg>
        <pc:picChg chg="mod">
          <ac:chgData name="Stella Durante" userId="a69b1de9cb8686fe" providerId="LiveId" clId="{14BCF1BD-4A6C-4C2E-A06E-72836E618833}" dt="2025-05-01T23:07:18.479" v="1279" actId="14100"/>
          <ac:picMkLst>
            <pc:docMk/>
            <pc:sldMk cId="1015396044" sldId="256"/>
            <ac:picMk id="6" creationId="{E9D73F6B-C736-D536-CC65-3AE8DA8CBDFC}"/>
          </ac:picMkLst>
        </pc:picChg>
      </pc:sldChg>
      <pc:sldChg chg="modSp mod">
        <pc:chgData name="Stella Durante" userId="a69b1de9cb8686fe" providerId="LiveId" clId="{14BCF1BD-4A6C-4C2E-A06E-72836E618833}" dt="2025-05-01T20:33:01.507" v="112" actId="113"/>
        <pc:sldMkLst>
          <pc:docMk/>
          <pc:sldMk cId="1843609520" sldId="257"/>
        </pc:sldMkLst>
        <pc:spChg chg="mod">
          <ac:chgData name="Stella Durante" userId="a69b1de9cb8686fe" providerId="LiveId" clId="{14BCF1BD-4A6C-4C2E-A06E-72836E618833}" dt="2025-05-01T20:30:57.916" v="104" actId="20577"/>
          <ac:spMkLst>
            <pc:docMk/>
            <pc:sldMk cId="1843609520" sldId="257"/>
            <ac:spMk id="2" creationId="{E9C4593C-F052-535C-3757-A7E5A3A6FBDF}"/>
          </ac:spMkLst>
        </pc:spChg>
        <pc:spChg chg="mod">
          <ac:chgData name="Stella Durante" userId="a69b1de9cb8686fe" providerId="LiveId" clId="{14BCF1BD-4A6C-4C2E-A06E-72836E618833}" dt="2025-05-01T20:33:01.507" v="112" actId="113"/>
          <ac:spMkLst>
            <pc:docMk/>
            <pc:sldMk cId="1843609520" sldId="257"/>
            <ac:spMk id="4" creationId="{64F75A22-8D70-0C7B-DEB1-F81B731DD3C4}"/>
          </ac:spMkLst>
        </pc:spChg>
      </pc:sldChg>
      <pc:sldChg chg="modSp del mod ord">
        <pc:chgData name="Stella Durante" userId="a69b1de9cb8686fe" providerId="LiveId" clId="{14BCF1BD-4A6C-4C2E-A06E-72836E618833}" dt="2025-05-01T23:09:33.510" v="1282" actId="2696"/>
        <pc:sldMkLst>
          <pc:docMk/>
          <pc:sldMk cId="4238740669" sldId="258"/>
        </pc:sldMkLst>
        <pc:spChg chg="mod">
          <ac:chgData name="Stella Durante" userId="a69b1de9cb8686fe" providerId="LiveId" clId="{14BCF1BD-4A6C-4C2E-A06E-72836E618833}" dt="2025-05-01T20:48:02.107" v="245" actId="6549"/>
          <ac:spMkLst>
            <pc:docMk/>
            <pc:sldMk cId="4238740669" sldId="258"/>
            <ac:spMk id="2" creationId="{D2E8FB23-D821-132C-E011-B3B8F854C46F}"/>
          </ac:spMkLst>
        </pc:spChg>
      </pc:sldChg>
      <pc:sldChg chg="addSp delSp modSp mod ord">
        <pc:chgData name="Stella Durante" userId="a69b1de9cb8686fe" providerId="LiveId" clId="{14BCF1BD-4A6C-4C2E-A06E-72836E618833}" dt="2025-05-01T23:09:04.170" v="1280" actId="14100"/>
        <pc:sldMkLst>
          <pc:docMk/>
          <pc:sldMk cId="694305239" sldId="259"/>
        </pc:sldMkLst>
        <pc:spChg chg="mod">
          <ac:chgData name="Stella Durante" userId="a69b1de9cb8686fe" providerId="LiveId" clId="{14BCF1BD-4A6C-4C2E-A06E-72836E618833}" dt="2025-05-01T21:19:08.861" v="525" actId="115"/>
          <ac:spMkLst>
            <pc:docMk/>
            <pc:sldMk cId="694305239" sldId="259"/>
            <ac:spMk id="2" creationId="{6ECFCAEC-2F9F-07C5-799A-4EDAD1EA24EC}"/>
          </ac:spMkLst>
        </pc:spChg>
        <pc:spChg chg="del mod">
          <ac:chgData name="Stella Durante" userId="a69b1de9cb8686fe" providerId="LiveId" clId="{14BCF1BD-4A6C-4C2E-A06E-72836E618833}" dt="2025-05-01T21:22:16.894" v="533"/>
          <ac:spMkLst>
            <pc:docMk/>
            <pc:sldMk cId="694305239" sldId="259"/>
            <ac:spMk id="3" creationId="{87E465C5-9538-18E8-D5C4-1DFE33B5264F}"/>
          </ac:spMkLst>
        </pc:spChg>
        <pc:spChg chg="del mod">
          <ac:chgData name="Stella Durante" userId="a69b1de9cb8686fe" providerId="LiveId" clId="{14BCF1BD-4A6C-4C2E-A06E-72836E618833}" dt="2025-05-01T21:22:58.032" v="538"/>
          <ac:spMkLst>
            <pc:docMk/>
            <pc:sldMk cId="694305239" sldId="259"/>
            <ac:spMk id="4" creationId="{89DB94DF-6074-5F5D-88BA-5132A3387C9A}"/>
          </ac:spMkLst>
        </pc:spChg>
        <pc:spChg chg="add mod">
          <ac:chgData name="Stella Durante" userId="a69b1de9cb8686fe" providerId="LiveId" clId="{14BCF1BD-4A6C-4C2E-A06E-72836E618833}" dt="2025-05-01T23:06:32.122" v="1277" actId="255"/>
          <ac:spMkLst>
            <pc:docMk/>
            <pc:sldMk cId="694305239" sldId="259"/>
            <ac:spMk id="5" creationId="{6EECC9BC-128D-B7FF-3792-FEE6263A238C}"/>
          </ac:spMkLst>
        </pc:spChg>
        <pc:spChg chg="add mod">
          <ac:chgData name="Stella Durante" userId="a69b1de9cb8686fe" providerId="LiveId" clId="{14BCF1BD-4A6C-4C2E-A06E-72836E618833}" dt="2025-05-01T23:06:44.368" v="1278" actId="207"/>
          <ac:spMkLst>
            <pc:docMk/>
            <pc:sldMk cId="694305239" sldId="259"/>
            <ac:spMk id="6" creationId="{1E2BB4E5-8B5B-4EE3-A52F-484FC29DD475}"/>
          </ac:spMkLst>
        </pc:spChg>
        <pc:spChg chg="add mod">
          <ac:chgData name="Stella Durante" userId="a69b1de9cb8686fe" providerId="LiveId" clId="{14BCF1BD-4A6C-4C2E-A06E-72836E618833}" dt="2025-05-01T23:09:04.170" v="1280" actId="14100"/>
          <ac:spMkLst>
            <pc:docMk/>
            <pc:sldMk cId="694305239" sldId="259"/>
            <ac:spMk id="7" creationId="{8D323789-1C6B-D6D7-BEC6-3CA7ADC2F01F}"/>
          </ac:spMkLst>
        </pc:spChg>
      </pc:sldChg>
      <pc:sldChg chg="modSp mod">
        <pc:chgData name="Stella Durante" userId="a69b1de9cb8686fe" providerId="LiveId" clId="{14BCF1BD-4A6C-4C2E-A06E-72836E618833}" dt="2025-05-01T20:42:43.373" v="237" actId="113"/>
        <pc:sldMkLst>
          <pc:docMk/>
          <pc:sldMk cId="834923331" sldId="260"/>
        </pc:sldMkLst>
        <pc:spChg chg="mod">
          <ac:chgData name="Stella Durante" userId="a69b1de9cb8686fe" providerId="LiveId" clId="{14BCF1BD-4A6C-4C2E-A06E-72836E618833}" dt="2025-05-01T20:38:50.721" v="181" actId="207"/>
          <ac:spMkLst>
            <pc:docMk/>
            <pc:sldMk cId="834923331" sldId="260"/>
            <ac:spMk id="2" creationId="{70970ADA-D855-F0B6-9EA4-E5E1A2E21B3D}"/>
          </ac:spMkLst>
        </pc:spChg>
        <pc:spChg chg="mod">
          <ac:chgData name="Stella Durante" userId="a69b1de9cb8686fe" providerId="LiveId" clId="{14BCF1BD-4A6C-4C2E-A06E-72836E618833}" dt="2025-05-01T20:42:43.373" v="237" actId="113"/>
          <ac:spMkLst>
            <pc:docMk/>
            <pc:sldMk cId="834923331" sldId="260"/>
            <ac:spMk id="3" creationId="{3A8E506B-0FA0-E457-974B-E3921FEE2FF5}"/>
          </ac:spMkLst>
        </pc:spChg>
      </pc:sldChg>
      <pc:sldChg chg="addSp modSp mod">
        <pc:chgData name="Stella Durante" userId="a69b1de9cb8686fe" providerId="LiveId" clId="{14BCF1BD-4A6C-4C2E-A06E-72836E618833}" dt="2025-05-01T23:05:55.818" v="1275" actId="207"/>
        <pc:sldMkLst>
          <pc:docMk/>
          <pc:sldMk cId="3318466255" sldId="261"/>
        </pc:sldMkLst>
        <pc:spChg chg="mod">
          <ac:chgData name="Stella Durante" userId="a69b1de9cb8686fe" providerId="LiveId" clId="{14BCF1BD-4A6C-4C2E-A06E-72836E618833}" dt="2025-05-01T21:10:26.020" v="465" actId="207"/>
          <ac:spMkLst>
            <pc:docMk/>
            <pc:sldMk cId="3318466255" sldId="261"/>
            <ac:spMk id="2" creationId="{40DF2D6E-756A-D89F-ED6A-598D660391ED}"/>
          </ac:spMkLst>
        </pc:spChg>
        <pc:spChg chg="add">
          <ac:chgData name="Stella Durante" userId="a69b1de9cb8686fe" providerId="LiveId" clId="{14BCF1BD-4A6C-4C2E-A06E-72836E618833}" dt="2025-05-01T21:13:25.431" v="476"/>
          <ac:spMkLst>
            <pc:docMk/>
            <pc:sldMk cId="3318466255" sldId="261"/>
            <ac:spMk id="3" creationId="{45B26EF7-61E1-6ACB-A069-5C63191831FC}"/>
          </ac:spMkLst>
        </pc:spChg>
        <pc:spChg chg="mod">
          <ac:chgData name="Stella Durante" userId="a69b1de9cb8686fe" providerId="LiveId" clId="{14BCF1BD-4A6C-4C2E-A06E-72836E618833}" dt="2025-05-01T23:05:55.818" v="1275" actId="207"/>
          <ac:spMkLst>
            <pc:docMk/>
            <pc:sldMk cId="3318466255" sldId="261"/>
            <ac:spMk id="4" creationId="{E6C1F021-ECAD-EF89-15FB-19E3CD8BB263}"/>
          </ac:spMkLst>
        </pc:spChg>
        <pc:spChg chg="add">
          <ac:chgData name="Stella Durante" userId="a69b1de9cb8686fe" providerId="LiveId" clId="{14BCF1BD-4A6C-4C2E-A06E-72836E618833}" dt="2025-05-01T21:13:37.118" v="478"/>
          <ac:spMkLst>
            <pc:docMk/>
            <pc:sldMk cId="3318466255" sldId="261"/>
            <ac:spMk id="5" creationId="{D16E91A5-6699-1289-4DEF-BBA9EF2AB6D0}"/>
          </ac:spMkLst>
        </pc:spChg>
      </pc:sldChg>
      <pc:sldChg chg="addSp modSp mod ord">
        <pc:chgData name="Stella Durante" userId="a69b1de9cb8686fe" providerId="LiveId" clId="{14BCF1BD-4A6C-4C2E-A06E-72836E618833}" dt="2025-05-01T22:15:04.811" v="1044" actId="14100"/>
        <pc:sldMkLst>
          <pc:docMk/>
          <pc:sldMk cId="2462625562" sldId="262"/>
        </pc:sldMkLst>
        <pc:spChg chg="mod">
          <ac:chgData name="Stella Durante" userId="a69b1de9cb8686fe" providerId="LiveId" clId="{14BCF1BD-4A6C-4C2E-A06E-72836E618833}" dt="2025-05-01T21:58:17.503" v="878" actId="115"/>
          <ac:spMkLst>
            <pc:docMk/>
            <pc:sldMk cId="2462625562" sldId="262"/>
            <ac:spMk id="2" creationId="{FB65FB0E-C442-9C03-339C-CAFEBB0963ED}"/>
          </ac:spMkLst>
        </pc:spChg>
        <pc:spChg chg="add mod">
          <ac:chgData name="Stella Durante" userId="a69b1de9cb8686fe" providerId="LiveId" clId="{14BCF1BD-4A6C-4C2E-A06E-72836E618833}" dt="2025-05-01T21:55:25.990" v="877" actId="14100"/>
          <ac:spMkLst>
            <pc:docMk/>
            <pc:sldMk cId="2462625562" sldId="262"/>
            <ac:spMk id="3" creationId="{F3ECC7AC-EF76-3409-7EE4-A20F70CA7530}"/>
          </ac:spMkLst>
        </pc:spChg>
        <pc:graphicFrameChg chg="mod">
          <ac:chgData name="Stella Durante" userId="a69b1de9cb8686fe" providerId="LiveId" clId="{14BCF1BD-4A6C-4C2E-A06E-72836E618833}" dt="2025-05-01T22:15:04.811" v="1044" actId="14100"/>
          <ac:graphicFrameMkLst>
            <pc:docMk/>
            <pc:sldMk cId="2462625562" sldId="262"/>
            <ac:graphicFrameMk id="6" creationId="{249A05AF-97C9-43B9-B964-619473944615}"/>
          </ac:graphicFrameMkLst>
        </pc:graphicFrameChg>
      </pc:sldChg>
      <pc:sldChg chg="addSp modSp mod ord">
        <pc:chgData name="Stella Durante" userId="a69b1de9cb8686fe" providerId="LiveId" clId="{14BCF1BD-4A6C-4C2E-A06E-72836E618833}" dt="2025-05-02T13:16:17.779" v="1304" actId="14100"/>
        <pc:sldMkLst>
          <pc:docMk/>
          <pc:sldMk cId="2774575035" sldId="263"/>
        </pc:sldMkLst>
        <pc:spChg chg="mod">
          <ac:chgData name="Stella Durante" userId="a69b1de9cb8686fe" providerId="LiveId" clId="{14BCF1BD-4A6C-4C2E-A06E-72836E618833}" dt="2025-05-01T22:36:54.356" v="1166" actId="14100"/>
          <ac:spMkLst>
            <pc:docMk/>
            <pc:sldMk cId="2774575035" sldId="263"/>
            <ac:spMk id="2" creationId="{1C165788-0107-8FDD-4B67-B2B0CBC0BB7C}"/>
          </ac:spMkLst>
        </pc:spChg>
        <pc:spChg chg="mod">
          <ac:chgData name="Stella Durante" userId="a69b1de9cb8686fe" providerId="LiveId" clId="{14BCF1BD-4A6C-4C2E-A06E-72836E618833}" dt="2025-05-01T22:39:18.112" v="1182" actId="113"/>
          <ac:spMkLst>
            <pc:docMk/>
            <pc:sldMk cId="2774575035" sldId="263"/>
            <ac:spMk id="3" creationId="{8B7B487E-0037-9AB1-14CB-83242AFF12F2}"/>
          </ac:spMkLst>
        </pc:spChg>
        <pc:spChg chg="add mod">
          <ac:chgData name="Stella Durante" userId="a69b1de9cb8686fe" providerId="LiveId" clId="{14BCF1BD-4A6C-4C2E-A06E-72836E618833}" dt="2025-05-01T22:36:37.780" v="1162" actId="767"/>
          <ac:spMkLst>
            <pc:docMk/>
            <pc:sldMk cId="2774575035" sldId="263"/>
            <ac:spMk id="4" creationId="{5AEEFC75-66BC-1A5C-45F8-EC51CD92C190}"/>
          </ac:spMkLst>
        </pc:spChg>
        <pc:spChg chg="add mod">
          <ac:chgData name="Stella Durante" userId="a69b1de9cb8686fe" providerId="LiveId" clId="{14BCF1BD-4A6C-4C2E-A06E-72836E618833}" dt="2025-05-02T13:16:17.779" v="1304" actId="14100"/>
          <ac:spMkLst>
            <pc:docMk/>
            <pc:sldMk cId="2774575035" sldId="263"/>
            <ac:spMk id="5" creationId="{B2EA8CDB-9AD2-1468-0885-C67653B2650D}"/>
          </ac:spMkLst>
        </pc:spChg>
      </pc:sldChg>
      <pc:sldChg chg="modSp mod ord">
        <pc:chgData name="Stella Durante" userId="a69b1de9cb8686fe" providerId="LiveId" clId="{14BCF1BD-4A6C-4C2E-A06E-72836E618833}" dt="2025-05-01T22:52:51.194" v="1233" actId="14100"/>
        <pc:sldMkLst>
          <pc:docMk/>
          <pc:sldMk cId="2216148358" sldId="264"/>
        </pc:sldMkLst>
        <pc:spChg chg="mod">
          <ac:chgData name="Stella Durante" userId="a69b1de9cb8686fe" providerId="LiveId" clId="{14BCF1BD-4A6C-4C2E-A06E-72836E618833}" dt="2025-05-01T22:47:15.943" v="1203" actId="115"/>
          <ac:spMkLst>
            <pc:docMk/>
            <pc:sldMk cId="2216148358" sldId="264"/>
            <ac:spMk id="2" creationId="{9F88AFC3-44A4-201F-F635-FC715B515E7A}"/>
          </ac:spMkLst>
        </pc:spChg>
        <pc:spChg chg="mod">
          <ac:chgData name="Stella Durante" userId="a69b1de9cb8686fe" providerId="LiveId" clId="{14BCF1BD-4A6C-4C2E-A06E-72836E618833}" dt="2025-05-01T22:52:51.194" v="1233" actId="14100"/>
          <ac:spMkLst>
            <pc:docMk/>
            <pc:sldMk cId="2216148358" sldId="264"/>
            <ac:spMk id="3" creationId="{326EF71C-45DE-03B8-CBAA-FD89681B7A25}"/>
          </ac:spMkLst>
        </pc:spChg>
      </pc:sldChg>
      <pc:sldChg chg="addSp modSp mod ord">
        <pc:chgData name="Stella Durante" userId="a69b1de9cb8686fe" providerId="LiveId" clId="{14BCF1BD-4A6C-4C2E-A06E-72836E618833}" dt="2025-05-01T22:16:40.351" v="1045"/>
        <pc:sldMkLst>
          <pc:docMk/>
          <pc:sldMk cId="890742466" sldId="268"/>
        </pc:sldMkLst>
        <pc:spChg chg="mod">
          <ac:chgData name="Stella Durante" userId="a69b1de9cb8686fe" providerId="LiveId" clId="{14BCF1BD-4A6C-4C2E-A06E-72836E618833}" dt="2025-05-01T22:14:15.837" v="1042" actId="20577"/>
          <ac:spMkLst>
            <pc:docMk/>
            <pc:sldMk cId="890742466" sldId="268"/>
            <ac:spMk id="2" creationId="{8671CE84-BF9F-6753-F33D-7BF372375561}"/>
          </ac:spMkLst>
        </pc:spChg>
        <pc:spChg chg="add mod">
          <ac:chgData name="Stella Durante" userId="a69b1de9cb8686fe" providerId="LiveId" clId="{14BCF1BD-4A6C-4C2E-A06E-72836E618833}" dt="2025-05-01T22:13:34.782" v="1031" actId="255"/>
          <ac:spMkLst>
            <pc:docMk/>
            <pc:sldMk cId="890742466" sldId="268"/>
            <ac:spMk id="3" creationId="{C0C48955-BDF5-7F5A-9C81-525E82601947}"/>
          </ac:spMkLst>
        </pc:spChg>
        <pc:graphicFrameChg chg="mod">
          <ac:chgData name="Stella Durante" userId="a69b1de9cb8686fe" providerId="LiveId" clId="{14BCF1BD-4A6C-4C2E-A06E-72836E618833}" dt="2025-05-01T22:16:40.351" v="1045"/>
          <ac:graphicFrameMkLst>
            <pc:docMk/>
            <pc:sldMk cId="890742466" sldId="268"/>
            <ac:graphicFrameMk id="4" creationId="{90221CA0-1252-055E-4B7D-7706E4C49A25}"/>
          </ac:graphicFrameMkLst>
        </pc:graphicFrameChg>
      </pc:sldChg>
      <pc:sldChg chg="addSp modSp mod ord">
        <pc:chgData name="Stella Durante" userId="a69b1de9cb8686fe" providerId="LiveId" clId="{14BCF1BD-4A6C-4C2E-A06E-72836E618833}" dt="2025-05-02T13:12:08.721" v="1299" actId="20577"/>
        <pc:sldMkLst>
          <pc:docMk/>
          <pc:sldMk cId="2128472883" sldId="269"/>
        </pc:sldMkLst>
        <pc:spChg chg="mod">
          <ac:chgData name="Stella Durante" userId="a69b1de9cb8686fe" providerId="LiveId" clId="{14BCF1BD-4A6C-4C2E-A06E-72836E618833}" dt="2025-05-01T22:14:56.580" v="1043" actId="14100"/>
          <ac:spMkLst>
            <pc:docMk/>
            <pc:sldMk cId="2128472883" sldId="269"/>
            <ac:spMk id="2" creationId="{801CDF48-9195-4060-B6D4-863250425242}"/>
          </ac:spMkLst>
        </pc:spChg>
        <pc:spChg chg="add mod">
          <ac:chgData name="Stella Durante" userId="a69b1de9cb8686fe" providerId="LiveId" clId="{14BCF1BD-4A6C-4C2E-A06E-72836E618833}" dt="2025-05-01T21:55:21.448" v="876" actId="14100"/>
          <ac:spMkLst>
            <pc:docMk/>
            <pc:sldMk cId="2128472883" sldId="269"/>
            <ac:spMk id="3" creationId="{A0DDBDF0-7FA0-0459-A4B3-18614DFD5733}"/>
          </ac:spMkLst>
        </pc:spChg>
        <pc:graphicFrameChg chg="mod">
          <ac:chgData name="Stella Durante" userId="a69b1de9cb8686fe" providerId="LiveId" clId="{14BCF1BD-4A6C-4C2E-A06E-72836E618833}" dt="2025-05-02T13:12:08.721" v="1299" actId="20577"/>
          <ac:graphicFrameMkLst>
            <pc:docMk/>
            <pc:sldMk cId="2128472883" sldId="269"/>
            <ac:graphicFrameMk id="15" creationId="{C774D1E6-AAC3-4459-BA77-8F2F7835E92A}"/>
          </ac:graphicFrameMkLst>
        </pc:graphicFrameChg>
      </pc:sldChg>
      <pc:sldChg chg="modSp mod ord">
        <pc:chgData name="Stella Durante" userId="a69b1de9cb8686fe" providerId="LiveId" clId="{14BCF1BD-4A6C-4C2E-A06E-72836E618833}" dt="2025-05-01T22:33:52.865" v="1106" actId="14100"/>
        <pc:sldMkLst>
          <pc:docMk/>
          <pc:sldMk cId="3126934507" sldId="270"/>
        </pc:sldMkLst>
        <pc:spChg chg="mod">
          <ac:chgData name="Stella Durante" userId="a69b1de9cb8686fe" providerId="LiveId" clId="{14BCF1BD-4A6C-4C2E-A06E-72836E618833}" dt="2025-05-01T22:17:52.657" v="1055" actId="115"/>
          <ac:spMkLst>
            <pc:docMk/>
            <pc:sldMk cId="3126934507" sldId="270"/>
            <ac:spMk id="2" creationId="{1E72D715-22D4-D6CC-032F-07C80268C779}"/>
          </ac:spMkLst>
        </pc:spChg>
        <pc:spChg chg="mod">
          <ac:chgData name="Stella Durante" userId="a69b1de9cb8686fe" providerId="LiveId" clId="{14BCF1BD-4A6C-4C2E-A06E-72836E618833}" dt="2025-05-01T22:33:45.773" v="1104" actId="14100"/>
          <ac:spMkLst>
            <pc:docMk/>
            <pc:sldMk cId="3126934507" sldId="270"/>
            <ac:spMk id="4" creationId="{E034F998-799A-7FC3-5524-75DF4B070145}"/>
          </ac:spMkLst>
        </pc:spChg>
        <pc:spChg chg="mod">
          <ac:chgData name="Stella Durante" userId="a69b1de9cb8686fe" providerId="LiveId" clId="{14BCF1BD-4A6C-4C2E-A06E-72836E618833}" dt="2025-05-01T22:33:48.941" v="1105" actId="14100"/>
          <ac:spMkLst>
            <pc:docMk/>
            <pc:sldMk cId="3126934507" sldId="270"/>
            <ac:spMk id="5" creationId="{0A0E0402-2498-A204-AA2F-91B1A4E73292}"/>
          </ac:spMkLst>
        </pc:spChg>
        <pc:spChg chg="mod">
          <ac:chgData name="Stella Durante" userId="a69b1de9cb8686fe" providerId="LiveId" clId="{14BCF1BD-4A6C-4C2E-A06E-72836E618833}" dt="2025-05-01T22:33:52.865" v="1106" actId="14100"/>
          <ac:spMkLst>
            <pc:docMk/>
            <pc:sldMk cId="3126934507" sldId="270"/>
            <ac:spMk id="6" creationId="{970EFBE7-725B-1BD0-BA53-7D177D35E2F8}"/>
          </ac:spMkLst>
        </pc:spChg>
      </pc:sldChg>
      <pc:sldChg chg="del ord">
        <pc:chgData name="Stella Durante" userId="a69b1de9cb8686fe" providerId="LiveId" clId="{14BCF1BD-4A6C-4C2E-A06E-72836E618833}" dt="2025-05-01T23:09:39.637" v="1283" actId="2696"/>
        <pc:sldMkLst>
          <pc:docMk/>
          <pc:sldMk cId="384335176" sldId="271"/>
        </pc:sldMkLst>
      </pc:sldChg>
      <pc:sldChg chg="addSp modSp mod ord">
        <pc:chgData name="Stella Durante" userId="a69b1de9cb8686fe" providerId="LiveId" clId="{14BCF1BD-4A6C-4C2E-A06E-72836E618833}" dt="2025-05-01T23:09:48.410" v="1284" actId="14100"/>
        <pc:sldMkLst>
          <pc:docMk/>
          <pc:sldMk cId="383569184" sldId="272"/>
        </pc:sldMkLst>
        <pc:spChg chg="mod">
          <ac:chgData name="Stella Durante" userId="a69b1de9cb8686fe" providerId="LiveId" clId="{14BCF1BD-4A6C-4C2E-A06E-72836E618833}" dt="2025-05-01T23:09:48.410" v="1284" actId="14100"/>
          <ac:spMkLst>
            <pc:docMk/>
            <pc:sldMk cId="383569184" sldId="272"/>
            <ac:spMk id="2" creationId="{2784317B-92A4-1B00-479D-2DBBBA5A1229}"/>
          </ac:spMkLst>
        </pc:spChg>
        <pc:spChg chg="mod">
          <ac:chgData name="Stella Durante" userId="a69b1de9cb8686fe" providerId="LiveId" clId="{14BCF1BD-4A6C-4C2E-A06E-72836E618833}" dt="2025-05-01T22:53:48.634" v="1260" actId="14100"/>
          <ac:spMkLst>
            <pc:docMk/>
            <pc:sldMk cId="383569184" sldId="272"/>
            <ac:spMk id="3" creationId="{A20F7C34-728B-6B6B-8495-A45F4BB91A04}"/>
          </ac:spMkLst>
        </pc:spChg>
        <pc:spChg chg="add">
          <ac:chgData name="Stella Durante" userId="a69b1de9cb8686fe" providerId="LiveId" clId="{14BCF1BD-4A6C-4C2E-A06E-72836E618833}" dt="2025-05-01T21:19:42.309" v="528"/>
          <ac:spMkLst>
            <pc:docMk/>
            <pc:sldMk cId="383569184" sldId="272"/>
            <ac:spMk id="4" creationId="{884D7A3F-491A-27F2-9C42-461011B2DDB2}"/>
          </ac:spMkLst>
        </pc:spChg>
        <pc:spChg chg="add mod">
          <ac:chgData name="Stella Durante" userId="a69b1de9cb8686fe" providerId="LiveId" clId="{14BCF1BD-4A6C-4C2E-A06E-72836E618833}" dt="2025-05-01T21:20:05.903" v="530"/>
          <ac:spMkLst>
            <pc:docMk/>
            <pc:sldMk cId="383569184" sldId="272"/>
            <ac:spMk id="5" creationId="{FD5DE011-878E-9752-BCDD-B1523723C735}"/>
          </ac:spMkLst>
        </pc:spChg>
      </pc:sldChg>
      <pc:sldChg chg="modSp new mod ord">
        <pc:chgData name="Stella Durante" userId="a69b1de9cb8686fe" providerId="LiveId" clId="{14BCF1BD-4A6C-4C2E-A06E-72836E618833}" dt="2025-05-02T13:19:04.730" v="1305" actId="113"/>
        <pc:sldMkLst>
          <pc:docMk/>
          <pc:sldMk cId="4102558723" sldId="273"/>
        </pc:sldMkLst>
        <pc:spChg chg="mod">
          <ac:chgData name="Stella Durante" userId="a69b1de9cb8686fe" providerId="LiveId" clId="{14BCF1BD-4A6C-4C2E-A06E-72836E618833}" dt="2025-05-01T22:55:02.587" v="1268" actId="207"/>
          <ac:spMkLst>
            <pc:docMk/>
            <pc:sldMk cId="4102558723" sldId="273"/>
            <ac:spMk id="2" creationId="{260DC5DC-D3FE-6543-465A-1ED32229A140}"/>
          </ac:spMkLst>
        </pc:spChg>
        <pc:spChg chg="mod">
          <ac:chgData name="Stella Durante" userId="a69b1de9cb8686fe" providerId="LiveId" clId="{14BCF1BD-4A6C-4C2E-A06E-72836E618833}" dt="2025-05-02T13:19:04.730" v="1305" actId="113"/>
          <ac:spMkLst>
            <pc:docMk/>
            <pc:sldMk cId="4102558723" sldId="273"/>
            <ac:spMk id="3" creationId="{006BA9AA-C836-69A8-DD1B-06B69F220EDE}"/>
          </ac:spMkLst>
        </pc:spChg>
      </pc:sldChg>
      <pc:sldChg chg="addSp modSp new mod ord">
        <pc:chgData name="Stella Durante" userId="a69b1de9cb8686fe" providerId="LiveId" clId="{14BCF1BD-4A6C-4C2E-A06E-72836E618833}" dt="2025-05-01T21:16:26.308" v="494" actId="207"/>
        <pc:sldMkLst>
          <pc:docMk/>
          <pc:sldMk cId="1565150262" sldId="274"/>
        </pc:sldMkLst>
        <pc:spChg chg="mod">
          <ac:chgData name="Stella Durante" userId="a69b1de9cb8686fe" providerId="LiveId" clId="{14BCF1BD-4A6C-4C2E-A06E-72836E618833}" dt="2025-05-01T21:16:26.308" v="494" actId="207"/>
          <ac:spMkLst>
            <pc:docMk/>
            <pc:sldMk cId="1565150262" sldId="274"/>
            <ac:spMk id="2" creationId="{B4372939-F0E4-EFD5-24B9-F2414DD49492}"/>
          </ac:spMkLst>
        </pc:spChg>
        <pc:spChg chg="mod">
          <ac:chgData name="Stella Durante" userId="a69b1de9cb8686fe" providerId="LiveId" clId="{14BCF1BD-4A6C-4C2E-A06E-72836E618833}" dt="2025-05-01T21:16:11.436" v="492" actId="207"/>
          <ac:spMkLst>
            <pc:docMk/>
            <pc:sldMk cId="1565150262" sldId="274"/>
            <ac:spMk id="3" creationId="{DB32E7A5-C34C-97FB-6136-0C0541C4679F}"/>
          </ac:spMkLst>
        </pc:spChg>
        <pc:spChg chg="add">
          <ac:chgData name="Stella Durante" userId="a69b1de9cb8686fe" providerId="LiveId" clId="{14BCF1BD-4A6C-4C2E-A06E-72836E618833}" dt="2025-05-01T20:54:23.522" v="304"/>
          <ac:spMkLst>
            <pc:docMk/>
            <pc:sldMk cId="1565150262" sldId="274"/>
            <ac:spMk id="4" creationId="{C4B1F764-7750-74BE-F4FB-040BA0064E7F}"/>
          </ac:spMkLst>
        </pc:spChg>
        <pc:spChg chg="add mod">
          <ac:chgData name="Stella Durante" userId="a69b1de9cb8686fe" providerId="LiveId" clId="{14BCF1BD-4A6C-4C2E-A06E-72836E618833}" dt="2025-05-01T20:54:35.351" v="306"/>
          <ac:spMkLst>
            <pc:docMk/>
            <pc:sldMk cId="1565150262" sldId="274"/>
            <ac:spMk id="5" creationId="{356754F9-A3BB-D146-547A-8534A926AB18}"/>
          </ac:spMkLst>
        </pc:spChg>
        <pc:spChg chg="add">
          <ac:chgData name="Stella Durante" userId="a69b1de9cb8686fe" providerId="LiveId" clId="{14BCF1BD-4A6C-4C2E-A06E-72836E618833}" dt="2025-05-01T20:54:41.411" v="307"/>
          <ac:spMkLst>
            <pc:docMk/>
            <pc:sldMk cId="1565150262" sldId="274"/>
            <ac:spMk id="6" creationId="{0E88E4AE-EC7E-731D-D64D-8F800D5F4AE0}"/>
          </ac:spMkLst>
        </pc:spChg>
        <pc:spChg chg="add">
          <ac:chgData name="Stella Durante" userId="a69b1de9cb8686fe" providerId="LiveId" clId="{14BCF1BD-4A6C-4C2E-A06E-72836E618833}" dt="2025-05-01T21:05:53.872" v="392"/>
          <ac:spMkLst>
            <pc:docMk/>
            <pc:sldMk cId="1565150262" sldId="274"/>
            <ac:spMk id="7" creationId="{E37A9249-091D-57A1-013B-DB155A6D8579}"/>
          </ac:spMkLst>
        </pc:spChg>
        <pc:spChg chg="add mod">
          <ac:chgData name="Stella Durante" userId="a69b1de9cb8686fe" providerId="LiveId" clId="{14BCF1BD-4A6C-4C2E-A06E-72836E618833}" dt="2025-05-01T21:06:04.319" v="396"/>
          <ac:spMkLst>
            <pc:docMk/>
            <pc:sldMk cId="1565150262" sldId="274"/>
            <ac:spMk id="8" creationId="{24C48F19-5225-B10C-8623-19A5569FB783}"/>
          </ac:spMkLst>
        </pc:spChg>
        <pc:spChg chg="add mod">
          <ac:chgData name="Stella Durante" userId="a69b1de9cb8686fe" providerId="LiveId" clId="{14BCF1BD-4A6C-4C2E-A06E-72836E618833}" dt="2025-05-01T21:06:03.910" v="395"/>
          <ac:spMkLst>
            <pc:docMk/>
            <pc:sldMk cId="1565150262" sldId="274"/>
            <ac:spMk id="9" creationId="{F3E6C87C-B1DD-955C-F298-9CC4E85D18D0}"/>
          </ac:spMkLst>
        </pc:spChg>
        <pc:spChg chg="add">
          <ac:chgData name="Stella Durante" userId="a69b1de9cb8686fe" providerId="LiveId" clId="{14BCF1BD-4A6C-4C2E-A06E-72836E618833}" dt="2025-05-01T21:06:07.971" v="397"/>
          <ac:spMkLst>
            <pc:docMk/>
            <pc:sldMk cId="1565150262" sldId="274"/>
            <ac:spMk id="10" creationId="{3984DAD1-4AFA-98C4-FEFD-6B41F2D11514}"/>
          </ac:spMkLst>
        </pc:spChg>
      </pc:sldChg>
      <pc:sldChg chg="modSp new del mod ord">
        <pc:chgData name="Stella Durante" userId="a69b1de9cb8686fe" providerId="LiveId" clId="{14BCF1BD-4A6C-4C2E-A06E-72836E618833}" dt="2025-05-01T23:09:27.409" v="1281" actId="2696"/>
        <pc:sldMkLst>
          <pc:docMk/>
          <pc:sldMk cId="966130477" sldId="275"/>
        </pc:sldMkLst>
        <pc:spChg chg="mod">
          <ac:chgData name="Stella Durante" userId="a69b1de9cb8686fe" providerId="LiveId" clId="{14BCF1BD-4A6C-4C2E-A06E-72836E618833}" dt="2025-05-01T22:45:28.449" v="1196" actId="20577"/>
          <ac:spMkLst>
            <pc:docMk/>
            <pc:sldMk cId="966130477" sldId="275"/>
            <ac:spMk id="2" creationId="{F3B71F1F-DF7B-25A6-E7AB-B56A98206EFA}"/>
          </ac:spMkLst>
        </pc:spChg>
        <pc:spChg chg="mod">
          <ac:chgData name="Stella Durante" userId="a69b1de9cb8686fe" providerId="LiveId" clId="{14BCF1BD-4A6C-4C2E-A06E-72836E618833}" dt="2025-05-01T22:45:49.867" v="1197"/>
          <ac:spMkLst>
            <pc:docMk/>
            <pc:sldMk cId="966130477" sldId="275"/>
            <ac:spMk id="3" creationId="{F645B9ED-B9B5-AAF6-FE8F-DC87A816BAFA}"/>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dLbls>
          <c:showLegendKey val="0"/>
          <c:showVal val="0"/>
          <c:showCatName val="0"/>
          <c:showSerName val="0"/>
          <c:showPercent val="0"/>
          <c:showBubbleSize val="0"/>
        </c:dLbls>
        <c:axId val="229603376"/>
        <c:axId val="229597136"/>
      </c:scatterChart>
      <c:valAx>
        <c:axId val="2296033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9597136"/>
        <c:crosses val="autoZero"/>
        <c:crossBetween val="midCat"/>
      </c:valAx>
      <c:valAx>
        <c:axId val="229597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9603376"/>
        <c:crosses val="autoZero"/>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dLbls>
          <c:showLegendKey val="0"/>
          <c:showVal val="0"/>
          <c:showCatName val="0"/>
          <c:showSerName val="0"/>
          <c:showPercent val="0"/>
          <c:showBubbleSize val="0"/>
        </c:dLbls>
        <c:axId val="229603376"/>
        <c:axId val="229597136"/>
      </c:scatterChart>
      <c:valAx>
        <c:axId val="2296033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Calories Burned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9597136"/>
        <c:crosses val="autoZero"/>
        <c:crossBetween val="midCat"/>
      </c:valAx>
      <c:valAx>
        <c:axId val="229597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 Active Minutes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96033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Total Steps vs Calories</c:v>
          </c:tx>
          <c:spPr>
            <a:ln w="25400" cap="rnd">
              <a:noFill/>
              <a:round/>
            </a:ln>
            <a:effectLst/>
          </c:spPr>
          <c:marker>
            <c:symbol val="circle"/>
            <c:size val="5"/>
            <c:spPr>
              <a:solidFill>
                <a:schemeClr val="accent1"/>
              </a:solidFill>
              <a:ln w="9525">
                <a:solidFill>
                  <a:schemeClr val="accent1"/>
                </a:solidFill>
              </a:ln>
              <a:effectLst/>
            </c:spPr>
          </c:marker>
          <c:xVal>
            <c:numRef>
              <c:f>dailyActivity_merged_Clean!$C$2:$C$458</c:f>
              <c:numCache>
                <c:formatCode>General</c:formatCode>
                <c:ptCount val="457"/>
                <c:pt idx="0">
                  <c:v>11004</c:v>
                </c:pt>
                <c:pt idx="1">
                  <c:v>17609</c:v>
                </c:pt>
                <c:pt idx="2">
                  <c:v>12736</c:v>
                </c:pt>
                <c:pt idx="3">
                  <c:v>13231</c:v>
                </c:pt>
                <c:pt idx="4">
                  <c:v>12041</c:v>
                </c:pt>
                <c:pt idx="5">
                  <c:v>10970</c:v>
                </c:pt>
                <c:pt idx="6">
                  <c:v>12256</c:v>
                </c:pt>
                <c:pt idx="7">
                  <c:v>12262</c:v>
                </c:pt>
                <c:pt idx="8">
                  <c:v>11248</c:v>
                </c:pt>
                <c:pt idx="9">
                  <c:v>10016</c:v>
                </c:pt>
                <c:pt idx="10">
                  <c:v>14557</c:v>
                </c:pt>
                <c:pt idx="11">
                  <c:v>14844</c:v>
                </c:pt>
                <c:pt idx="12">
                  <c:v>11974</c:v>
                </c:pt>
                <c:pt idx="13">
                  <c:v>10198</c:v>
                </c:pt>
                <c:pt idx="14">
                  <c:v>12521</c:v>
                </c:pt>
                <c:pt idx="15">
                  <c:v>12432</c:v>
                </c:pt>
                <c:pt idx="16">
                  <c:v>10057</c:v>
                </c:pt>
                <c:pt idx="17">
                  <c:v>10990</c:v>
                </c:pt>
                <c:pt idx="18">
                  <c:v>224</c:v>
                </c:pt>
                <c:pt idx="19">
                  <c:v>1810</c:v>
                </c:pt>
                <c:pt idx="20">
                  <c:v>815</c:v>
                </c:pt>
                <c:pt idx="21">
                  <c:v>1985</c:v>
                </c:pt>
                <c:pt idx="22">
                  <c:v>1905</c:v>
                </c:pt>
                <c:pt idx="23">
                  <c:v>1552</c:v>
                </c:pt>
                <c:pt idx="24">
                  <c:v>1675</c:v>
                </c:pt>
                <c:pt idx="25">
                  <c:v>4506</c:v>
                </c:pt>
                <c:pt idx="26">
                  <c:v>9218</c:v>
                </c:pt>
                <c:pt idx="27">
                  <c:v>1556</c:v>
                </c:pt>
                <c:pt idx="28">
                  <c:v>2910</c:v>
                </c:pt>
                <c:pt idx="29">
                  <c:v>18464</c:v>
                </c:pt>
                <c:pt idx="30">
                  <c:v>1335</c:v>
                </c:pt>
                <c:pt idx="31">
                  <c:v>1004</c:v>
                </c:pt>
                <c:pt idx="32">
                  <c:v>1111</c:v>
                </c:pt>
                <c:pt idx="33">
                  <c:v>6344</c:v>
                </c:pt>
                <c:pt idx="34">
                  <c:v>3572</c:v>
                </c:pt>
                <c:pt idx="35">
                  <c:v>3910</c:v>
                </c:pt>
                <c:pt idx="36">
                  <c:v>10000</c:v>
                </c:pt>
                <c:pt idx="37">
                  <c:v>6627</c:v>
                </c:pt>
                <c:pt idx="38">
                  <c:v>4636</c:v>
                </c:pt>
                <c:pt idx="39">
                  <c:v>20237</c:v>
                </c:pt>
                <c:pt idx="40">
                  <c:v>12912</c:v>
                </c:pt>
                <c:pt idx="41">
                  <c:v>2819</c:v>
                </c:pt>
                <c:pt idx="42">
                  <c:v>9921</c:v>
                </c:pt>
                <c:pt idx="43">
                  <c:v>8046</c:v>
                </c:pt>
                <c:pt idx="44">
                  <c:v>11166</c:v>
                </c:pt>
                <c:pt idx="45">
                  <c:v>7842</c:v>
                </c:pt>
                <c:pt idx="46">
                  <c:v>13840</c:v>
                </c:pt>
                <c:pt idx="47">
                  <c:v>1329</c:v>
                </c:pt>
                <c:pt idx="48">
                  <c:v>6847</c:v>
                </c:pt>
                <c:pt idx="49">
                  <c:v>5367</c:v>
                </c:pt>
                <c:pt idx="50">
                  <c:v>2841</c:v>
                </c:pt>
                <c:pt idx="51">
                  <c:v>0</c:v>
                </c:pt>
                <c:pt idx="52">
                  <c:v>0</c:v>
                </c:pt>
                <c:pt idx="53">
                  <c:v>7</c:v>
                </c:pt>
                <c:pt idx="54">
                  <c:v>6344</c:v>
                </c:pt>
                <c:pt idx="55">
                  <c:v>5316</c:v>
                </c:pt>
                <c:pt idx="56">
                  <c:v>4979</c:v>
                </c:pt>
                <c:pt idx="57">
                  <c:v>6556</c:v>
                </c:pt>
                <c:pt idx="58">
                  <c:v>5430</c:v>
                </c:pt>
                <c:pt idx="59">
                  <c:v>0</c:v>
                </c:pt>
                <c:pt idx="60">
                  <c:v>4317</c:v>
                </c:pt>
                <c:pt idx="61">
                  <c:v>5662</c:v>
                </c:pt>
                <c:pt idx="62">
                  <c:v>3198</c:v>
                </c:pt>
                <c:pt idx="63">
                  <c:v>2352</c:v>
                </c:pt>
                <c:pt idx="64">
                  <c:v>2234</c:v>
                </c:pt>
                <c:pt idx="65">
                  <c:v>1259</c:v>
                </c:pt>
                <c:pt idx="66">
                  <c:v>768</c:v>
                </c:pt>
                <c:pt idx="67">
                  <c:v>519</c:v>
                </c:pt>
                <c:pt idx="68">
                  <c:v>2523</c:v>
                </c:pt>
                <c:pt idx="69">
                  <c:v>2105</c:v>
                </c:pt>
                <c:pt idx="70">
                  <c:v>1209</c:v>
                </c:pt>
                <c:pt idx="71">
                  <c:v>24</c:v>
                </c:pt>
                <c:pt idx="72">
                  <c:v>13603</c:v>
                </c:pt>
                <c:pt idx="73">
                  <c:v>5477</c:v>
                </c:pt>
                <c:pt idx="74">
                  <c:v>11144</c:v>
                </c:pt>
                <c:pt idx="75">
                  <c:v>15313</c:v>
                </c:pt>
                <c:pt idx="76">
                  <c:v>10805</c:v>
                </c:pt>
                <c:pt idx="77">
                  <c:v>15392</c:v>
                </c:pt>
                <c:pt idx="78">
                  <c:v>18247</c:v>
                </c:pt>
                <c:pt idx="79">
                  <c:v>13023</c:v>
                </c:pt>
                <c:pt idx="80">
                  <c:v>16267</c:v>
                </c:pt>
                <c:pt idx="81">
                  <c:v>10005</c:v>
                </c:pt>
                <c:pt idx="82">
                  <c:v>10106</c:v>
                </c:pt>
                <c:pt idx="83">
                  <c:v>6717</c:v>
                </c:pt>
                <c:pt idx="84">
                  <c:v>2605</c:v>
                </c:pt>
                <c:pt idx="85">
                  <c:v>1229</c:v>
                </c:pt>
                <c:pt idx="86">
                  <c:v>2308</c:v>
                </c:pt>
                <c:pt idx="87">
                  <c:v>6679</c:v>
                </c:pt>
                <c:pt idx="88">
                  <c:v>5645</c:v>
                </c:pt>
                <c:pt idx="89">
                  <c:v>3180</c:v>
                </c:pt>
                <c:pt idx="90">
                  <c:v>2767</c:v>
                </c:pt>
                <c:pt idx="91">
                  <c:v>3762</c:v>
                </c:pt>
                <c:pt idx="92">
                  <c:v>3098</c:v>
                </c:pt>
                <c:pt idx="93">
                  <c:v>5142</c:v>
                </c:pt>
                <c:pt idx="94">
                  <c:v>3279</c:v>
                </c:pt>
                <c:pt idx="95">
                  <c:v>1019</c:v>
                </c:pt>
                <c:pt idx="96">
                  <c:v>0</c:v>
                </c:pt>
                <c:pt idx="97">
                  <c:v>0</c:v>
                </c:pt>
                <c:pt idx="98">
                  <c:v>0</c:v>
                </c:pt>
                <c:pt idx="99">
                  <c:v>0</c:v>
                </c:pt>
                <c:pt idx="100">
                  <c:v>4931</c:v>
                </c:pt>
                <c:pt idx="101">
                  <c:v>6999</c:v>
                </c:pt>
                <c:pt idx="102">
                  <c:v>1846</c:v>
                </c:pt>
                <c:pt idx="103">
                  <c:v>3417</c:v>
                </c:pt>
                <c:pt idx="104">
                  <c:v>4863</c:v>
                </c:pt>
                <c:pt idx="105">
                  <c:v>2277</c:v>
                </c:pt>
                <c:pt idx="106">
                  <c:v>11230</c:v>
                </c:pt>
                <c:pt idx="107">
                  <c:v>2098</c:v>
                </c:pt>
                <c:pt idx="108">
                  <c:v>10272</c:v>
                </c:pt>
                <c:pt idx="109">
                  <c:v>10533</c:v>
                </c:pt>
                <c:pt idx="110">
                  <c:v>6760</c:v>
                </c:pt>
                <c:pt idx="111">
                  <c:v>8328</c:v>
                </c:pt>
                <c:pt idx="112">
                  <c:v>15459</c:v>
                </c:pt>
                <c:pt idx="113">
                  <c:v>7485</c:v>
                </c:pt>
                <c:pt idx="114">
                  <c:v>10254</c:v>
                </c:pt>
                <c:pt idx="115">
                  <c:v>10114</c:v>
                </c:pt>
                <c:pt idx="116">
                  <c:v>11107</c:v>
                </c:pt>
                <c:pt idx="117">
                  <c:v>10320</c:v>
                </c:pt>
                <c:pt idx="118">
                  <c:v>10209</c:v>
                </c:pt>
                <c:pt idx="119">
                  <c:v>16081</c:v>
                </c:pt>
                <c:pt idx="120">
                  <c:v>10078</c:v>
                </c:pt>
                <c:pt idx="121">
                  <c:v>10001</c:v>
                </c:pt>
                <c:pt idx="122">
                  <c:v>0</c:v>
                </c:pt>
                <c:pt idx="123">
                  <c:v>890</c:v>
                </c:pt>
                <c:pt idx="124">
                  <c:v>2214</c:v>
                </c:pt>
                <c:pt idx="125">
                  <c:v>7640</c:v>
                </c:pt>
                <c:pt idx="126">
                  <c:v>9713</c:v>
                </c:pt>
                <c:pt idx="127">
                  <c:v>8432</c:v>
                </c:pt>
                <c:pt idx="128">
                  <c:v>7350</c:v>
                </c:pt>
                <c:pt idx="129">
                  <c:v>9353</c:v>
                </c:pt>
                <c:pt idx="130">
                  <c:v>7157</c:v>
                </c:pt>
                <c:pt idx="131">
                  <c:v>14103</c:v>
                </c:pt>
                <c:pt idx="132">
                  <c:v>5290</c:v>
                </c:pt>
                <c:pt idx="133">
                  <c:v>7497</c:v>
                </c:pt>
                <c:pt idx="134">
                  <c:v>0</c:v>
                </c:pt>
                <c:pt idx="135">
                  <c:v>0</c:v>
                </c:pt>
                <c:pt idx="136">
                  <c:v>0</c:v>
                </c:pt>
                <c:pt idx="137">
                  <c:v>0</c:v>
                </c:pt>
                <c:pt idx="138">
                  <c:v>0</c:v>
                </c:pt>
                <c:pt idx="139">
                  <c:v>4126</c:v>
                </c:pt>
                <c:pt idx="140">
                  <c:v>0</c:v>
                </c:pt>
                <c:pt idx="141">
                  <c:v>0</c:v>
                </c:pt>
                <c:pt idx="142">
                  <c:v>2063</c:v>
                </c:pt>
                <c:pt idx="143">
                  <c:v>5785</c:v>
                </c:pt>
                <c:pt idx="144">
                  <c:v>7625</c:v>
                </c:pt>
                <c:pt idx="145">
                  <c:v>4706</c:v>
                </c:pt>
                <c:pt idx="146">
                  <c:v>5861</c:v>
                </c:pt>
                <c:pt idx="147">
                  <c:v>4460</c:v>
                </c:pt>
                <c:pt idx="148">
                  <c:v>6406</c:v>
                </c:pt>
                <c:pt idx="149">
                  <c:v>7392</c:v>
                </c:pt>
                <c:pt idx="150">
                  <c:v>5551</c:v>
                </c:pt>
                <c:pt idx="151">
                  <c:v>8827</c:v>
                </c:pt>
                <c:pt idx="152">
                  <c:v>4662</c:v>
                </c:pt>
                <c:pt idx="153">
                  <c:v>4499</c:v>
                </c:pt>
                <c:pt idx="154">
                  <c:v>7618</c:v>
                </c:pt>
                <c:pt idx="155">
                  <c:v>11508</c:v>
                </c:pt>
                <c:pt idx="156">
                  <c:v>11943</c:v>
                </c:pt>
                <c:pt idx="157">
                  <c:v>12303</c:v>
                </c:pt>
                <c:pt idx="158">
                  <c:v>15425</c:v>
                </c:pt>
                <c:pt idx="159">
                  <c:v>8422</c:v>
                </c:pt>
                <c:pt idx="160">
                  <c:v>10226</c:v>
                </c:pt>
                <c:pt idx="161">
                  <c:v>14583</c:v>
                </c:pt>
                <c:pt idx="162">
                  <c:v>3573</c:v>
                </c:pt>
                <c:pt idx="163">
                  <c:v>3108</c:v>
                </c:pt>
                <c:pt idx="164">
                  <c:v>759</c:v>
                </c:pt>
                <c:pt idx="165">
                  <c:v>5543</c:v>
                </c:pt>
                <c:pt idx="166">
                  <c:v>3226</c:v>
                </c:pt>
                <c:pt idx="167">
                  <c:v>3023</c:v>
                </c:pt>
                <c:pt idx="168">
                  <c:v>5906</c:v>
                </c:pt>
                <c:pt idx="169">
                  <c:v>12483</c:v>
                </c:pt>
                <c:pt idx="170">
                  <c:v>8940</c:v>
                </c:pt>
                <c:pt idx="171">
                  <c:v>368</c:v>
                </c:pt>
                <c:pt idx="172">
                  <c:v>5702</c:v>
                </c:pt>
                <c:pt idx="173">
                  <c:v>10330</c:v>
                </c:pt>
                <c:pt idx="174">
                  <c:v>8778</c:v>
                </c:pt>
                <c:pt idx="175">
                  <c:v>6662</c:v>
                </c:pt>
                <c:pt idx="176">
                  <c:v>6309</c:v>
                </c:pt>
                <c:pt idx="177">
                  <c:v>1951</c:v>
                </c:pt>
                <c:pt idx="178">
                  <c:v>5563</c:v>
                </c:pt>
                <c:pt idx="179">
                  <c:v>4370</c:v>
                </c:pt>
                <c:pt idx="180">
                  <c:v>7144</c:v>
                </c:pt>
                <c:pt idx="181">
                  <c:v>2106</c:v>
                </c:pt>
                <c:pt idx="182">
                  <c:v>4152</c:v>
                </c:pt>
                <c:pt idx="183">
                  <c:v>5400</c:v>
                </c:pt>
                <c:pt idx="184">
                  <c:v>7428</c:v>
                </c:pt>
                <c:pt idx="185">
                  <c:v>5351</c:v>
                </c:pt>
                <c:pt idx="186">
                  <c:v>4299</c:v>
                </c:pt>
                <c:pt idx="187">
                  <c:v>6107</c:v>
                </c:pt>
                <c:pt idx="188">
                  <c:v>6429</c:v>
                </c:pt>
                <c:pt idx="189">
                  <c:v>6880</c:v>
                </c:pt>
                <c:pt idx="190">
                  <c:v>7476</c:v>
                </c:pt>
                <c:pt idx="191">
                  <c:v>6581</c:v>
                </c:pt>
                <c:pt idx="192">
                  <c:v>10480</c:v>
                </c:pt>
                <c:pt idx="193">
                  <c:v>7734</c:v>
                </c:pt>
                <c:pt idx="194">
                  <c:v>5129</c:v>
                </c:pt>
                <c:pt idx="195">
                  <c:v>2993</c:v>
                </c:pt>
                <c:pt idx="196">
                  <c:v>8</c:v>
                </c:pt>
                <c:pt idx="197">
                  <c:v>0</c:v>
                </c:pt>
                <c:pt idx="198">
                  <c:v>0</c:v>
                </c:pt>
                <c:pt idx="199">
                  <c:v>8433</c:v>
                </c:pt>
                <c:pt idx="200">
                  <c:v>0</c:v>
                </c:pt>
                <c:pt idx="201">
                  <c:v>2139</c:v>
                </c:pt>
                <c:pt idx="202">
                  <c:v>0</c:v>
                </c:pt>
                <c:pt idx="203">
                  <c:v>949</c:v>
                </c:pt>
                <c:pt idx="204">
                  <c:v>0</c:v>
                </c:pt>
                <c:pt idx="205">
                  <c:v>44</c:v>
                </c:pt>
                <c:pt idx="206">
                  <c:v>2660</c:v>
                </c:pt>
                <c:pt idx="207">
                  <c:v>5561</c:v>
                </c:pt>
                <c:pt idx="208">
                  <c:v>7239</c:v>
                </c:pt>
                <c:pt idx="209">
                  <c:v>7</c:v>
                </c:pt>
                <c:pt idx="210">
                  <c:v>0</c:v>
                </c:pt>
                <c:pt idx="211">
                  <c:v>0</c:v>
                </c:pt>
                <c:pt idx="212">
                  <c:v>2275</c:v>
                </c:pt>
                <c:pt idx="213">
                  <c:v>8</c:v>
                </c:pt>
                <c:pt idx="214">
                  <c:v>5137</c:v>
                </c:pt>
                <c:pt idx="215">
                  <c:v>5419</c:v>
                </c:pt>
                <c:pt idx="216">
                  <c:v>0</c:v>
                </c:pt>
                <c:pt idx="217">
                  <c:v>0</c:v>
                </c:pt>
                <c:pt idx="218">
                  <c:v>0</c:v>
                </c:pt>
                <c:pt idx="219">
                  <c:v>0</c:v>
                </c:pt>
                <c:pt idx="220">
                  <c:v>0</c:v>
                </c:pt>
                <c:pt idx="221">
                  <c:v>0</c:v>
                </c:pt>
                <c:pt idx="222">
                  <c:v>18</c:v>
                </c:pt>
                <c:pt idx="223">
                  <c:v>4</c:v>
                </c:pt>
                <c:pt idx="224">
                  <c:v>8426</c:v>
                </c:pt>
                <c:pt idx="225">
                  <c:v>1650</c:v>
                </c:pt>
                <c:pt idx="226">
                  <c:v>3434</c:v>
                </c:pt>
                <c:pt idx="227">
                  <c:v>6801</c:v>
                </c:pt>
                <c:pt idx="228">
                  <c:v>187</c:v>
                </c:pt>
                <c:pt idx="229">
                  <c:v>5643</c:v>
                </c:pt>
                <c:pt idx="230">
                  <c:v>9043</c:v>
                </c:pt>
                <c:pt idx="231">
                  <c:v>8144</c:v>
                </c:pt>
                <c:pt idx="232">
                  <c:v>9343</c:v>
                </c:pt>
                <c:pt idx="233">
                  <c:v>8405</c:v>
                </c:pt>
                <c:pt idx="234">
                  <c:v>8223</c:v>
                </c:pt>
                <c:pt idx="235">
                  <c:v>10067</c:v>
                </c:pt>
                <c:pt idx="236">
                  <c:v>8359</c:v>
                </c:pt>
                <c:pt idx="237">
                  <c:v>10946</c:v>
                </c:pt>
                <c:pt idx="238">
                  <c:v>9130</c:v>
                </c:pt>
                <c:pt idx="239">
                  <c:v>6544</c:v>
                </c:pt>
                <c:pt idx="240">
                  <c:v>0</c:v>
                </c:pt>
                <c:pt idx="241">
                  <c:v>0</c:v>
                </c:pt>
                <c:pt idx="242">
                  <c:v>0</c:v>
                </c:pt>
                <c:pt idx="243">
                  <c:v>0</c:v>
                </c:pt>
                <c:pt idx="244">
                  <c:v>0</c:v>
                </c:pt>
                <c:pt idx="245">
                  <c:v>0</c:v>
                </c:pt>
                <c:pt idx="246">
                  <c:v>0</c:v>
                </c:pt>
                <c:pt idx="247">
                  <c:v>0</c:v>
                </c:pt>
                <c:pt idx="248">
                  <c:v>0</c:v>
                </c:pt>
                <c:pt idx="249">
                  <c:v>2303</c:v>
                </c:pt>
                <c:pt idx="250">
                  <c:v>2600</c:v>
                </c:pt>
                <c:pt idx="251">
                  <c:v>4804</c:v>
                </c:pt>
                <c:pt idx="252">
                  <c:v>3271</c:v>
                </c:pt>
                <c:pt idx="253">
                  <c:v>5406</c:v>
                </c:pt>
                <c:pt idx="254">
                  <c:v>3146</c:v>
                </c:pt>
                <c:pt idx="255">
                  <c:v>2422</c:v>
                </c:pt>
                <c:pt idx="256">
                  <c:v>4239</c:v>
                </c:pt>
                <c:pt idx="257">
                  <c:v>6911</c:v>
                </c:pt>
                <c:pt idx="258">
                  <c:v>6667</c:v>
                </c:pt>
                <c:pt idx="259">
                  <c:v>5543</c:v>
                </c:pt>
                <c:pt idx="260">
                  <c:v>4195</c:v>
                </c:pt>
                <c:pt idx="261">
                  <c:v>6625</c:v>
                </c:pt>
                <c:pt idx="262">
                  <c:v>5986</c:v>
                </c:pt>
                <c:pt idx="263">
                  <c:v>278</c:v>
                </c:pt>
                <c:pt idx="264">
                  <c:v>5336</c:v>
                </c:pt>
                <c:pt idx="265">
                  <c:v>3183</c:v>
                </c:pt>
                <c:pt idx="266">
                  <c:v>6176</c:v>
                </c:pt>
                <c:pt idx="267">
                  <c:v>8205</c:v>
                </c:pt>
                <c:pt idx="268">
                  <c:v>6799</c:v>
                </c:pt>
                <c:pt idx="269">
                  <c:v>5668</c:v>
                </c:pt>
                <c:pt idx="270">
                  <c:v>7998</c:v>
                </c:pt>
                <c:pt idx="271">
                  <c:v>4195</c:v>
                </c:pt>
                <c:pt idx="272">
                  <c:v>5512</c:v>
                </c:pt>
                <c:pt idx="273">
                  <c:v>6263</c:v>
                </c:pt>
                <c:pt idx="274">
                  <c:v>8828</c:v>
                </c:pt>
                <c:pt idx="275">
                  <c:v>1260</c:v>
                </c:pt>
                <c:pt idx="276">
                  <c:v>6506</c:v>
                </c:pt>
                <c:pt idx="277">
                  <c:v>7583</c:v>
                </c:pt>
                <c:pt idx="278">
                  <c:v>6963</c:v>
                </c:pt>
                <c:pt idx="279">
                  <c:v>7165</c:v>
                </c:pt>
                <c:pt idx="280">
                  <c:v>10328</c:v>
                </c:pt>
                <c:pt idx="281">
                  <c:v>12116</c:v>
                </c:pt>
                <c:pt idx="282">
                  <c:v>7810</c:v>
                </c:pt>
                <c:pt idx="283">
                  <c:v>6670</c:v>
                </c:pt>
                <c:pt idx="284">
                  <c:v>7605</c:v>
                </c:pt>
                <c:pt idx="285">
                  <c:v>6585</c:v>
                </c:pt>
                <c:pt idx="286">
                  <c:v>8184</c:v>
                </c:pt>
                <c:pt idx="287">
                  <c:v>14002</c:v>
                </c:pt>
                <c:pt idx="288">
                  <c:v>11135</c:v>
                </c:pt>
                <c:pt idx="289">
                  <c:v>6499</c:v>
                </c:pt>
                <c:pt idx="290">
                  <c:v>0</c:v>
                </c:pt>
                <c:pt idx="291">
                  <c:v>12409</c:v>
                </c:pt>
                <c:pt idx="292">
                  <c:v>2937</c:v>
                </c:pt>
                <c:pt idx="293">
                  <c:v>1515</c:v>
                </c:pt>
                <c:pt idx="294">
                  <c:v>8921</c:v>
                </c:pt>
                <c:pt idx="295">
                  <c:v>11306</c:v>
                </c:pt>
                <c:pt idx="296">
                  <c:v>12252</c:v>
                </c:pt>
                <c:pt idx="297">
                  <c:v>15444</c:v>
                </c:pt>
                <c:pt idx="298">
                  <c:v>9938</c:v>
                </c:pt>
                <c:pt idx="299">
                  <c:v>4599</c:v>
                </c:pt>
                <c:pt idx="300">
                  <c:v>5594</c:v>
                </c:pt>
                <c:pt idx="301">
                  <c:v>11906</c:v>
                </c:pt>
                <c:pt idx="302">
                  <c:v>3436</c:v>
                </c:pt>
                <c:pt idx="303">
                  <c:v>10461</c:v>
                </c:pt>
                <c:pt idx="304">
                  <c:v>14873</c:v>
                </c:pt>
                <c:pt idx="305">
                  <c:v>9917</c:v>
                </c:pt>
                <c:pt idx="306">
                  <c:v>7401</c:v>
                </c:pt>
                <c:pt idx="307">
                  <c:v>8964</c:v>
                </c:pt>
                <c:pt idx="308">
                  <c:v>11080</c:v>
                </c:pt>
                <c:pt idx="309">
                  <c:v>4499</c:v>
                </c:pt>
                <c:pt idx="310">
                  <c:v>4363</c:v>
                </c:pt>
                <c:pt idx="311">
                  <c:v>10494</c:v>
                </c:pt>
                <c:pt idx="312">
                  <c:v>9776</c:v>
                </c:pt>
                <c:pt idx="313">
                  <c:v>2862</c:v>
                </c:pt>
                <c:pt idx="314">
                  <c:v>7444</c:v>
                </c:pt>
                <c:pt idx="315">
                  <c:v>19658</c:v>
                </c:pt>
                <c:pt idx="316">
                  <c:v>0</c:v>
                </c:pt>
                <c:pt idx="317">
                  <c:v>8468</c:v>
                </c:pt>
                <c:pt idx="318">
                  <c:v>9910</c:v>
                </c:pt>
                <c:pt idx="319">
                  <c:v>12409</c:v>
                </c:pt>
                <c:pt idx="320">
                  <c:v>4853</c:v>
                </c:pt>
                <c:pt idx="321">
                  <c:v>8955</c:v>
                </c:pt>
                <c:pt idx="322">
                  <c:v>10789</c:v>
                </c:pt>
                <c:pt idx="323">
                  <c:v>0</c:v>
                </c:pt>
                <c:pt idx="324">
                  <c:v>6633</c:v>
                </c:pt>
                <c:pt idx="325">
                  <c:v>9548</c:v>
                </c:pt>
                <c:pt idx="326">
                  <c:v>0</c:v>
                </c:pt>
                <c:pt idx="327">
                  <c:v>0</c:v>
                </c:pt>
                <c:pt idx="328">
                  <c:v>0</c:v>
                </c:pt>
                <c:pt idx="329">
                  <c:v>0</c:v>
                </c:pt>
                <c:pt idx="330">
                  <c:v>0</c:v>
                </c:pt>
                <c:pt idx="331">
                  <c:v>0</c:v>
                </c:pt>
                <c:pt idx="332">
                  <c:v>0</c:v>
                </c:pt>
                <c:pt idx="333">
                  <c:v>0</c:v>
                </c:pt>
                <c:pt idx="334">
                  <c:v>0</c:v>
                </c:pt>
                <c:pt idx="335">
                  <c:v>2101</c:v>
                </c:pt>
                <c:pt idx="336">
                  <c:v>0</c:v>
                </c:pt>
                <c:pt idx="337">
                  <c:v>0</c:v>
                </c:pt>
                <c:pt idx="338">
                  <c:v>9766</c:v>
                </c:pt>
                <c:pt idx="339">
                  <c:v>165</c:v>
                </c:pt>
                <c:pt idx="340">
                  <c:v>0</c:v>
                </c:pt>
                <c:pt idx="341">
                  <c:v>0</c:v>
                </c:pt>
                <c:pt idx="342">
                  <c:v>0</c:v>
                </c:pt>
                <c:pt idx="343">
                  <c:v>7225</c:v>
                </c:pt>
                <c:pt idx="344">
                  <c:v>1988</c:v>
                </c:pt>
                <c:pt idx="345">
                  <c:v>1577</c:v>
                </c:pt>
                <c:pt idx="346">
                  <c:v>0</c:v>
                </c:pt>
                <c:pt idx="347">
                  <c:v>9348</c:v>
                </c:pt>
                <c:pt idx="348">
                  <c:v>11761</c:v>
                </c:pt>
                <c:pt idx="349">
                  <c:v>13987</c:v>
                </c:pt>
                <c:pt idx="350">
                  <c:v>4131</c:v>
                </c:pt>
                <c:pt idx="351">
                  <c:v>14</c:v>
                </c:pt>
                <c:pt idx="352">
                  <c:v>15491</c:v>
                </c:pt>
                <c:pt idx="353">
                  <c:v>14097</c:v>
                </c:pt>
                <c:pt idx="354">
                  <c:v>10467</c:v>
                </c:pt>
                <c:pt idx="355">
                  <c:v>12437</c:v>
                </c:pt>
                <c:pt idx="356">
                  <c:v>12307</c:v>
                </c:pt>
                <c:pt idx="357">
                  <c:v>18952</c:v>
                </c:pt>
                <c:pt idx="358">
                  <c:v>12010</c:v>
                </c:pt>
                <c:pt idx="359">
                  <c:v>12480</c:v>
                </c:pt>
                <c:pt idx="360">
                  <c:v>13417</c:v>
                </c:pt>
                <c:pt idx="361">
                  <c:v>14400</c:v>
                </c:pt>
                <c:pt idx="362">
                  <c:v>12495</c:v>
                </c:pt>
                <c:pt idx="363">
                  <c:v>10148</c:v>
                </c:pt>
                <c:pt idx="364">
                  <c:v>12362</c:v>
                </c:pt>
                <c:pt idx="365">
                  <c:v>5893</c:v>
                </c:pt>
                <c:pt idx="366">
                  <c:v>11680</c:v>
                </c:pt>
                <c:pt idx="367">
                  <c:v>10976</c:v>
                </c:pt>
                <c:pt idx="368">
                  <c:v>16806</c:v>
                </c:pt>
                <c:pt idx="369">
                  <c:v>15266</c:v>
                </c:pt>
                <c:pt idx="370">
                  <c:v>12084</c:v>
                </c:pt>
                <c:pt idx="371">
                  <c:v>13513</c:v>
                </c:pt>
                <c:pt idx="372">
                  <c:v>14100</c:v>
                </c:pt>
                <c:pt idx="373">
                  <c:v>12627</c:v>
                </c:pt>
                <c:pt idx="374">
                  <c:v>10345</c:v>
                </c:pt>
                <c:pt idx="375">
                  <c:v>10146</c:v>
                </c:pt>
                <c:pt idx="376">
                  <c:v>12168</c:v>
                </c:pt>
                <c:pt idx="377">
                  <c:v>7413</c:v>
                </c:pt>
                <c:pt idx="378">
                  <c:v>11463</c:v>
                </c:pt>
                <c:pt idx="379">
                  <c:v>87</c:v>
                </c:pt>
                <c:pt idx="380">
                  <c:v>1949</c:v>
                </c:pt>
                <c:pt idx="381">
                  <c:v>6101</c:v>
                </c:pt>
                <c:pt idx="382">
                  <c:v>7478</c:v>
                </c:pt>
                <c:pt idx="383">
                  <c:v>7352</c:v>
                </c:pt>
                <c:pt idx="384">
                  <c:v>14604</c:v>
                </c:pt>
                <c:pt idx="385">
                  <c:v>9634</c:v>
                </c:pt>
                <c:pt idx="386">
                  <c:v>7338</c:v>
                </c:pt>
                <c:pt idx="387">
                  <c:v>569</c:v>
                </c:pt>
                <c:pt idx="388">
                  <c:v>6242</c:v>
                </c:pt>
                <c:pt idx="389">
                  <c:v>430</c:v>
                </c:pt>
                <c:pt idx="390">
                  <c:v>20188</c:v>
                </c:pt>
                <c:pt idx="391">
                  <c:v>25701</c:v>
                </c:pt>
                <c:pt idx="392">
                  <c:v>17395</c:v>
                </c:pt>
                <c:pt idx="393">
                  <c:v>17167</c:v>
                </c:pt>
                <c:pt idx="394">
                  <c:v>16435</c:v>
                </c:pt>
                <c:pt idx="395">
                  <c:v>17078</c:v>
                </c:pt>
                <c:pt idx="396">
                  <c:v>11693</c:v>
                </c:pt>
                <c:pt idx="397">
                  <c:v>11159</c:v>
                </c:pt>
                <c:pt idx="398">
                  <c:v>10118</c:v>
                </c:pt>
                <c:pt idx="399">
                  <c:v>16064</c:v>
                </c:pt>
                <c:pt idx="400">
                  <c:v>290</c:v>
                </c:pt>
                <c:pt idx="401">
                  <c:v>0</c:v>
                </c:pt>
                <c:pt idx="402">
                  <c:v>0</c:v>
                </c:pt>
                <c:pt idx="403">
                  <c:v>0</c:v>
                </c:pt>
                <c:pt idx="404">
                  <c:v>0</c:v>
                </c:pt>
                <c:pt idx="405">
                  <c:v>0</c:v>
                </c:pt>
                <c:pt idx="406">
                  <c:v>1931</c:v>
                </c:pt>
                <c:pt idx="407">
                  <c:v>5181</c:v>
                </c:pt>
                <c:pt idx="408">
                  <c:v>12026</c:v>
                </c:pt>
                <c:pt idx="409">
                  <c:v>5360</c:v>
                </c:pt>
                <c:pt idx="410">
                  <c:v>2545</c:v>
                </c:pt>
                <c:pt idx="411">
                  <c:v>1636</c:v>
                </c:pt>
                <c:pt idx="412">
                  <c:v>0</c:v>
                </c:pt>
                <c:pt idx="413">
                  <c:v>14179</c:v>
                </c:pt>
                <c:pt idx="414">
                  <c:v>3358</c:v>
                </c:pt>
                <c:pt idx="415">
                  <c:v>9152</c:v>
                </c:pt>
                <c:pt idx="416">
                  <c:v>13935</c:v>
                </c:pt>
                <c:pt idx="417">
                  <c:v>12846</c:v>
                </c:pt>
                <c:pt idx="418">
                  <c:v>9124</c:v>
                </c:pt>
                <c:pt idx="419">
                  <c:v>9725</c:v>
                </c:pt>
                <c:pt idx="420">
                  <c:v>8350</c:v>
                </c:pt>
                <c:pt idx="421">
                  <c:v>2240</c:v>
                </c:pt>
                <c:pt idx="422">
                  <c:v>2631</c:v>
                </c:pt>
                <c:pt idx="423">
                  <c:v>8837</c:v>
                </c:pt>
                <c:pt idx="424">
                  <c:v>3246</c:v>
                </c:pt>
                <c:pt idx="425">
                  <c:v>2174</c:v>
                </c:pt>
                <c:pt idx="426">
                  <c:v>3494</c:v>
                </c:pt>
                <c:pt idx="427">
                  <c:v>2380</c:v>
                </c:pt>
                <c:pt idx="428">
                  <c:v>3159</c:v>
                </c:pt>
                <c:pt idx="429">
                  <c:v>6835</c:v>
                </c:pt>
                <c:pt idx="430">
                  <c:v>2098</c:v>
                </c:pt>
                <c:pt idx="431">
                  <c:v>2816</c:v>
                </c:pt>
                <c:pt idx="432">
                  <c:v>1408</c:v>
                </c:pt>
                <c:pt idx="433">
                  <c:v>4592</c:v>
                </c:pt>
                <c:pt idx="434">
                  <c:v>8452</c:v>
                </c:pt>
                <c:pt idx="435">
                  <c:v>7238</c:v>
                </c:pt>
                <c:pt idx="436">
                  <c:v>3821</c:v>
                </c:pt>
                <c:pt idx="437">
                  <c:v>2332</c:v>
                </c:pt>
                <c:pt idx="438">
                  <c:v>2121</c:v>
                </c:pt>
                <c:pt idx="439">
                  <c:v>1291</c:v>
                </c:pt>
                <c:pt idx="440">
                  <c:v>1467</c:v>
                </c:pt>
                <c:pt idx="441">
                  <c:v>1022</c:v>
                </c:pt>
                <c:pt idx="442">
                  <c:v>4605</c:v>
                </c:pt>
                <c:pt idx="443">
                  <c:v>178</c:v>
                </c:pt>
                <c:pt idx="444">
                  <c:v>20</c:v>
                </c:pt>
                <c:pt idx="445">
                  <c:v>18700</c:v>
                </c:pt>
                <c:pt idx="446">
                  <c:v>27572</c:v>
                </c:pt>
                <c:pt idx="447">
                  <c:v>15260</c:v>
                </c:pt>
                <c:pt idx="448">
                  <c:v>20779</c:v>
                </c:pt>
                <c:pt idx="449">
                  <c:v>10695</c:v>
                </c:pt>
                <c:pt idx="450">
                  <c:v>24136</c:v>
                </c:pt>
                <c:pt idx="451">
                  <c:v>10910</c:v>
                </c:pt>
                <c:pt idx="452">
                  <c:v>23014</c:v>
                </c:pt>
                <c:pt idx="453">
                  <c:v>16470</c:v>
                </c:pt>
                <c:pt idx="454">
                  <c:v>28497</c:v>
                </c:pt>
                <c:pt idx="455">
                  <c:v>10622</c:v>
                </c:pt>
                <c:pt idx="456">
                  <c:v>2350</c:v>
                </c:pt>
              </c:numCache>
            </c:numRef>
          </c:xVal>
          <c:yVal>
            <c:numRef>
              <c:f>dailyActivity_merged_Clean!$I$2:$I$458</c:f>
              <c:numCache>
                <c:formatCode>General</c:formatCode>
                <c:ptCount val="457"/>
                <c:pt idx="0">
                  <c:v>1819</c:v>
                </c:pt>
                <c:pt idx="1">
                  <c:v>2154</c:v>
                </c:pt>
                <c:pt idx="2">
                  <c:v>1944</c:v>
                </c:pt>
                <c:pt idx="3">
                  <c:v>1932</c:v>
                </c:pt>
                <c:pt idx="4">
                  <c:v>1886</c:v>
                </c:pt>
                <c:pt idx="5">
                  <c:v>1820</c:v>
                </c:pt>
                <c:pt idx="6">
                  <c:v>1889</c:v>
                </c:pt>
                <c:pt idx="7">
                  <c:v>1868</c:v>
                </c:pt>
                <c:pt idx="8">
                  <c:v>1843</c:v>
                </c:pt>
                <c:pt idx="9">
                  <c:v>1850</c:v>
                </c:pt>
                <c:pt idx="10">
                  <c:v>2030</c:v>
                </c:pt>
                <c:pt idx="11">
                  <c:v>2083</c:v>
                </c:pt>
                <c:pt idx="12">
                  <c:v>1861</c:v>
                </c:pt>
                <c:pt idx="13">
                  <c:v>1755</c:v>
                </c:pt>
                <c:pt idx="14">
                  <c:v>1895</c:v>
                </c:pt>
                <c:pt idx="15">
                  <c:v>1883</c:v>
                </c:pt>
                <c:pt idx="16">
                  <c:v>1755</c:v>
                </c:pt>
                <c:pt idx="17">
                  <c:v>1811</c:v>
                </c:pt>
                <c:pt idx="18">
                  <c:v>50</c:v>
                </c:pt>
                <c:pt idx="19">
                  <c:v>1373</c:v>
                </c:pt>
                <c:pt idx="20">
                  <c:v>1264</c:v>
                </c:pt>
                <c:pt idx="21">
                  <c:v>1350</c:v>
                </c:pt>
                <c:pt idx="22">
                  <c:v>1342</c:v>
                </c:pt>
                <c:pt idx="23">
                  <c:v>1300</c:v>
                </c:pt>
                <c:pt idx="24">
                  <c:v>1313</c:v>
                </c:pt>
                <c:pt idx="25">
                  <c:v>1498</c:v>
                </c:pt>
                <c:pt idx="26">
                  <c:v>1541</c:v>
                </c:pt>
                <c:pt idx="27">
                  <c:v>1327</c:v>
                </c:pt>
                <c:pt idx="28">
                  <c:v>1452</c:v>
                </c:pt>
                <c:pt idx="29">
                  <c:v>1574</c:v>
                </c:pt>
                <c:pt idx="30">
                  <c:v>1308</c:v>
                </c:pt>
                <c:pt idx="31">
                  <c:v>1276</c:v>
                </c:pt>
                <c:pt idx="32">
                  <c:v>1278</c:v>
                </c:pt>
                <c:pt idx="33">
                  <c:v>1409</c:v>
                </c:pt>
                <c:pt idx="34">
                  <c:v>1370</c:v>
                </c:pt>
                <c:pt idx="35">
                  <c:v>1555</c:v>
                </c:pt>
                <c:pt idx="36">
                  <c:v>1469</c:v>
                </c:pt>
                <c:pt idx="37">
                  <c:v>706</c:v>
                </c:pt>
                <c:pt idx="38">
                  <c:v>3323</c:v>
                </c:pt>
                <c:pt idx="39">
                  <c:v>4029</c:v>
                </c:pt>
                <c:pt idx="40">
                  <c:v>3436</c:v>
                </c:pt>
                <c:pt idx="41">
                  <c:v>2444</c:v>
                </c:pt>
                <c:pt idx="42">
                  <c:v>3098</c:v>
                </c:pt>
                <c:pt idx="43">
                  <c:v>2925</c:v>
                </c:pt>
                <c:pt idx="44">
                  <c:v>3202</c:v>
                </c:pt>
                <c:pt idx="45">
                  <c:v>2928</c:v>
                </c:pt>
                <c:pt idx="46">
                  <c:v>3290</c:v>
                </c:pt>
                <c:pt idx="47">
                  <c:v>489</c:v>
                </c:pt>
                <c:pt idx="48">
                  <c:v>1969</c:v>
                </c:pt>
                <c:pt idx="49">
                  <c:v>1889</c:v>
                </c:pt>
                <c:pt idx="50">
                  <c:v>1636</c:v>
                </c:pt>
                <c:pt idx="51">
                  <c:v>1347</c:v>
                </c:pt>
                <c:pt idx="52">
                  <c:v>1347</c:v>
                </c:pt>
                <c:pt idx="53">
                  <c:v>1349</c:v>
                </c:pt>
                <c:pt idx="54">
                  <c:v>1965</c:v>
                </c:pt>
                <c:pt idx="55">
                  <c:v>1824</c:v>
                </c:pt>
                <c:pt idx="56">
                  <c:v>1807</c:v>
                </c:pt>
                <c:pt idx="57">
                  <c:v>1971</c:v>
                </c:pt>
                <c:pt idx="58">
                  <c:v>1888</c:v>
                </c:pt>
                <c:pt idx="59">
                  <c:v>399</c:v>
                </c:pt>
                <c:pt idx="60">
                  <c:v>2590</c:v>
                </c:pt>
                <c:pt idx="61">
                  <c:v>2783</c:v>
                </c:pt>
                <c:pt idx="62">
                  <c:v>2449</c:v>
                </c:pt>
                <c:pt idx="63">
                  <c:v>2380</c:v>
                </c:pt>
                <c:pt idx="64">
                  <c:v>2344</c:v>
                </c:pt>
                <c:pt idx="65">
                  <c:v>2202</c:v>
                </c:pt>
                <c:pt idx="66">
                  <c:v>2130</c:v>
                </c:pt>
                <c:pt idx="67">
                  <c:v>2088</c:v>
                </c:pt>
                <c:pt idx="68">
                  <c:v>2443</c:v>
                </c:pt>
                <c:pt idx="69">
                  <c:v>2442</c:v>
                </c:pt>
                <c:pt idx="70">
                  <c:v>2255</c:v>
                </c:pt>
                <c:pt idx="71">
                  <c:v>942</c:v>
                </c:pt>
                <c:pt idx="72">
                  <c:v>2645</c:v>
                </c:pt>
                <c:pt idx="73">
                  <c:v>2040</c:v>
                </c:pt>
                <c:pt idx="74">
                  <c:v>2395</c:v>
                </c:pt>
                <c:pt idx="75">
                  <c:v>2581</c:v>
                </c:pt>
                <c:pt idx="76">
                  <c:v>2735</c:v>
                </c:pt>
                <c:pt idx="77">
                  <c:v>2733</c:v>
                </c:pt>
                <c:pt idx="78">
                  <c:v>3021</c:v>
                </c:pt>
                <c:pt idx="79">
                  <c:v>2577</c:v>
                </c:pt>
                <c:pt idx="80">
                  <c:v>2811</c:v>
                </c:pt>
                <c:pt idx="81">
                  <c:v>2458</c:v>
                </c:pt>
                <c:pt idx="82">
                  <c:v>2568</c:v>
                </c:pt>
                <c:pt idx="83">
                  <c:v>1140</c:v>
                </c:pt>
                <c:pt idx="84">
                  <c:v>1407</c:v>
                </c:pt>
                <c:pt idx="85">
                  <c:v>1237</c:v>
                </c:pt>
                <c:pt idx="86">
                  <c:v>1330</c:v>
                </c:pt>
                <c:pt idx="87">
                  <c:v>1583</c:v>
                </c:pt>
                <c:pt idx="88">
                  <c:v>1538</c:v>
                </c:pt>
                <c:pt idx="89">
                  <c:v>1421</c:v>
                </c:pt>
                <c:pt idx="90">
                  <c:v>1392</c:v>
                </c:pt>
                <c:pt idx="91">
                  <c:v>1425</c:v>
                </c:pt>
                <c:pt idx="92">
                  <c:v>1413</c:v>
                </c:pt>
                <c:pt idx="93">
                  <c:v>1515</c:v>
                </c:pt>
                <c:pt idx="94">
                  <c:v>1405</c:v>
                </c:pt>
                <c:pt idx="95">
                  <c:v>600</c:v>
                </c:pt>
                <c:pt idx="96">
                  <c:v>1324</c:v>
                </c:pt>
                <c:pt idx="97">
                  <c:v>1324</c:v>
                </c:pt>
                <c:pt idx="98">
                  <c:v>1324</c:v>
                </c:pt>
                <c:pt idx="99">
                  <c:v>1324</c:v>
                </c:pt>
                <c:pt idx="100">
                  <c:v>1708</c:v>
                </c:pt>
                <c:pt idx="101">
                  <c:v>1950</c:v>
                </c:pt>
                <c:pt idx="102">
                  <c:v>1508</c:v>
                </c:pt>
                <c:pt idx="103">
                  <c:v>1625</c:v>
                </c:pt>
                <c:pt idx="104">
                  <c:v>1772</c:v>
                </c:pt>
                <c:pt idx="105">
                  <c:v>1530</c:v>
                </c:pt>
                <c:pt idx="106">
                  <c:v>2206</c:v>
                </c:pt>
                <c:pt idx="107">
                  <c:v>790</c:v>
                </c:pt>
                <c:pt idx="108">
                  <c:v>2041</c:v>
                </c:pt>
                <c:pt idx="109">
                  <c:v>2187</c:v>
                </c:pt>
                <c:pt idx="110">
                  <c:v>1929</c:v>
                </c:pt>
                <c:pt idx="111">
                  <c:v>1935</c:v>
                </c:pt>
                <c:pt idx="112">
                  <c:v>2438</c:v>
                </c:pt>
                <c:pt idx="113">
                  <c:v>2035</c:v>
                </c:pt>
                <c:pt idx="114">
                  <c:v>2099</c:v>
                </c:pt>
                <c:pt idx="115">
                  <c:v>2096</c:v>
                </c:pt>
                <c:pt idx="116">
                  <c:v>2058</c:v>
                </c:pt>
                <c:pt idx="117">
                  <c:v>2338</c:v>
                </c:pt>
                <c:pt idx="118">
                  <c:v>2104</c:v>
                </c:pt>
                <c:pt idx="119">
                  <c:v>2488</c:v>
                </c:pt>
                <c:pt idx="120">
                  <c:v>2164</c:v>
                </c:pt>
                <c:pt idx="121">
                  <c:v>2009</c:v>
                </c:pt>
                <c:pt idx="122">
                  <c:v>399</c:v>
                </c:pt>
                <c:pt idx="123">
                  <c:v>1335</c:v>
                </c:pt>
                <c:pt idx="124">
                  <c:v>1559</c:v>
                </c:pt>
                <c:pt idx="125">
                  <c:v>1845</c:v>
                </c:pt>
                <c:pt idx="126">
                  <c:v>2046</c:v>
                </c:pt>
                <c:pt idx="127">
                  <c:v>1953</c:v>
                </c:pt>
                <c:pt idx="128">
                  <c:v>1910</c:v>
                </c:pt>
                <c:pt idx="129">
                  <c:v>2035</c:v>
                </c:pt>
                <c:pt idx="130">
                  <c:v>1944</c:v>
                </c:pt>
                <c:pt idx="131">
                  <c:v>2257</c:v>
                </c:pt>
                <c:pt idx="132">
                  <c:v>1724</c:v>
                </c:pt>
                <c:pt idx="133">
                  <c:v>1741</c:v>
                </c:pt>
                <c:pt idx="134">
                  <c:v>0</c:v>
                </c:pt>
                <c:pt idx="135">
                  <c:v>1920</c:v>
                </c:pt>
                <c:pt idx="136">
                  <c:v>1920</c:v>
                </c:pt>
                <c:pt idx="137">
                  <c:v>1920</c:v>
                </c:pt>
                <c:pt idx="138">
                  <c:v>4562</c:v>
                </c:pt>
                <c:pt idx="139">
                  <c:v>2881</c:v>
                </c:pt>
                <c:pt idx="140">
                  <c:v>1920</c:v>
                </c:pt>
                <c:pt idx="141">
                  <c:v>1920</c:v>
                </c:pt>
                <c:pt idx="142">
                  <c:v>1144</c:v>
                </c:pt>
                <c:pt idx="143">
                  <c:v>1852</c:v>
                </c:pt>
                <c:pt idx="144">
                  <c:v>2069</c:v>
                </c:pt>
                <c:pt idx="145">
                  <c:v>1816</c:v>
                </c:pt>
                <c:pt idx="146">
                  <c:v>1878</c:v>
                </c:pt>
                <c:pt idx="147">
                  <c:v>1787</c:v>
                </c:pt>
                <c:pt idx="148">
                  <c:v>2010</c:v>
                </c:pt>
                <c:pt idx="149">
                  <c:v>2038</c:v>
                </c:pt>
                <c:pt idx="150">
                  <c:v>1815</c:v>
                </c:pt>
                <c:pt idx="151">
                  <c:v>2062</c:v>
                </c:pt>
                <c:pt idx="152">
                  <c:v>1276</c:v>
                </c:pt>
                <c:pt idx="153">
                  <c:v>1288</c:v>
                </c:pt>
                <c:pt idx="154">
                  <c:v>1490</c:v>
                </c:pt>
                <c:pt idx="155">
                  <c:v>1630</c:v>
                </c:pt>
                <c:pt idx="156">
                  <c:v>1648</c:v>
                </c:pt>
                <c:pt idx="157">
                  <c:v>1649</c:v>
                </c:pt>
                <c:pt idx="158">
                  <c:v>1783</c:v>
                </c:pt>
                <c:pt idx="159">
                  <c:v>1431</c:v>
                </c:pt>
                <c:pt idx="160">
                  <c:v>1524</c:v>
                </c:pt>
                <c:pt idx="161">
                  <c:v>1697</c:v>
                </c:pt>
                <c:pt idx="162">
                  <c:v>1232</c:v>
                </c:pt>
                <c:pt idx="163">
                  <c:v>1223</c:v>
                </c:pt>
                <c:pt idx="164">
                  <c:v>182</c:v>
                </c:pt>
                <c:pt idx="165">
                  <c:v>2990</c:v>
                </c:pt>
                <c:pt idx="166">
                  <c:v>2480</c:v>
                </c:pt>
                <c:pt idx="167">
                  <c:v>2570</c:v>
                </c:pt>
                <c:pt idx="168">
                  <c:v>3016</c:v>
                </c:pt>
                <c:pt idx="169">
                  <c:v>3830</c:v>
                </c:pt>
                <c:pt idx="170">
                  <c:v>3706</c:v>
                </c:pt>
                <c:pt idx="171">
                  <c:v>2024</c:v>
                </c:pt>
                <c:pt idx="172">
                  <c:v>2980</c:v>
                </c:pt>
                <c:pt idx="173">
                  <c:v>3728</c:v>
                </c:pt>
                <c:pt idx="174">
                  <c:v>3348</c:v>
                </c:pt>
                <c:pt idx="175">
                  <c:v>3162</c:v>
                </c:pt>
                <c:pt idx="176">
                  <c:v>3140</c:v>
                </c:pt>
                <c:pt idx="177">
                  <c:v>1980</c:v>
                </c:pt>
                <c:pt idx="178">
                  <c:v>3681</c:v>
                </c:pt>
                <c:pt idx="179">
                  <c:v>3444</c:v>
                </c:pt>
                <c:pt idx="180">
                  <c:v>3510</c:v>
                </c:pt>
                <c:pt idx="181">
                  <c:v>4010</c:v>
                </c:pt>
                <c:pt idx="182">
                  <c:v>2976</c:v>
                </c:pt>
                <c:pt idx="183">
                  <c:v>3418</c:v>
                </c:pt>
                <c:pt idx="184">
                  <c:v>3439</c:v>
                </c:pt>
                <c:pt idx="185">
                  <c:v>3338</c:v>
                </c:pt>
                <c:pt idx="186">
                  <c:v>2892</c:v>
                </c:pt>
                <c:pt idx="187">
                  <c:v>3313</c:v>
                </c:pt>
                <c:pt idx="188">
                  <c:v>3118</c:v>
                </c:pt>
                <c:pt idx="189">
                  <c:v>2966</c:v>
                </c:pt>
                <c:pt idx="190">
                  <c:v>3253</c:v>
                </c:pt>
                <c:pt idx="191">
                  <c:v>3032</c:v>
                </c:pt>
                <c:pt idx="192">
                  <c:v>4034</c:v>
                </c:pt>
                <c:pt idx="193">
                  <c:v>3264</c:v>
                </c:pt>
                <c:pt idx="194">
                  <c:v>2817</c:v>
                </c:pt>
                <c:pt idx="195">
                  <c:v>2507</c:v>
                </c:pt>
                <c:pt idx="196">
                  <c:v>446</c:v>
                </c:pt>
                <c:pt idx="197">
                  <c:v>1777</c:v>
                </c:pt>
                <c:pt idx="198">
                  <c:v>1777</c:v>
                </c:pt>
                <c:pt idx="199">
                  <c:v>2453</c:v>
                </c:pt>
                <c:pt idx="200">
                  <c:v>1776</c:v>
                </c:pt>
                <c:pt idx="201">
                  <c:v>1935</c:v>
                </c:pt>
                <c:pt idx="202">
                  <c:v>1776</c:v>
                </c:pt>
                <c:pt idx="203">
                  <c:v>1870</c:v>
                </c:pt>
                <c:pt idx="204">
                  <c:v>1777</c:v>
                </c:pt>
                <c:pt idx="205">
                  <c:v>1782</c:v>
                </c:pt>
                <c:pt idx="206">
                  <c:v>1978</c:v>
                </c:pt>
                <c:pt idx="207">
                  <c:v>2296</c:v>
                </c:pt>
                <c:pt idx="208">
                  <c:v>2484</c:v>
                </c:pt>
                <c:pt idx="209">
                  <c:v>1787</c:v>
                </c:pt>
                <c:pt idx="210">
                  <c:v>1776</c:v>
                </c:pt>
                <c:pt idx="211">
                  <c:v>1776</c:v>
                </c:pt>
                <c:pt idx="212">
                  <c:v>2005</c:v>
                </c:pt>
                <c:pt idx="213">
                  <c:v>1778</c:v>
                </c:pt>
                <c:pt idx="214">
                  <c:v>2293</c:v>
                </c:pt>
                <c:pt idx="215">
                  <c:v>2259</c:v>
                </c:pt>
                <c:pt idx="216">
                  <c:v>1776</c:v>
                </c:pt>
                <c:pt idx="217">
                  <c:v>1776</c:v>
                </c:pt>
                <c:pt idx="218">
                  <c:v>1776</c:v>
                </c:pt>
                <c:pt idx="219">
                  <c:v>1776</c:v>
                </c:pt>
                <c:pt idx="220">
                  <c:v>1776</c:v>
                </c:pt>
                <c:pt idx="221">
                  <c:v>1776</c:v>
                </c:pt>
                <c:pt idx="222">
                  <c:v>1780</c:v>
                </c:pt>
                <c:pt idx="223">
                  <c:v>1778</c:v>
                </c:pt>
                <c:pt idx="224">
                  <c:v>2360</c:v>
                </c:pt>
                <c:pt idx="225">
                  <c:v>1952</c:v>
                </c:pt>
                <c:pt idx="226">
                  <c:v>2101</c:v>
                </c:pt>
                <c:pt idx="227">
                  <c:v>2393</c:v>
                </c:pt>
                <c:pt idx="228">
                  <c:v>538</c:v>
                </c:pt>
                <c:pt idx="229">
                  <c:v>1958</c:v>
                </c:pt>
                <c:pt idx="230">
                  <c:v>2141</c:v>
                </c:pt>
                <c:pt idx="231">
                  <c:v>2129</c:v>
                </c:pt>
                <c:pt idx="232">
                  <c:v>2216</c:v>
                </c:pt>
                <c:pt idx="233">
                  <c:v>2154</c:v>
                </c:pt>
                <c:pt idx="234">
                  <c:v>2178</c:v>
                </c:pt>
                <c:pt idx="235">
                  <c:v>2308</c:v>
                </c:pt>
                <c:pt idx="236">
                  <c:v>2201</c:v>
                </c:pt>
                <c:pt idx="237">
                  <c:v>2341</c:v>
                </c:pt>
                <c:pt idx="238">
                  <c:v>2236</c:v>
                </c:pt>
                <c:pt idx="239">
                  <c:v>2069</c:v>
                </c:pt>
                <c:pt idx="240">
                  <c:v>0</c:v>
                </c:pt>
                <c:pt idx="241">
                  <c:v>1878</c:v>
                </c:pt>
                <c:pt idx="242">
                  <c:v>1878</c:v>
                </c:pt>
                <c:pt idx="243">
                  <c:v>1878</c:v>
                </c:pt>
                <c:pt idx="244">
                  <c:v>1878</c:v>
                </c:pt>
                <c:pt idx="245">
                  <c:v>1878</c:v>
                </c:pt>
                <c:pt idx="246">
                  <c:v>1878</c:v>
                </c:pt>
                <c:pt idx="247">
                  <c:v>1878</c:v>
                </c:pt>
                <c:pt idx="248">
                  <c:v>1296</c:v>
                </c:pt>
                <c:pt idx="249">
                  <c:v>2010</c:v>
                </c:pt>
                <c:pt idx="250">
                  <c:v>2032</c:v>
                </c:pt>
                <c:pt idx="251">
                  <c:v>2227</c:v>
                </c:pt>
                <c:pt idx="252">
                  <c:v>2133</c:v>
                </c:pt>
                <c:pt idx="253">
                  <c:v>2317</c:v>
                </c:pt>
                <c:pt idx="254">
                  <c:v>2058</c:v>
                </c:pt>
                <c:pt idx="255">
                  <c:v>1935</c:v>
                </c:pt>
                <c:pt idx="256">
                  <c:v>2217</c:v>
                </c:pt>
                <c:pt idx="257">
                  <c:v>2374</c:v>
                </c:pt>
                <c:pt idx="258">
                  <c:v>2335</c:v>
                </c:pt>
                <c:pt idx="259">
                  <c:v>2303</c:v>
                </c:pt>
                <c:pt idx="260">
                  <c:v>2210</c:v>
                </c:pt>
                <c:pt idx="261">
                  <c:v>2424</c:v>
                </c:pt>
                <c:pt idx="262">
                  <c:v>2297</c:v>
                </c:pt>
                <c:pt idx="263">
                  <c:v>745</c:v>
                </c:pt>
                <c:pt idx="264">
                  <c:v>1902</c:v>
                </c:pt>
                <c:pt idx="265">
                  <c:v>1680</c:v>
                </c:pt>
                <c:pt idx="266">
                  <c:v>1901</c:v>
                </c:pt>
                <c:pt idx="267">
                  <c:v>2078</c:v>
                </c:pt>
                <c:pt idx="268">
                  <c:v>1876</c:v>
                </c:pt>
                <c:pt idx="269">
                  <c:v>1853</c:v>
                </c:pt>
                <c:pt idx="270">
                  <c:v>2235</c:v>
                </c:pt>
                <c:pt idx="271">
                  <c:v>1778</c:v>
                </c:pt>
                <c:pt idx="272">
                  <c:v>1882</c:v>
                </c:pt>
                <c:pt idx="273">
                  <c:v>1906</c:v>
                </c:pt>
                <c:pt idx="274">
                  <c:v>2149</c:v>
                </c:pt>
                <c:pt idx="275">
                  <c:v>722</c:v>
                </c:pt>
                <c:pt idx="276">
                  <c:v>2886</c:v>
                </c:pt>
                <c:pt idx="277">
                  <c:v>2915</c:v>
                </c:pt>
                <c:pt idx="278">
                  <c:v>2895</c:v>
                </c:pt>
                <c:pt idx="279">
                  <c:v>2923</c:v>
                </c:pt>
                <c:pt idx="280">
                  <c:v>3323</c:v>
                </c:pt>
                <c:pt idx="281">
                  <c:v>3357</c:v>
                </c:pt>
                <c:pt idx="282">
                  <c:v>2931</c:v>
                </c:pt>
                <c:pt idx="283">
                  <c:v>2848</c:v>
                </c:pt>
                <c:pt idx="284">
                  <c:v>2943</c:v>
                </c:pt>
                <c:pt idx="285">
                  <c:v>2822</c:v>
                </c:pt>
                <c:pt idx="286">
                  <c:v>2981</c:v>
                </c:pt>
                <c:pt idx="287">
                  <c:v>3597</c:v>
                </c:pt>
                <c:pt idx="288">
                  <c:v>3224</c:v>
                </c:pt>
                <c:pt idx="289">
                  <c:v>2677</c:v>
                </c:pt>
                <c:pt idx="290">
                  <c:v>0</c:v>
                </c:pt>
                <c:pt idx="291">
                  <c:v>2142</c:v>
                </c:pt>
                <c:pt idx="292">
                  <c:v>1615</c:v>
                </c:pt>
                <c:pt idx="293">
                  <c:v>1481</c:v>
                </c:pt>
                <c:pt idx="294">
                  <c:v>1892</c:v>
                </c:pt>
                <c:pt idx="295">
                  <c:v>2086</c:v>
                </c:pt>
                <c:pt idx="296">
                  <c:v>2044</c:v>
                </c:pt>
                <c:pt idx="297">
                  <c:v>2249</c:v>
                </c:pt>
                <c:pt idx="298">
                  <c:v>2019</c:v>
                </c:pt>
                <c:pt idx="299">
                  <c:v>1692</c:v>
                </c:pt>
                <c:pt idx="300">
                  <c:v>1712</c:v>
                </c:pt>
                <c:pt idx="301">
                  <c:v>2065</c:v>
                </c:pt>
                <c:pt idx="302">
                  <c:v>633</c:v>
                </c:pt>
                <c:pt idx="303">
                  <c:v>3625</c:v>
                </c:pt>
                <c:pt idx="304">
                  <c:v>4430</c:v>
                </c:pt>
                <c:pt idx="305">
                  <c:v>3427</c:v>
                </c:pt>
                <c:pt idx="306">
                  <c:v>3492</c:v>
                </c:pt>
                <c:pt idx="307">
                  <c:v>3597</c:v>
                </c:pt>
                <c:pt idx="308">
                  <c:v>3765</c:v>
                </c:pt>
                <c:pt idx="309">
                  <c:v>2775</c:v>
                </c:pt>
                <c:pt idx="310">
                  <c:v>2486</c:v>
                </c:pt>
                <c:pt idx="311">
                  <c:v>3817</c:v>
                </c:pt>
                <c:pt idx="312">
                  <c:v>3378</c:v>
                </c:pt>
                <c:pt idx="313">
                  <c:v>1511</c:v>
                </c:pt>
                <c:pt idx="314">
                  <c:v>2210</c:v>
                </c:pt>
                <c:pt idx="315">
                  <c:v>2884</c:v>
                </c:pt>
                <c:pt idx="316">
                  <c:v>1496</c:v>
                </c:pt>
                <c:pt idx="317">
                  <c:v>2262</c:v>
                </c:pt>
                <c:pt idx="318">
                  <c:v>2445</c:v>
                </c:pt>
                <c:pt idx="319">
                  <c:v>2694</c:v>
                </c:pt>
                <c:pt idx="320">
                  <c:v>1903</c:v>
                </c:pt>
                <c:pt idx="321">
                  <c:v>2482</c:v>
                </c:pt>
                <c:pt idx="322">
                  <c:v>2617</c:v>
                </c:pt>
                <c:pt idx="323">
                  <c:v>0</c:v>
                </c:pt>
                <c:pt idx="324">
                  <c:v>2778</c:v>
                </c:pt>
                <c:pt idx="325">
                  <c:v>3119</c:v>
                </c:pt>
                <c:pt idx="326">
                  <c:v>2664</c:v>
                </c:pt>
                <c:pt idx="327">
                  <c:v>2060</c:v>
                </c:pt>
                <c:pt idx="328">
                  <c:v>2060</c:v>
                </c:pt>
                <c:pt idx="329">
                  <c:v>2060</c:v>
                </c:pt>
                <c:pt idx="330">
                  <c:v>2060</c:v>
                </c:pt>
                <c:pt idx="331">
                  <c:v>2060</c:v>
                </c:pt>
                <c:pt idx="332">
                  <c:v>2060</c:v>
                </c:pt>
                <c:pt idx="333">
                  <c:v>735</c:v>
                </c:pt>
                <c:pt idx="334">
                  <c:v>1820</c:v>
                </c:pt>
                <c:pt idx="335">
                  <c:v>2224</c:v>
                </c:pt>
                <c:pt idx="336">
                  <c:v>1820</c:v>
                </c:pt>
                <c:pt idx="337">
                  <c:v>1820</c:v>
                </c:pt>
                <c:pt idx="338">
                  <c:v>2442</c:v>
                </c:pt>
                <c:pt idx="339">
                  <c:v>1849</c:v>
                </c:pt>
                <c:pt idx="340">
                  <c:v>1822</c:v>
                </c:pt>
                <c:pt idx="341">
                  <c:v>1820</c:v>
                </c:pt>
                <c:pt idx="342">
                  <c:v>251</c:v>
                </c:pt>
                <c:pt idx="343">
                  <c:v>3065</c:v>
                </c:pt>
                <c:pt idx="344">
                  <c:v>2207</c:v>
                </c:pt>
                <c:pt idx="345">
                  <c:v>1977</c:v>
                </c:pt>
                <c:pt idx="346">
                  <c:v>1841</c:v>
                </c:pt>
                <c:pt idx="347">
                  <c:v>4286</c:v>
                </c:pt>
                <c:pt idx="348">
                  <c:v>3920</c:v>
                </c:pt>
                <c:pt idx="349">
                  <c:v>3856</c:v>
                </c:pt>
                <c:pt idx="350">
                  <c:v>2584</c:v>
                </c:pt>
                <c:pt idx="351">
                  <c:v>787</c:v>
                </c:pt>
                <c:pt idx="352">
                  <c:v>2244</c:v>
                </c:pt>
                <c:pt idx="353">
                  <c:v>2188</c:v>
                </c:pt>
                <c:pt idx="354">
                  <c:v>2014</c:v>
                </c:pt>
                <c:pt idx="355">
                  <c:v>2115</c:v>
                </c:pt>
                <c:pt idx="356">
                  <c:v>2055</c:v>
                </c:pt>
                <c:pt idx="357">
                  <c:v>2437</c:v>
                </c:pt>
                <c:pt idx="358">
                  <c:v>2158</c:v>
                </c:pt>
                <c:pt idx="359">
                  <c:v>2170</c:v>
                </c:pt>
                <c:pt idx="360">
                  <c:v>2244</c:v>
                </c:pt>
                <c:pt idx="361">
                  <c:v>2188</c:v>
                </c:pt>
                <c:pt idx="362">
                  <c:v>2231</c:v>
                </c:pt>
                <c:pt idx="363">
                  <c:v>2100</c:v>
                </c:pt>
                <c:pt idx="364">
                  <c:v>2188</c:v>
                </c:pt>
                <c:pt idx="365">
                  <c:v>917</c:v>
                </c:pt>
                <c:pt idx="366">
                  <c:v>2573</c:v>
                </c:pt>
                <c:pt idx="367">
                  <c:v>2575</c:v>
                </c:pt>
                <c:pt idx="368">
                  <c:v>3086</c:v>
                </c:pt>
                <c:pt idx="369">
                  <c:v>2886</c:v>
                </c:pt>
                <c:pt idx="370">
                  <c:v>2676</c:v>
                </c:pt>
                <c:pt idx="371">
                  <c:v>2811</c:v>
                </c:pt>
                <c:pt idx="372">
                  <c:v>2840</c:v>
                </c:pt>
                <c:pt idx="373">
                  <c:v>2871</c:v>
                </c:pt>
                <c:pt idx="374">
                  <c:v>2613</c:v>
                </c:pt>
                <c:pt idx="375">
                  <c:v>2700</c:v>
                </c:pt>
                <c:pt idx="376">
                  <c:v>2871</c:v>
                </c:pt>
                <c:pt idx="377">
                  <c:v>1023</c:v>
                </c:pt>
                <c:pt idx="378">
                  <c:v>2496</c:v>
                </c:pt>
                <c:pt idx="379">
                  <c:v>1641</c:v>
                </c:pt>
                <c:pt idx="380">
                  <c:v>1794</c:v>
                </c:pt>
                <c:pt idx="381">
                  <c:v>2421</c:v>
                </c:pt>
                <c:pt idx="382">
                  <c:v>2439</c:v>
                </c:pt>
                <c:pt idx="383">
                  <c:v>2233</c:v>
                </c:pt>
                <c:pt idx="384">
                  <c:v>2862</c:v>
                </c:pt>
                <c:pt idx="385">
                  <c:v>2752</c:v>
                </c:pt>
                <c:pt idx="386">
                  <c:v>2519</c:v>
                </c:pt>
                <c:pt idx="387">
                  <c:v>1799</c:v>
                </c:pt>
                <c:pt idx="388">
                  <c:v>2543</c:v>
                </c:pt>
                <c:pt idx="389">
                  <c:v>625</c:v>
                </c:pt>
                <c:pt idx="390">
                  <c:v>3377</c:v>
                </c:pt>
                <c:pt idx="391">
                  <c:v>3697</c:v>
                </c:pt>
                <c:pt idx="392">
                  <c:v>3209</c:v>
                </c:pt>
                <c:pt idx="393">
                  <c:v>3167</c:v>
                </c:pt>
                <c:pt idx="394">
                  <c:v>3122</c:v>
                </c:pt>
                <c:pt idx="395">
                  <c:v>3176</c:v>
                </c:pt>
                <c:pt idx="396">
                  <c:v>2790</c:v>
                </c:pt>
                <c:pt idx="397">
                  <c:v>2715</c:v>
                </c:pt>
                <c:pt idx="398">
                  <c:v>2684</c:v>
                </c:pt>
                <c:pt idx="399">
                  <c:v>3097</c:v>
                </c:pt>
                <c:pt idx="400">
                  <c:v>791</c:v>
                </c:pt>
                <c:pt idx="401">
                  <c:v>1429</c:v>
                </c:pt>
                <c:pt idx="402">
                  <c:v>1429</c:v>
                </c:pt>
                <c:pt idx="403">
                  <c:v>1429</c:v>
                </c:pt>
                <c:pt idx="404">
                  <c:v>1429</c:v>
                </c:pt>
                <c:pt idx="405">
                  <c:v>1429</c:v>
                </c:pt>
                <c:pt idx="406">
                  <c:v>1607</c:v>
                </c:pt>
                <c:pt idx="407">
                  <c:v>1776</c:v>
                </c:pt>
                <c:pt idx="408">
                  <c:v>2162</c:v>
                </c:pt>
                <c:pt idx="409">
                  <c:v>1832</c:v>
                </c:pt>
                <c:pt idx="410">
                  <c:v>1657</c:v>
                </c:pt>
                <c:pt idx="411">
                  <c:v>1377</c:v>
                </c:pt>
                <c:pt idx="412">
                  <c:v>0</c:v>
                </c:pt>
                <c:pt idx="413">
                  <c:v>3669</c:v>
                </c:pt>
                <c:pt idx="414">
                  <c:v>2702</c:v>
                </c:pt>
                <c:pt idx="415">
                  <c:v>3304</c:v>
                </c:pt>
                <c:pt idx="416">
                  <c:v>4234</c:v>
                </c:pt>
                <c:pt idx="417">
                  <c:v>4128</c:v>
                </c:pt>
                <c:pt idx="418">
                  <c:v>3798</c:v>
                </c:pt>
                <c:pt idx="419">
                  <c:v>3839</c:v>
                </c:pt>
                <c:pt idx="420">
                  <c:v>3713</c:v>
                </c:pt>
                <c:pt idx="421">
                  <c:v>2606</c:v>
                </c:pt>
                <c:pt idx="422">
                  <c:v>2624</c:v>
                </c:pt>
                <c:pt idx="423">
                  <c:v>3775</c:v>
                </c:pt>
                <c:pt idx="424">
                  <c:v>1882</c:v>
                </c:pt>
                <c:pt idx="425">
                  <c:v>2360</c:v>
                </c:pt>
                <c:pt idx="426">
                  <c:v>2517</c:v>
                </c:pt>
                <c:pt idx="427">
                  <c:v>2400</c:v>
                </c:pt>
                <c:pt idx="428">
                  <c:v>2462</c:v>
                </c:pt>
                <c:pt idx="429">
                  <c:v>2786</c:v>
                </c:pt>
                <c:pt idx="430">
                  <c:v>2354</c:v>
                </c:pt>
                <c:pt idx="431">
                  <c:v>2437</c:v>
                </c:pt>
                <c:pt idx="432">
                  <c:v>1814</c:v>
                </c:pt>
                <c:pt idx="433">
                  <c:v>2260</c:v>
                </c:pt>
                <c:pt idx="434">
                  <c:v>3004</c:v>
                </c:pt>
                <c:pt idx="435">
                  <c:v>2667</c:v>
                </c:pt>
                <c:pt idx="436">
                  <c:v>2229</c:v>
                </c:pt>
                <c:pt idx="437">
                  <c:v>2100</c:v>
                </c:pt>
                <c:pt idx="438">
                  <c:v>2114</c:v>
                </c:pt>
                <c:pt idx="439">
                  <c:v>1961</c:v>
                </c:pt>
                <c:pt idx="440">
                  <c:v>1953</c:v>
                </c:pt>
                <c:pt idx="441">
                  <c:v>1890</c:v>
                </c:pt>
                <c:pt idx="442">
                  <c:v>2253</c:v>
                </c:pt>
                <c:pt idx="443">
                  <c:v>1725</c:v>
                </c:pt>
                <c:pt idx="444">
                  <c:v>728</c:v>
                </c:pt>
                <c:pt idx="445">
                  <c:v>3527</c:v>
                </c:pt>
                <c:pt idx="446">
                  <c:v>4220</c:v>
                </c:pt>
                <c:pt idx="447">
                  <c:v>3864</c:v>
                </c:pt>
                <c:pt idx="448">
                  <c:v>3662</c:v>
                </c:pt>
                <c:pt idx="449">
                  <c:v>2834</c:v>
                </c:pt>
                <c:pt idx="450">
                  <c:v>4039</c:v>
                </c:pt>
                <c:pt idx="451">
                  <c:v>2947</c:v>
                </c:pt>
                <c:pt idx="452">
                  <c:v>4196</c:v>
                </c:pt>
                <c:pt idx="453">
                  <c:v>3841</c:v>
                </c:pt>
                <c:pt idx="454">
                  <c:v>4526</c:v>
                </c:pt>
                <c:pt idx="455">
                  <c:v>2820</c:v>
                </c:pt>
                <c:pt idx="456">
                  <c:v>938</c:v>
                </c:pt>
              </c:numCache>
            </c:numRef>
          </c:yVal>
          <c:smooth val="0"/>
          <c:extLst>
            <c:ext xmlns:c16="http://schemas.microsoft.com/office/drawing/2014/chart" uri="{C3380CC4-5D6E-409C-BE32-E72D297353CC}">
              <c16:uniqueId val="{00000000-BBCD-47B6-853B-0AF4661E9905}"/>
            </c:ext>
          </c:extLst>
        </c:ser>
        <c:dLbls>
          <c:showLegendKey val="0"/>
          <c:showVal val="0"/>
          <c:showCatName val="0"/>
          <c:showSerName val="0"/>
          <c:showPercent val="0"/>
          <c:showBubbleSize val="0"/>
        </c:dLbls>
        <c:axId val="995412848"/>
        <c:axId val="995416688"/>
      </c:scatterChart>
      <c:valAx>
        <c:axId val="99541284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 Steps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5416688"/>
        <c:crosses val="autoZero"/>
        <c:crossBetween val="midCat"/>
      </c:valAx>
      <c:valAx>
        <c:axId val="9954166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Calories Burned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541284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ysClr val="windowText" lastClr="000000"/>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Total Active Minutes vs Calories Burned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dLbls>
          <c:showLegendKey val="0"/>
          <c:showVal val="0"/>
          <c:showCatName val="0"/>
          <c:showSerName val="0"/>
          <c:showPercent val="0"/>
          <c:showBubbleSize val="0"/>
        </c:dLbls>
        <c:axId val="2129998112"/>
        <c:axId val="2129996672"/>
      </c:scatterChart>
      <c:valAx>
        <c:axId val="21299981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Calories Burned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9996672"/>
        <c:crosses val="autoZero"/>
        <c:crossBetween val="midCat"/>
      </c:valAx>
      <c:valAx>
        <c:axId val="21299966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 Active Minutes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999811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dLbls>
          <c:showLegendKey val="0"/>
          <c:showVal val="0"/>
          <c:showCatName val="0"/>
          <c:showSerName val="0"/>
          <c:showPercent val="0"/>
          <c:showBubbleSize val="0"/>
        </c:dLbls>
        <c:axId val="2129996192"/>
        <c:axId val="2123086288"/>
      </c:scatterChart>
      <c:valAx>
        <c:axId val="21299961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Calories Burned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3086288"/>
        <c:crosses val="autoZero"/>
        <c:crossBetween val="midCat"/>
      </c:valAx>
      <c:valAx>
        <c:axId val="21230862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 Steps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999619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Total Active Minutes vs Calories</c:v>
          </c:tx>
          <c:spPr>
            <a:ln w="25400" cap="rnd">
              <a:noFill/>
              <a:round/>
            </a:ln>
            <a:effectLst/>
          </c:spPr>
          <c:marker>
            <c:symbol val="circle"/>
            <c:size val="5"/>
            <c:spPr>
              <a:solidFill>
                <a:schemeClr val="accent6"/>
              </a:solidFill>
              <a:ln w="9525">
                <a:solidFill>
                  <a:schemeClr val="accent6"/>
                </a:solidFill>
              </a:ln>
              <a:effectLst/>
            </c:spPr>
          </c:marker>
          <c:xVal>
            <c:numRef>
              <c:f>dailyActivity_merged_Clean!$J$2:$J$458</c:f>
              <c:numCache>
                <c:formatCode>General</c:formatCode>
                <c:ptCount val="457"/>
                <c:pt idx="0">
                  <c:v>250</c:v>
                </c:pt>
                <c:pt idx="1">
                  <c:v>380</c:v>
                </c:pt>
                <c:pt idx="2">
                  <c:v>329</c:v>
                </c:pt>
                <c:pt idx="3">
                  <c:v>283</c:v>
                </c:pt>
                <c:pt idx="4">
                  <c:v>299</c:v>
                </c:pt>
                <c:pt idx="5">
                  <c:v>266</c:v>
                </c:pt>
                <c:pt idx="6">
                  <c:v>284</c:v>
                </c:pt>
                <c:pt idx="7">
                  <c:v>268</c:v>
                </c:pt>
                <c:pt idx="8">
                  <c:v>295</c:v>
                </c:pt>
                <c:pt idx="9">
                  <c:v>359</c:v>
                </c:pt>
                <c:pt idx="10">
                  <c:v>346</c:v>
                </c:pt>
                <c:pt idx="11">
                  <c:v>395</c:v>
                </c:pt>
                <c:pt idx="12">
                  <c:v>267</c:v>
                </c:pt>
                <c:pt idx="13">
                  <c:v>232</c:v>
                </c:pt>
                <c:pt idx="14">
                  <c:v>280</c:v>
                </c:pt>
                <c:pt idx="15">
                  <c:v>295</c:v>
                </c:pt>
                <c:pt idx="16">
                  <c:v>225</c:v>
                </c:pt>
                <c:pt idx="17">
                  <c:v>256</c:v>
                </c:pt>
                <c:pt idx="18">
                  <c:v>9</c:v>
                </c:pt>
                <c:pt idx="19">
                  <c:v>121</c:v>
                </c:pt>
                <c:pt idx="20">
                  <c:v>47</c:v>
                </c:pt>
                <c:pt idx="21">
                  <c:v>112</c:v>
                </c:pt>
                <c:pt idx="22">
                  <c:v>95</c:v>
                </c:pt>
                <c:pt idx="23">
                  <c:v>66</c:v>
                </c:pt>
                <c:pt idx="24">
                  <c:v>84</c:v>
                </c:pt>
                <c:pt idx="25">
                  <c:v>155</c:v>
                </c:pt>
                <c:pt idx="26">
                  <c:v>221</c:v>
                </c:pt>
                <c:pt idx="27">
                  <c:v>88</c:v>
                </c:pt>
                <c:pt idx="28">
                  <c:v>157</c:v>
                </c:pt>
                <c:pt idx="29">
                  <c:v>270</c:v>
                </c:pt>
                <c:pt idx="30">
                  <c:v>74</c:v>
                </c:pt>
                <c:pt idx="31">
                  <c:v>55</c:v>
                </c:pt>
                <c:pt idx="32">
                  <c:v>54</c:v>
                </c:pt>
                <c:pt idx="33">
                  <c:v>143</c:v>
                </c:pt>
                <c:pt idx="34">
                  <c:v>122</c:v>
                </c:pt>
                <c:pt idx="35">
                  <c:v>200</c:v>
                </c:pt>
                <c:pt idx="36">
                  <c:v>172</c:v>
                </c:pt>
                <c:pt idx="37">
                  <c:v>89</c:v>
                </c:pt>
                <c:pt idx="38">
                  <c:v>602</c:v>
                </c:pt>
                <c:pt idx="39">
                  <c:v>522</c:v>
                </c:pt>
                <c:pt idx="40">
                  <c:v>358</c:v>
                </c:pt>
                <c:pt idx="41">
                  <c:v>95</c:v>
                </c:pt>
                <c:pt idx="42">
                  <c:v>259</c:v>
                </c:pt>
                <c:pt idx="43">
                  <c:v>196</c:v>
                </c:pt>
                <c:pt idx="44">
                  <c:v>291</c:v>
                </c:pt>
                <c:pt idx="45">
                  <c:v>211</c:v>
                </c:pt>
                <c:pt idx="46">
                  <c:v>291</c:v>
                </c:pt>
                <c:pt idx="47">
                  <c:v>35</c:v>
                </c:pt>
                <c:pt idx="48">
                  <c:v>269</c:v>
                </c:pt>
                <c:pt idx="49">
                  <c:v>263</c:v>
                </c:pt>
                <c:pt idx="50">
                  <c:v>136</c:v>
                </c:pt>
                <c:pt idx="51">
                  <c:v>0</c:v>
                </c:pt>
                <c:pt idx="52">
                  <c:v>0</c:v>
                </c:pt>
                <c:pt idx="53">
                  <c:v>1</c:v>
                </c:pt>
                <c:pt idx="54">
                  <c:v>290</c:v>
                </c:pt>
                <c:pt idx="55">
                  <c:v>221</c:v>
                </c:pt>
                <c:pt idx="56">
                  <c:v>184</c:v>
                </c:pt>
                <c:pt idx="57">
                  <c:v>305</c:v>
                </c:pt>
                <c:pt idx="58">
                  <c:v>251</c:v>
                </c:pt>
                <c:pt idx="59">
                  <c:v>0</c:v>
                </c:pt>
                <c:pt idx="60">
                  <c:v>203</c:v>
                </c:pt>
                <c:pt idx="61">
                  <c:v>267</c:v>
                </c:pt>
                <c:pt idx="62">
                  <c:v>146</c:v>
                </c:pt>
                <c:pt idx="63">
                  <c:v>128</c:v>
                </c:pt>
                <c:pt idx="64">
                  <c:v>108</c:v>
                </c:pt>
                <c:pt idx="65">
                  <c:v>73</c:v>
                </c:pt>
                <c:pt idx="66">
                  <c:v>43</c:v>
                </c:pt>
                <c:pt idx="67">
                  <c:v>34</c:v>
                </c:pt>
                <c:pt idx="68">
                  <c:v>143</c:v>
                </c:pt>
                <c:pt idx="69">
                  <c:v>139</c:v>
                </c:pt>
                <c:pt idx="70">
                  <c:v>73</c:v>
                </c:pt>
                <c:pt idx="71">
                  <c:v>3</c:v>
                </c:pt>
                <c:pt idx="72">
                  <c:v>301</c:v>
                </c:pt>
                <c:pt idx="73">
                  <c:v>237</c:v>
                </c:pt>
                <c:pt idx="74">
                  <c:v>326</c:v>
                </c:pt>
                <c:pt idx="75">
                  <c:v>314</c:v>
                </c:pt>
                <c:pt idx="76">
                  <c:v>371</c:v>
                </c:pt>
                <c:pt idx="77">
                  <c:v>347</c:v>
                </c:pt>
                <c:pt idx="78">
                  <c:v>386</c:v>
                </c:pt>
                <c:pt idx="79">
                  <c:v>348</c:v>
                </c:pt>
                <c:pt idx="80">
                  <c:v>362</c:v>
                </c:pt>
                <c:pt idx="81">
                  <c:v>363</c:v>
                </c:pt>
                <c:pt idx="82">
                  <c:v>329</c:v>
                </c:pt>
                <c:pt idx="83">
                  <c:v>113</c:v>
                </c:pt>
                <c:pt idx="84">
                  <c:v>166</c:v>
                </c:pt>
                <c:pt idx="85">
                  <c:v>69</c:v>
                </c:pt>
                <c:pt idx="86">
                  <c:v>115</c:v>
                </c:pt>
                <c:pt idx="87">
                  <c:v>263</c:v>
                </c:pt>
                <c:pt idx="88">
                  <c:v>248</c:v>
                </c:pt>
                <c:pt idx="89">
                  <c:v>185</c:v>
                </c:pt>
                <c:pt idx="90">
                  <c:v>170</c:v>
                </c:pt>
                <c:pt idx="91">
                  <c:v>173</c:v>
                </c:pt>
                <c:pt idx="92">
                  <c:v>185</c:v>
                </c:pt>
                <c:pt idx="93">
                  <c:v>230</c:v>
                </c:pt>
                <c:pt idx="94">
                  <c:v>164</c:v>
                </c:pt>
                <c:pt idx="95">
                  <c:v>64</c:v>
                </c:pt>
                <c:pt idx="96">
                  <c:v>0</c:v>
                </c:pt>
                <c:pt idx="97">
                  <c:v>0</c:v>
                </c:pt>
                <c:pt idx="98">
                  <c:v>0</c:v>
                </c:pt>
                <c:pt idx="99">
                  <c:v>0</c:v>
                </c:pt>
                <c:pt idx="100">
                  <c:v>175</c:v>
                </c:pt>
                <c:pt idx="101">
                  <c:v>320</c:v>
                </c:pt>
                <c:pt idx="102">
                  <c:v>93</c:v>
                </c:pt>
                <c:pt idx="103">
                  <c:v>153</c:v>
                </c:pt>
                <c:pt idx="104">
                  <c:v>220</c:v>
                </c:pt>
                <c:pt idx="105">
                  <c:v>103</c:v>
                </c:pt>
                <c:pt idx="106">
                  <c:v>402</c:v>
                </c:pt>
                <c:pt idx="107">
                  <c:v>69</c:v>
                </c:pt>
                <c:pt idx="108">
                  <c:v>268</c:v>
                </c:pt>
                <c:pt idx="109">
                  <c:v>311</c:v>
                </c:pt>
                <c:pt idx="110">
                  <c:v>250</c:v>
                </c:pt>
                <c:pt idx="111">
                  <c:v>245</c:v>
                </c:pt>
                <c:pt idx="112">
                  <c:v>394</c:v>
                </c:pt>
                <c:pt idx="113">
                  <c:v>324</c:v>
                </c:pt>
                <c:pt idx="114">
                  <c:v>277</c:v>
                </c:pt>
                <c:pt idx="115">
                  <c:v>296</c:v>
                </c:pt>
                <c:pt idx="116">
                  <c:v>256</c:v>
                </c:pt>
                <c:pt idx="117">
                  <c:v>362</c:v>
                </c:pt>
                <c:pt idx="118">
                  <c:v>324</c:v>
                </c:pt>
                <c:pt idx="119">
                  <c:v>449</c:v>
                </c:pt>
                <c:pt idx="120">
                  <c:v>318</c:v>
                </c:pt>
                <c:pt idx="121">
                  <c:v>253</c:v>
                </c:pt>
                <c:pt idx="122">
                  <c:v>0</c:v>
                </c:pt>
                <c:pt idx="123">
                  <c:v>41</c:v>
                </c:pt>
                <c:pt idx="124">
                  <c:v>197</c:v>
                </c:pt>
                <c:pt idx="125">
                  <c:v>333</c:v>
                </c:pt>
                <c:pt idx="126">
                  <c:v>385</c:v>
                </c:pt>
                <c:pt idx="127">
                  <c:v>374</c:v>
                </c:pt>
                <c:pt idx="128">
                  <c:v>382</c:v>
                </c:pt>
                <c:pt idx="129">
                  <c:v>385</c:v>
                </c:pt>
                <c:pt idx="130">
                  <c:v>380</c:v>
                </c:pt>
                <c:pt idx="131">
                  <c:v>342</c:v>
                </c:pt>
                <c:pt idx="132">
                  <c:v>260</c:v>
                </c:pt>
                <c:pt idx="133">
                  <c:v>357</c:v>
                </c:pt>
                <c:pt idx="134">
                  <c:v>0</c:v>
                </c:pt>
                <c:pt idx="135">
                  <c:v>0</c:v>
                </c:pt>
                <c:pt idx="136">
                  <c:v>0</c:v>
                </c:pt>
                <c:pt idx="137">
                  <c:v>0</c:v>
                </c:pt>
                <c:pt idx="138">
                  <c:v>660</c:v>
                </c:pt>
                <c:pt idx="139">
                  <c:v>720</c:v>
                </c:pt>
                <c:pt idx="140">
                  <c:v>0</c:v>
                </c:pt>
                <c:pt idx="141">
                  <c:v>0</c:v>
                </c:pt>
                <c:pt idx="142">
                  <c:v>630</c:v>
                </c:pt>
                <c:pt idx="143">
                  <c:v>311</c:v>
                </c:pt>
                <c:pt idx="144">
                  <c:v>366</c:v>
                </c:pt>
                <c:pt idx="145">
                  <c:v>299</c:v>
                </c:pt>
                <c:pt idx="146">
                  <c:v>260</c:v>
                </c:pt>
                <c:pt idx="147">
                  <c:v>248</c:v>
                </c:pt>
                <c:pt idx="148">
                  <c:v>346</c:v>
                </c:pt>
                <c:pt idx="149">
                  <c:v>355</c:v>
                </c:pt>
                <c:pt idx="150">
                  <c:v>282</c:v>
                </c:pt>
                <c:pt idx="151">
                  <c:v>377</c:v>
                </c:pt>
                <c:pt idx="152">
                  <c:v>178</c:v>
                </c:pt>
                <c:pt idx="153">
                  <c:v>168</c:v>
                </c:pt>
                <c:pt idx="154">
                  <c:v>308</c:v>
                </c:pt>
                <c:pt idx="155">
                  <c:v>333</c:v>
                </c:pt>
                <c:pt idx="156">
                  <c:v>356</c:v>
                </c:pt>
                <c:pt idx="157">
                  <c:v>349</c:v>
                </c:pt>
                <c:pt idx="158">
                  <c:v>400</c:v>
                </c:pt>
                <c:pt idx="159">
                  <c:v>220</c:v>
                </c:pt>
                <c:pt idx="160">
                  <c:v>275</c:v>
                </c:pt>
                <c:pt idx="161">
                  <c:v>325</c:v>
                </c:pt>
                <c:pt idx="162">
                  <c:v>122</c:v>
                </c:pt>
                <c:pt idx="163">
                  <c:v>131</c:v>
                </c:pt>
                <c:pt idx="164">
                  <c:v>17</c:v>
                </c:pt>
                <c:pt idx="165">
                  <c:v>254</c:v>
                </c:pt>
                <c:pt idx="166">
                  <c:v>136</c:v>
                </c:pt>
                <c:pt idx="167">
                  <c:v>145</c:v>
                </c:pt>
                <c:pt idx="168">
                  <c:v>225</c:v>
                </c:pt>
                <c:pt idx="169">
                  <c:v>348</c:v>
                </c:pt>
                <c:pt idx="170">
                  <c:v>47</c:v>
                </c:pt>
                <c:pt idx="171">
                  <c:v>0</c:v>
                </c:pt>
                <c:pt idx="172">
                  <c:v>0</c:v>
                </c:pt>
                <c:pt idx="173">
                  <c:v>0</c:v>
                </c:pt>
                <c:pt idx="174">
                  <c:v>0</c:v>
                </c:pt>
                <c:pt idx="175">
                  <c:v>0</c:v>
                </c:pt>
                <c:pt idx="176">
                  <c:v>0</c:v>
                </c:pt>
                <c:pt idx="177">
                  <c:v>0</c:v>
                </c:pt>
                <c:pt idx="178">
                  <c:v>0</c:v>
                </c:pt>
                <c:pt idx="179">
                  <c:v>0</c:v>
                </c:pt>
                <c:pt idx="180">
                  <c:v>0</c:v>
                </c:pt>
                <c:pt idx="181">
                  <c:v>151</c:v>
                </c:pt>
                <c:pt idx="182">
                  <c:v>187</c:v>
                </c:pt>
                <c:pt idx="183">
                  <c:v>258</c:v>
                </c:pt>
                <c:pt idx="184">
                  <c:v>312</c:v>
                </c:pt>
                <c:pt idx="185">
                  <c:v>242</c:v>
                </c:pt>
                <c:pt idx="186">
                  <c:v>180</c:v>
                </c:pt>
                <c:pt idx="187">
                  <c:v>265</c:v>
                </c:pt>
                <c:pt idx="188">
                  <c:v>221</c:v>
                </c:pt>
                <c:pt idx="189">
                  <c:v>191</c:v>
                </c:pt>
                <c:pt idx="190">
                  <c:v>263</c:v>
                </c:pt>
                <c:pt idx="191">
                  <c:v>249</c:v>
                </c:pt>
                <c:pt idx="192">
                  <c:v>315</c:v>
                </c:pt>
                <c:pt idx="193">
                  <c:v>255</c:v>
                </c:pt>
                <c:pt idx="194">
                  <c:v>188</c:v>
                </c:pt>
                <c:pt idx="195">
                  <c:v>114</c:v>
                </c:pt>
                <c:pt idx="196">
                  <c:v>1</c:v>
                </c:pt>
                <c:pt idx="197">
                  <c:v>0</c:v>
                </c:pt>
                <c:pt idx="198">
                  <c:v>0</c:v>
                </c:pt>
                <c:pt idx="199">
                  <c:v>172</c:v>
                </c:pt>
                <c:pt idx="200">
                  <c:v>0</c:v>
                </c:pt>
                <c:pt idx="201">
                  <c:v>43</c:v>
                </c:pt>
                <c:pt idx="202">
                  <c:v>0</c:v>
                </c:pt>
                <c:pt idx="203">
                  <c:v>34</c:v>
                </c:pt>
                <c:pt idx="204">
                  <c:v>0</c:v>
                </c:pt>
                <c:pt idx="205">
                  <c:v>2</c:v>
                </c:pt>
                <c:pt idx="206">
                  <c:v>46</c:v>
                </c:pt>
                <c:pt idx="207">
                  <c:v>169</c:v>
                </c:pt>
                <c:pt idx="208">
                  <c:v>204</c:v>
                </c:pt>
                <c:pt idx="209">
                  <c:v>1</c:v>
                </c:pt>
                <c:pt idx="210">
                  <c:v>0</c:v>
                </c:pt>
                <c:pt idx="211">
                  <c:v>0</c:v>
                </c:pt>
                <c:pt idx="212">
                  <c:v>86</c:v>
                </c:pt>
                <c:pt idx="213">
                  <c:v>1</c:v>
                </c:pt>
                <c:pt idx="214">
                  <c:v>160</c:v>
                </c:pt>
                <c:pt idx="215">
                  <c:v>145</c:v>
                </c:pt>
                <c:pt idx="216">
                  <c:v>0</c:v>
                </c:pt>
                <c:pt idx="217">
                  <c:v>0</c:v>
                </c:pt>
                <c:pt idx="218">
                  <c:v>0</c:v>
                </c:pt>
                <c:pt idx="219">
                  <c:v>0</c:v>
                </c:pt>
                <c:pt idx="220">
                  <c:v>0</c:v>
                </c:pt>
                <c:pt idx="221">
                  <c:v>0</c:v>
                </c:pt>
                <c:pt idx="222">
                  <c:v>2</c:v>
                </c:pt>
                <c:pt idx="223">
                  <c:v>1</c:v>
                </c:pt>
                <c:pt idx="224">
                  <c:v>147</c:v>
                </c:pt>
                <c:pt idx="225">
                  <c:v>60</c:v>
                </c:pt>
                <c:pt idx="226">
                  <c:v>116</c:v>
                </c:pt>
                <c:pt idx="227">
                  <c:v>193</c:v>
                </c:pt>
                <c:pt idx="228">
                  <c:v>11</c:v>
                </c:pt>
                <c:pt idx="229">
                  <c:v>210</c:v>
                </c:pt>
                <c:pt idx="230">
                  <c:v>260</c:v>
                </c:pt>
                <c:pt idx="231">
                  <c:v>268</c:v>
                </c:pt>
                <c:pt idx="232">
                  <c:v>302</c:v>
                </c:pt>
                <c:pt idx="233">
                  <c:v>276</c:v>
                </c:pt>
                <c:pt idx="234">
                  <c:v>306</c:v>
                </c:pt>
                <c:pt idx="235">
                  <c:v>357</c:v>
                </c:pt>
                <c:pt idx="236">
                  <c:v>328</c:v>
                </c:pt>
                <c:pt idx="237">
                  <c:v>367</c:v>
                </c:pt>
                <c:pt idx="238">
                  <c:v>322</c:v>
                </c:pt>
                <c:pt idx="239">
                  <c:v>286</c:v>
                </c:pt>
                <c:pt idx="240">
                  <c:v>0</c:v>
                </c:pt>
                <c:pt idx="241">
                  <c:v>0</c:v>
                </c:pt>
                <c:pt idx="242">
                  <c:v>0</c:v>
                </c:pt>
                <c:pt idx="243">
                  <c:v>0</c:v>
                </c:pt>
                <c:pt idx="244">
                  <c:v>0</c:v>
                </c:pt>
                <c:pt idx="245">
                  <c:v>0</c:v>
                </c:pt>
                <c:pt idx="246">
                  <c:v>0</c:v>
                </c:pt>
                <c:pt idx="247">
                  <c:v>0</c:v>
                </c:pt>
                <c:pt idx="248">
                  <c:v>0</c:v>
                </c:pt>
                <c:pt idx="249">
                  <c:v>155</c:v>
                </c:pt>
                <c:pt idx="250">
                  <c:v>163</c:v>
                </c:pt>
                <c:pt idx="251">
                  <c:v>238</c:v>
                </c:pt>
                <c:pt idx="252">
                  <c:v>205</c:v>
                </c:pt>
                <c:pt idx="253">
                  <c:v>273</c:v>
                </c:pt>
                <c:pt idx="254">
                  <c:v>171</c:v>
                </c:pt>
                <c:pt idx="255">
                  <c:v>110</c:v>
                </c:pt>
                <c:pt idx="256">
                  <c:v>242</c:v>
                </c:pt>
                <c:pt idx="257">
                  <c:v>245</c:v>
                </c:pt>
                <c:pt idx="258">
                  <c:v>233</c:v>
                </c:pt>
                <c:pt idx="259">
                  <c:v>266</c:v>
                </c:pt>
                <c:pt idx="260">
                  <c:v>239</c:v>
                </c:pt>
                <c:pt idx="261">
                  <c:v>316</c:v>
                </c:pt>
                <c:pt idx="262">
                  <c:v>223</c:v>
                </c:pt>
                <c:pt idx="263">
                  <c:v>20</c:v>
                </c:pt>
                <c:pt idx="264">
                  <c:v>258</c:v>
                </c:pt>
                <c:pt idx="265">
                  <c:v>173</c:v>
                </c:pt>
                <c:pt idx="266">
                  <c:v>277</c:v>
                </c:pt>
                <c:pt idx="267">
                  <c:v>367</c:v>
                </c:pt>
                <c:pt idx="268">
                  <c:v>223</c:v>
                </c:pt>
                <c:pt idx="269">
                  <c:v>259</c:v>
                </c:pt>
                <c:pt idx="270">
                  <c:v>335</c:v>
                </c:pt>
                <c:pt idx="271">
                  <c:v>241</c:v>
                </c:pt>
                <c:pt idx="272">
                  <c:v>276</c:v>
                </c:pt>
                <c:pt idx="273">
                  <c:v>290</c:v>
                </c:pt>
                <c:pt idx="274">
                  <c:v>308</c:v>
                </c:pt>
                <c:pt idx="275">
                  <c:v>76</c:v>
                </c:pt>
                <c:pt idx="276">
                  <c:v>250</c:v>
                </c:pt>
                <c:pt idx="277">
                  <c:v>243</c:v>
                </c:pt>
                <c:pt idx="278">
                  <c:v>256</c:v>
                </c:pt>
                <c:pt idx="279">
                  <c:v>257</c:v>
                </c:pt>
                <c:pt idx="280">
                  <c:v>399</c:v>
                </c:pt>
                <c:pt idx="281">
                  <c:v>383</c:v>
                </c:pt>
                <c:pt idx="282">
                  <c:v>249</c:v>
                </c:pt>
                <c:pt idx="283">
                  <c:v>230</c:v>
                </c:pt>
                <c:pt idx="284">
                  <c:v>256</c:v>
                </c:pt>
                <c:pt idx="285">
                  <c:v>210</c:v>
                </c:pt>
                <c:pt idx="286">
                  <c:v>262</c:v>
                </c:pt>
                <c:pt idx="287">
                  <c:v>445</c:v>
                </c:pt>
                <c:pt idx="288">
                  <c:v>357</c:v>
                </c:pt>
                <c:pt idx="289">
                  <c:v>207</c:v>
                </c:pt>
                <c:pt idx="290">
                  <c:v>0</c:v>
                </c:pt>
                <c:pt idx="291">
                  <c:v>298</c:v>
                </c:pt>
                <c:pt idx="292">
                  <c:v>181</c:v>
                </c:pt>
                <c:pt idx="293">
                  <c:v>93</c:v>
                </c:pt>
                <c:pt idx="294">
                  <c:v>233</c:v>
                </c:pt>
                <c:pt idx="295">
                  <c:v>284</c:v>
                </c:pt>
                <c:pt idx="296">
                  <c:v>290</c:v>
                </c:pt>
                <c:pt idx="297">
                  <c:v>333</c:v>
                </c:pt>
                <c:pt idx="298">
                  <c:v>255</c:v>
                </c:pt>
                <c:pt idx="299">
                  <c:v>176</c:v>
                </c:pt>
                <c:pt idx="300">
                  <c:v>179</c:v>
                </c:pt>
                <c:pt idx="301">
                  <c:v>293</c:v>
                </c:pt>
                <c:pt idx="302">
                  <c:v>68</c:v>
                </c:pt>
                <c:pt idx="303">
                  <c:v>272</c:v>
                </c:pt>
                <c:pt idx="304">
                  <c:v>391</c:v>
                </c:pt>
                <c:pt idx="305">
                  <c:v>325</c:v>
                </c:pt>
                <c:pt idx="306">
                  <c:v>293</c:v>
                </c:pt>
                <c:pt idx="307">
                  <c:v>270</c:v>
                </c:pt>
                <c:pt idx="308">
                  <c:v>325</c:v>
                </c:pt>
                <c:pt idx="309">
                  <c:v>188</c:v>
                </c:pt>
                <c:pt idx="310">
                  <c:v>166</c:v>
                </c:pt>
                <c:pt idx="311">
                  <c:v>323</c:v>
                </c:pt>
                <c:pt idx="312">
                  <c:v>277</c:v>
                </c:pt>
                <c:pt idx="313">
                  <c:v>110</c:v>
                </c:pt>
                <c:pt idx="314">
                  <c:v>286</c:v>
                </c:pt>
                <c:pt idx="315">
                  <c:v>508</c:v>
                </c:pt>
                <c:pt idx="316">
                  <c:v>0</c:v>
                </c:pt>
                <c:pt idx="317">
                  <c:v>292</c:v>
                </c:pt>
                <c:pt idx="318">
                  <c:v>384</c:v>
                </c:pt>
                <c:pt idx="319">
                  <c:v>491</c:v>
                </c:pt>
                <c:pt idx="320">
                  <c:v>156</c:v>
                </c:pt>
                <c:pt idx="321">
                  <c:v>422</c:v>
                </c:pt>
                <c:pt idx="322">
                  <c:v>506</c:v>
                </c:pt>
                <c:pt idx="323">
                  <c:v>0</c:v>
                </c:pt>
                <c:pt idx="324">
                  <c:v>280</c:v>
                </c:pt>
                <c:pt idx="325">
                  <c:v>245</c:v>
                </c:pt>
                <c:pt idx="326">
                  <c:v>33</c:v>
                </c:pt>
                <c:pt idx="327">
                  <c:v>0</c:v>
                </c:pt>
                <c:pt idx="328">
                  <c:v>0</c:v>
                </c:pt>
                <c:pt idx="329">
                  <c:v>0</c:v>
                </c:pt>
                <c:pt idx="330">
                  <c:v>0</c:v>
                </c:pt>
                <c:pt idx="331">
                  <c:v>0</c:v>
                </c:pt>
                <c:pt idx="332">
                  <c:v>0</c:v>
                </c:pt>
                <c:pt idx="333">
                  <c:v>20</c:v>
                </c:pt>
                <c:pt idx="334">
                  <c:v>0</c:v>
                </c:pt>
                <c:pt idx="335">
                  <c:v>46</c:v>
                </c:pt>
                <c:pt idx="336">
                  <c:v>0</c:v>
                </c:pt>
                <c:pt idx="337">
                  <c:v>0</c:v>
                </c:pt>
                <c:pt idx="338">
                  <c:v>307</c:v>
                </c:pt>
                <c:pt idx="339">
                  <c:v>8</c:v>
                </c:pt>
                <c:pt idx="340">
                  <c:v>0</c:v>
                </c:pt>
                <c:pt idx="341">
                  <c:v>0</c:v>
                </c:pt>
                <c:pt idx="342">
                  <c:v>0</c:v>
                </c:pt>
                <c:pt idx="343">
                  <c:v>238</c:v>
                </c:pt>
                <c:pt idx="344">
                  <c:v>79</c:v>
                </c:pt>
                <c:pt idx="345">
                  <c:v>26</c:v>
                </c:pt>
                <c:pt idx="346">
                  <c:v>0</c:v>
                </c:pt>
                <c:pt idx="347">
                  <c:v>429</c:v>
                </c:pt>
                <c:pt idx="348">
                  <c:v>423</c:v>
                </c:pt>
                <c:pt idx="349">
                  <c:v>410</c:v>
                </c:pt>
                <c:pt idx="350">
                  <c:v>132</c:v>
                </c:pt>
                <c:pt idx="351">
                  <c:v>1</c:v>
                </c:pt>
                <c:pt idx="352">
                  <c:v>367</c:v>
                </c:pt>
                <c:pt idx="353">
                  <c:v>316</c:v>
                </c:pt>
                <c:pt idx="354">
                  <c:v>306</c:v>
                </c:pt>
                <c:pt idx="355">
                  <c:v>293</c:v>
                </c:pt>
                <c:pt idx="356">
                  <c:v>283</c:v>
                </c:pt>
                <c:pt idx="357">
                  <c:v>420</c:v>
                </c:pt>
                <c:pt idx="358">
                  <c:v>342</c:v>
                </c:pt>
                <c:pt idx="359">
                  <c:v>345</c:v>
                </c:pt>
                <c:pt idx="360">
                  <c:v>345</c:v>
                </c:pt>
                <c:pt idx="361">
                  <c:v>340</c:v>
                </c:pt>
                <c:pt idx="362">
                  <c:v>376</c:v>
                </c:pt>
                <c:pt idx="363">
                  <c:v>332</c:v>
                </c:pt>
                <c:pt idx="364">
                  <c:v>356</c:v>
                </c:pt>
                <c:pt idx="365">
                  <c:v>100</c:v>
                </c:pt>
                <c:pt idx="366">
                  <c:v>301</c:v>
                </c:pt>
                <c:pt idx="367">
                  <c:v>296</c:v>
                </c:pt>
                <c:pt idx="368">
                  <c:v>365</c:v>
                </c:pt>
                <c:pt idx="369">
                  <c:v>383</c:v>
                </c:pt>
                <c:pt idx="370">
                  <c:v>340</c:v>
                </c:pt>
                <c:pt idx="371">
                  <c:v>342</c:v>
                </c:pt>
                <c:pt idx="372">
                  <c:v>359</c:v>
                </c:pt>
                <c:pt idx="373">
                  <c:v>377</c:v>
                </c:pt>
                <c:pt idx="374">
                  <c:v>366</c:v>
                </c:pt>
                <c:pt idx="375">
                  <c:v>410</c:v>
                </c:pt>
                <c:pt idx="376">
                  <c:v>420</c:v>
                </c:pt>
                <c:pt idx="377">
                  <c:v>102</c:v>
                </c:pt>
                <c:pt idx="378">
                  <c:v>222</c:v>
                </c:pt>
                <c:pt idx="379">
                  <c:v>2</c:v>
                </c:pt>
                <c:pt idx="380">
                  <c:v>36</c:v>
                </c:pt>
                <c:pt idx="381">
                  <c:v>193</c:v>
                </c:pt>
                <c:pt idx="382">
                  <c:v>190</c:v>
                </c:pt>
                <c:pt idx="383">
                  <c:v>157</c:v>
                </c:pt>
                <c:pt idx="384">
                  <c:v>233</c:v>
                </c:pt>
                <c:pt idx="385">
                  <c:v>238</c:v>
                </c:pt>
                <c:pt idx="386">
                  <c:v>236</c:v>
                </c:pt>
                <c:pt idx="387">
                  <c:v>27</c:v>
                </c:pt>
                <c:pt idx="388">
                  <c:v>194</c:v>
                </c:pt>
                <c:pt idx="389">
                  <c:v>14</c:v>
                </c:pt>
                <c:pt idx="390">
                  <c:v>315</c:v>
                </c:pt>
                <c:pt idx="391">
                  <c:v>298</c:v>
                </c:pt>
                <c:pt idx="392">
                  <c:v>317</c:v>
                </c:pt>
                <c:pt idx="393">
                  <c:v>290</c:v>
                </c:pt>
                <c:pt idx="394">
                  <c:v>305</c:v>
                </c:pt>
                <c:pt idx="395">
                  <c:v>297</c:v>
                </c:pt>
                <c:pt idx="396">
                  <c:v>219</c:v>
                </c:pt>
                <c:pt idx="397">
                  <c:v>185</c:v>
                </c:pt>
                <c:pt idx="398">
                  <c:v>255</c:v>
                </c:pt>
                <c:pt idx="399">
                  <c:v>259</c:v>
                </c:pt>
                <c:pt idx="400">
                  <c:v>16</c:v>
                </c:pt>
                <c:pt idx="401">
                  <c:v>0</c:v>
                </c:pt>
                <c:pt idx="402">
                  <c:v>0</c:v>
                </c:pt>
                <c:pt idx="403">
                  <c:v>0</c:v>
                </c:pt>
                <c:pt idx="404">
                  <c:v>0</c:v>
                </c:pt>
                <c:pt idx="405">
                  <c:v>0</c:v>
                </c:pt>
                <c:pt idx="406">
                  <c:v>94</c:v>
                </c:pt>
                <c:pt idx="407">
                  <c:v>137</c:v>
                </c:pt>
                <c:pt idx="408">
                  <c:v>210</c:v>
                </c:pt>
                <c:pt idx="409">
                  <c:v>184</c:v>
                </c:pt>
                <c:pt idx="410">
                  <c:v>126</c:v>
                </c:pt>
                <c:pt idx="411">
                  <c:v>86</c:v>
                </c:pt>
                <c:pt idx="412">
                  <c:v>0</c:v>
                </c:pt>
                <c:pt idx="413">
                  <c:v>289</c:v>
                </c:pt>
                <c:pt idx="414">
                  <c:v>144</c:v>
                </c:pt>
                <c:pt idx="415">
                  <c:v>281</c:v>
                </c:pt>
                <c:pt idx="416">
                  <c:v>341</c:v>
                </c:pt>
                <c:pt idx="417">
                  <c:v>317</c:v>
                </c:pt>
                <c:pt idx="418">
                  <c:v>291</c:v>
                </c:pt>
                <c:pt idx="419">
                  <c:v>275</c:v>
                </c:pt>
                <c:pt idx="420">
                  <c:v>249</c:v>
                </c:pt>
                <c:pt idx="421">
                  <c:v>110</c:v>
                </c:pt>
                <c:pt idx="422">
                  <c:v>117</c:v>
                </c:pt>
                <c:pt idx="423">
                  <c:v>273</c:v>
                </c:pt>
                <c:pt idx="424">
                  <c:v>129</c:v>
                </c:pt>
                <c:pt idx="425">
                  <c:v>112</c:v>
                </c:pt>
                <c:pt idx="426">
                  <c:v>166</c:v>
                </c:pt>
                <c:pt idx="427">
                  <c:v>131</c:v>
                </c:pt>
                <c:pt idx="428">
                  <c:v>147</c:v>
                </c:pt>
                <c:pt idx="429">
                  <c:v>232</c:v>
                </c:pt>
                <c:pt idx="430">
                  <c:v>112</c:v>
                </c:pt>
                <c:pt idx="431">
                  <c:v>138</c:v>
                </c:pt>
                <c:pt idx="432">
                  <c:v>79</c:v>
                </c:pt>
                <c:pt idx="433">
                  <c:v>188</c:v>
                </c:pt>
                <c:pt idx="434">
                  <c:v>361</c:v>
                </c:pt>
                <c:pt idx="435">
                  <c:v>287</c:v>
                </c:pt>
                <c:pt idx="436">
                  <c:v>170</c:v>
                </c:pt>
                <c:pt idx="437">
                  <c:v>122</c:v>
                </c:pt>
                <c:pt idx="438">
                  <c:v>122</c:v>
                </c:pt>
                <c:pt idx="439">
                  <c:v>77</c:v>
                </c:pt>
                <c:pt idx="440">
                  <c:v>81</c:v>
                </c:pt>
                <c:pt idx="441">
                  <c:v>63</c:v>
                </c:pt>
                <c:pt idx="442">
                  <c:v>179</c:v>
                </c:pt>
                <c:pt idx="443">
                  <c:v>12</c:v>
                </c:pt>
                <c:pt idx="444">
                  <c:v>6</c:v>
                </c:pt>
                <c:pt idx="445">
                  <c:v>317</c:v>
                </c:pt>
                <c:pt idx="446">
                  <c:v>400</c:v>
                </c:pt>
                <c:pt idx="447">
                  <c:v>382</c:v>
                </c:pt>
                <c:pt idx="448">
                  <c:v>302</c:v>
                </c:pt>
                <c:pt idx="449">
                  <c:v>259</c:v>
                </c:pt>
                <c:pt idx="450">
                  <c:v>421</c:v>
                </c:pt>
                <c:pt idx="451">
                  <c:v>255</c:v>
                </c:pt>
                <c:pt idx="452">
                  <c:v>458</c:v>
                </c:pt>
                <c:pt idx="453">
                  <c:v>388</c:v>
                </c:pt>
                <c:pt idx="454">
                  <c:v>385</c:v>
                </c:pt>
                <c:pt idx="455">
                  <c:v>250</c:v>
                </c:pt>
                <c:pt idx="456">
                  <c:v>58</c:v>
                </c:pt>
              </c:numCache>
            </c:numRef>
          </c:xVal>
          <c:yVal>
            <c:numRef>
              <c:f>dailyActivity_merged_Clean!$I$2:$I$458</c:f>
              <c:numCache>
                <c:formatCode>General</c:formatCode>
                <c:ptCount val="457"/>
                <c:pt idx="0">
                  <c:v>1819</c:v>
                </c:pt>
                <c:pt idx="1">
                  <c:v>2154</c:v>
                </c:pt>
                <c:pt idx="2">
                  <c:v>1944</c:v>
                </c:pt>
                <c:pt idx="3">
                  <c:v>1932</c:v>
                </c:pt>
                <c:pt idx="4">
                  <c:v>1886</c:v>
                </c:pt>
                <c:pt idx="5">
                  <c:v>1820</c:v>
                </c:pt>
                <c:pt idx="6">
                  <c:v>1889</c:v>
                </c:pt>
                <c:pt idx="7">
                  <c:v>1868</c:v>
                </c:pt>
                <c:pt idx="8">
                  <c:v>1843</c:v>
                </c:pt>
                <c:pt idx="9">
                  <c:v>1850</c:v>
                </c:pt>
                <c:pt idx="10">
                  <c:v>2030</c:v>
                </c:pt>
                <c:pt idx="11">
                  <c:v>2083</c:v>
                </c:pt>
                <c:pt idx="12">
                  <c:v>1861</c:v>
                </c:pt>
                <c:pt idx="13">
                  <c:v>1755</c:v>
                </c:pt>
                <c:pt idx="14">
                  <c:v>1895</c:v>
                </c:pt>
                <c:pt idx="15">
                  <c:v>1883</c:v>
                </c:pt>
                <c:pt idx="16">
                  <c:v>1755</c:v>
                </c:pt>
                <c:pt idx="17">
                  <c:v>1811</c:v>
                </c:pt>
                <c:pt idx="18">
                  <c:v>50</c:v>
                </c:pt>
                <c:pt idx="19">
                  <c:v>1373</c:v>
                </c:pt>
                <c:pt idx="20">
                  <c:v>1264</c:v>
                </c:pt>
                <c:pt idx="21">
                  <c:v>1350</c:v>
                </c:pt>
                <c:pt idx="22">
                  <c:v>1342</c:v>
                </c:pt>
                <c:pt idx="23">
                  <c:v>1300</c:v>
                </c:pt>
                <c:pt idx="24">
                  <c:v>1313</c:v>
                </c:pt>
                <c:pt idx="25">
                  <c:v>1498</c:v>
                </c:pt>
                <c:pt idx="26">
                  <c:v>1541</c:v>
                </c:pt>
                <c:pt idx="27">
                  <c:v>1327</c:v>
                </c:pt>
                <c:pt idx="28">
                  <c:v>1452</c:v>
                </c:pt>
                <c:pt idx="29">
                  <c:v>1574</c:v>
                </c:pt>
                <c:pt idx="30">
                  <c:v>1308</c:v>
                </c:pt>
                <c:pt idx="31">
                  <c:v>1276</c:v>
                </c:pt>
                <c:pt idx="32">
                  <c:v>1278</c:v>
                </c:pt>
                <c:pt idx="33">
                  <c:v>1409</c:v>
                </c:pt>
                <c:pt idx="34">
                  <c:v>1370</c:v>
                </c:pt>
                <c:pt idx="35">
                  <c:v>1555</c:v>
                </c:pt>
                <c:pt idx="36">
                  <c:v>1469</c:v>
                </c:pt>
                <c:pt idx="37">
                  <c:v>706</c:v>
                </c:pt>
                <c:pt idx="38">
                  <c:v>3323</c:v>
                </c:pt>
                <c:pt idx="39">
                  <c:v>4029</c:v>
                </c:pt>
                <c:pt idx="40">
                  <c:v>3436</c:v>
                </c:pt>
                <c:pt idx="41">
                  <c:v>2444</c:v>
                </c:pt>
                <c:pt idx="42">
                  <c:v>3098</c:v>
                </c:pt>
                <c:pt idx="43">
                  <c:v>2925</c:v>
                </c:pt>
                <c:pt idx="44">
                  <c:v>3202</c:v>
                </c:pt>
                <c:pt idx="45">
                  <c:v>2928</c:v>
                </c:pt>
                <c:pt idx="46">
                  <c:v>3290</c:v>
                </c:pt>
                <c:pt idx="47">
                  <c:v>489</c:v>
                </c:pt>
                <c:pt idx="48">
                  <c:v>1969</c:v>
                </c:pt>
                <c:pt idx="49">
                  <c:v>1889</c:v>
                </c:pt>
                <c:pt idx="50">
                  <c:v>1636</c:v>
                </c:pt>
                <c:pt idx="51">
                  <c:v>1347</c:v>
                </c:pt>
                <c:pt idx="52">
                  <c:v>1347</c:v>
                </c:pt>
                <c:pt idx="53">
                  <c:v>1349</c:v>
                </c:pt>
                <c:pt idx="54">
                  <c:v>1965</c:v>
                </c:pt>
                <c:pt idx="55">
                  <c:v>1824</c:v>
                </c:pt>
                <c:pt idx="56">
                  <c:v>1807</c:v>
                </c:pt>
                <c:pt idx="57">
                  <c:v>1971</c:v>
                </c:pt>
                <c:pt idx="58">
                  <c:v>1888</c:v>
                </c:pt>
                <c:pt idx="59">
                  <c:v>399</c:v>
                </c:pt>
                <c:pt idx="60">
                  <c:v>2590</c:v>
                </c:pt>
                <c:pt idx="61">
                  <c:v>2783</c:v>
                </c:pt>
                <c:pt idx="62">
                  <c:v>2449</c:v>
                </c:pt>
                <c:pt idx="63">
                  <c:v>2380</c:v>
                </c:pt>
                <c:pt idx="64">
                  <c:v>2344</c:v>
                </c:pt>
                <c:pt idx="65">
                  <c:v>2202</c:v>
                </c:pt>
                <c:pt idx="66">
                  <c:v>2130</c:v>
                </c:pt>
                <c:pt idx="67">
                  <c:v>2088</c:v>
                </c:pt>
                <c:pt idx="68">
                  <c:v>2443</c:v>
                </c:pt>
                <c:pt idx="69">
                  <c:v>2442</c:v>
                </c:pt>
                <c:pt idx="70">
                  <c:v>2255</c:v>
                </c:pt>
                <c:pt idx="71">
                  <c:v>942</c:v>
                </c:pt>
                <c:pt idx="72">
                  <c:v>2645</c:v>
                </c:pt>
                <c:pt idx="73">
                  <c:v>2040</c:v>
                </c:pt>
                <c:pt idx="74">
                  <c:v>2395</c:v>
                </c:pt>
                <c:pt idx="75">
                  <c:v>2581</c:v>
                </c:pt>
                <c:pt idx="76">
                  <c:v>2735</c:v>
                </c:pt>
                <c:pt idx="77">
                  <c:v>2733</c:v>
                </c:pt>
                <c:pt idx="78">
                  <c:v>3021</c:v>
                </c:pt>
                <c:pt idx="79">
                  <c:v>2577</c:v>
                </c:pt>
                <c:pt idx="80">
                  <c:v>2811</c:v>
                </c:pt>
                <c:pt idx="81">
                  <c:v>2458</c:v>
                </c:pt>
                <c:pt idx="82">
                  <c:v>2568</c:v>
                </c:pt>
                <c:pt idx="83">
                  <c:v>1140</c:v>
                </c:pt>
                <c:pt idx="84">
                  <c:v>1407</c:v>
                </c:pt>
                <c:pt idx="85">
                  <c:v>1237</c:v>
                </c:pt>
                <c:pt idx="86">
                  <c:v>1330</c:v>
                </c:pt>
                <c:pt idx="87">
                  <c:v>1583</c:v>
                </c:pt>
                <c:pt idx="88">
                  <c:v>1538</c:v>
                </c:pt>
                <c:pt idx="89">
                  <c:v>1421</c:v>
                </c:pt>
                <c:pt idx="90">
                  <c:v>1392</c:v>
                </c:pt>
                <c:pt idx="91">
                  <c:v>1425</c:v>
                </c:pt>
                <c:pt idx="92">
                  <c:v>1413</c:v>
                </c:pt>
                <c:pt idx="93">
                  <c:v>1515</c:v>
                </c:pt>
                <c:pt idx="94">
                  <c:v>1405</c:v>
                </c:pt>
                <c:pt idx="95">
                  <c:v>600</c:v>
                </c:pt>
                <c:pt idx="96">
                  <c:v>1324</c:v>
                </c:pt>
                <c:pt idx="97">
                  <c:v>1324</c:v>
                </c:pt>
                <c:pt idx="98">
                  <c:v>1324</c:v>
                </c:pt>
                <c:pt idx="99">
                  <c:v>1324</c:v>
                </c:pt>
                <c:pt idx="100">
                  <c:v>1708</c:v>
                </c:pt>
                <c:pt idx="101">
                  <c:v>1950</c:v>
                </c:pt>
                <c:pt idx="102">
                  <c:v>1508</c:v>
                </c:pt>
                <c:pt idx="103">
                  <c:v>1625</c:v>
                </c:pt>
                <c:pt idx="104">
                  <c:v>1772</c:v>
                </c:pt>
                <c:pt idx="105">
                  <c:v>1530</c:v>
                </c:pt>
                <c:pt idx="106">
                  <c:v>2206</c:v>
                </c:pt>
                <c:pt idx="107">
                  <c:v>790</c:v>
                </c:pt>
                <c:pt idx="108">
                  <c:v>2041</c:v>
                </c:pt>
                <c:pt idx="109">
                  <c:v>2187</c:v>
                </c:pt>
                <c:pt idx="110">
                  <c:v>1929</c:v>
                </c:pt>
                <c:pt idx="111">
                  <c:v>1935</c:v>
                </c:pt>
                <c:pt idx="112">
                  <c:v>2438</c:v>
                </c:pt>
                <c:pt idx="113">
                  <c:v>2035</c:v>
                </c:pt>
                <c:pt idx="114">
                  <c:v>2099</c:v>
                </c:pt>
                <c:pt idx="115">
                  <c:v>2096</c:v>
                </c:pt>
                <c:pt idx="116">
                  <c:v>2058</c:v>
                </c:pt>
                <c:pt idx="117">
                  <c:v>2338</c:v>
                </c:pt>
                <c:pt idx="118">
                  <c:v>2104</c:v>
                </c:pt>
                <c:pt idx="119">
                  <c:v>2488</c:v>
                </c:pt>
                <c:pt idx="120">
                  <c:v>2164</c:v>
                </c:pt>
                <c:pt idx="121">
                  <c:v>2009</c:v>
                </c:pt>
                <c:pt idx="122">
                  <c:v>399</c:v>
                </c:pt>
                <c:pt idx="123">
                  <c:v>1335</c:v>
                </c:pt>
                <c:pt idx="124">
                  <c:v>1559</c:v>
                </c:pt>
                <c:pt idx="125">
                  <c:v>1845</c:v>
                </c:pt>
                <c:pt idx="126">
                  <c:v>2046</c:v>
                </c:pt>
                <c:pt idx="127">
                  <c:v>1953</c:v>
                </c:pt>
                <c:pt idx="128">
                  <c:v>1910</c:v>
                </c:pt>
                <c:pt idx="129">
                  <c:v>2035</c:v>
                </c:pt>
                <c:pt idx="130">
                  <c:v>1944</c:v>
                </c:pt>
                <c:pt idx="131">
                  <c:v>2257</c:v>
                </c:pt>
                <c:pt idx="132">
                  <c:v>1724</c:v>
                </c:pt>
                <c:pt idx="133">
                  <c:v>1741</c:v>
                </c:pt>
                <c:pt idx="134">
                  <c:v>0</c:v>
                </c:pt>
                <c:pt idx="135">
                  <c:v>1920</c:v>
                </c:pt>
                <c:pt idx="136">
                  <c:v>1920</c:v>
                </c:pt>
                <c:pt idx="137">
                  <c:v>1920</c:v>
                </c:pt>
                <c:pt idx="138">
                  <c:v>4562</c:v>
                </c:pt>
                <c:pt idx="139">
                  <c:v>2881</c:v>
                </c:pt>
                <c:pt idx="140">
                  <c:v>1920</c:v>
                </c:pt>
                <c:pt idx="141">
                  <c:v>1920</c:v>
                </c:pt>
                <c:pt idx="142">
                  <c:v>1144</c:v>
                </c:pt>
                <c:pt idx="143">
                  <c:v>1852</c:v>
                </c:pt>
                <c:pt idx="144">
                  <c:v>2069</c:v>
                </c:pt>
                <c:pt idx="145">
                  <c:v>1816</c:v>
                </c:pt>
                <c:pt idx="146">
                  <c:v>1878</c:v>
                </c:pt>
                <c:pt idx="147">
                  <c:v>1787</c:v>
                </c:pt>
                <c:pt idx="148">
                  <c:v>2010</c:v>
                </c:pt>
                <c:pt idx="149">
                  <c:v>2038</c:v>
                </c:pt>
                <c:pt idx="150">
                  <c:v>1815</c:v>
                </c:pt>
                <c:pt idx="151">
                  <c:v>2062</c:v>
                </c:pt>
                <c:pt idx="152">
                  <c:v>1276</c:v>
                </c:pt>
                <c:pt idx="153">
                  <c:v>1288</c:v>
                </c:pt>
                <c:pt idx="154">
                  <c:v>1490</c:v>
                </c:pt>
                <c:pt idx="155">
                  <c:v>1630</c:v>
                </c:pt>
                <c:pt idx="156">
                  <c:v>1648</c:v>
                </c:pt>
                <c:pt idx="157">
                  <c:v>1649</c:v>
                </c:pt>
                <c:pt idx="158">
                  <c:v>1783</c:v>
                </c:pt>
                <c:pt idx="159">
                  <c:v>1431</c:v>
                </c:pt>
                <c:pt idx="160">
                  <c:v>1524</c:v>
                </c:pt>
                <c:pt idx="161">
                  <c:v>1697</c:v>
                </c:pt>
                <c:pt idx="162">
                  <c:v>1232</c:v>
                </c:pt>
                <c:pt idx="163">
                  <c:v>1223</c:v>
                </c:pt>
                <c:pt idx="164">
                  <c:v>182</c:v>
                </c:pt>
                <c:pt idx="165">
                  <c:v>2990</c:v>
                </c:pt>
                <c:pt idx="166">
                  <c:v>2480</c:v>
                </c:pt>
                <c:pt idx="167">
                  <c:v>2570</c:v>
                </c:pt>
                <c:pt idx="168">
                  <c:v>3016</c:v>
                </c:pt>
                <c:pt idx="169">
                  <c:v>3830</c:v>
                </c:pt>
                <c:pt idx="170">
                  <c:v>3706</c:v>
                </c:pt>
                <c:pt idx="171">
                  <c:v>2024</c:v>
                </c:pt>
                <c:pt idx="172">
                  <c:v>2980</c:v>
                </c:pt>
                <c:pt idx="173">
                  <c:v>3728</c:v>
                </c:pt>
                <c:pt idx="174">
                  <c:v>3348</c:v>
                </c:pt>
                <c:pt idx="175">
                  <c:v>3162</c:v>
                </c:pt>
                <c:pt idx="176">
                  <c:v>3140</c:v>
                </c:pt>
                <c:pt idx="177">
                  <c:v>1980</c:v>
                </c:pt>
                <c:pt idx="178">
                  <c:v>3681</c:v>
                </c:pt>
                <c:pt idx="179">
                  <c:v>3444</c:v>
                </c:pt>
                <c:pt idx="180">
                  <c:v>3510</c:v>
                </c:pt>
                <c:pt idx="181">
                  <c:v>4010</c:v>
                </c:pt>
                <c:pt idx="182">
                  <c:v>2976</c:v>
                </c:pt>
                <c:pt idx="183">
                  <c:v>3418</c:v>
                </c:pt>
                <c:pt idx="184">
                  <c:v>3439</c:v>
                </c:pt>
                <c:pt idx="185">
                  <c:v>3338</c:v>
                </c:pt>
                <c:pt idx="186">
                  <c:v>2892</c:v>
                </c:pt>
                <c:pt idx="187">
                  <c:v>3313</c:v>
                </c:pt>
                <c:pt idx="188">
                  <c:v>3118</c:v>
                </c:pt>
                <c:pt idx="189">
                  <c:v>2966</c:v>
                </c:pt>
                <c:pt idx="190">
                  <c:v>3253</c:v>
                </c:pt>
                <c:pt idx="191">
                  <c:v>3032</c:v>
                </c:pt>
                <c:pt idx="192">
                  <c:v>4034</c:v>
                </c:pt>
                <c:pt idx="193">
                  <c:v>3264</c:v>
                </c:pt>
                <c:pt idx="194">
                  <c:v>2817</c:v>
                </c:pt>
                <c:pt idx="195">
                  <c:v>2507</c:v>
                </c:pt>
                <c:pt idx="196">
                  <c:v>446</c:v>
                </c:pt>
                <c:pt idx="197">
                  <c:v>1777</c:v>
                </c:pt>
                <c:pt idx="198">
                  <c:v>1777</c:v>
                </c:pt>
                <c:pt idx="199">
                  <c:v>2453</c:v>
                </c:pt>
                <c:pt idx="200">
                  <c:v>1776</c:v>
                </c:pt>
                <c:pt idx="201">
                  <c:v>1935</c:v>
                </c:pt>
                <c:pt idx="202">
                  <c:v>1776</c:v>
                </c:pt>
                <c:pt idx="203">
                  <c:v>1870</c:v>
                </c:pt>
                <c:pt idx="204">
                  <c:v>1777</c:v>
                </c:pt>
                <c:pt idx="205">
                  <c:v>1782</c:v>
                </c:pt>
                <c:pt idx="206">
                  <c:v>1978</c:v>
                </c:pt>
                <c:pt idx="207">
                  <c:v>2296</c:v>
                </c:pt>
                <c:pt idx="208">
                  <c:v>2484</c:v>
                </c:pt>
                <c:pt idx="209">
                  <c:v>1787</c:v>
                </c:pt>
                <c:pt idx="210">
                  <c:v>1776</c:v>
                </c:pt>
                <c:pt idx="211">
                  <c:v>1776</c:v>
                </c:pt>
                <c:pt idx="212">
                  <c:v>2005</c:v>
                </c:pt>
                <c:pt idx="213">
                  <c:v>1778</c:v>
                </c:pt>
                <c:pt idx="214">
                  <c:v>2293</c:v>
                </c:pt>
                <c:pt idx="215">
                  <c:v>2259</c:v>
                </c:pt>
                <c:pt idx="216">
                  <c:v>1776</c:v>
                </c:pt>
                <c:pt idx="217">
                  <c:v>1776</c:v>
                </c:pt>
                <c:pt idx="218">
                  <c:v>1776</c:v>
                </c:pt>
                <c:pt idx="219">
                  <c:v>1776</c:v>
                </c:pt>
                <c:pt idx="220">
                  <c:v>1776</c:v>
                </c:pt>
                <c:pt idx="221">
                  <c:v>1776</c:v>
                </c:pt>
                <c:pt idx="222">
                  <c:v>1780</c:v>
                </c:pt>
                <c:pt idx="223">
                  <c:v>1778</c:v>
                </c:pt>
                <c:pt idx="224">
                  <c:v>2360</c:v>
                </c:pt>
                <c:pt idx="225">
                  <c:v>1952</c:v>
                </c:pt>
                <c:pt idx="226">
                  <c:v>2101</c:v>
                </c:pt>
                <c:pt idx="227">
                  <c:v>2393</c:v>
                </c:pt>
                <c:pt idx="228">
                  <c:v>538</c:v>
                </c:pt>
                <c:pt idx="229">
                  <c:v>1958</c:v>
                </c:pt>
                <c:pt idx="230">
                  <c:v>2141</c:v>
                </c:pt>
                <c:pt idx="231">
                  <c:v>2129</c:v>
                </c:pt>
                <c:pt idx="232">
                  <c:v>2216</c:v>
                </c:pt>
                <c:pt idx="233">
                  <c:v>2154</c:v>
                </c:pt>
                <c:pt idx="234">
                  <c:v>2178</c:v>
                </c:pt>
                <c:pt idx="235">
                  <c:v>2308</c:v>
                </c:pt>
                <c:pt idx="236">
                  <c:v>2201</c:v>
                </c:pt>
                <c:pt idx="237">
                  <c:v>2341</c:v>
                </c:pt>
                <c:pt idx="238">
                  <c:v>2236</c:v>
                </c:pt>
                <c:pt idx="239">
                  <c:v>2069</c:v>
                </c:pt>
                <c:pt idx="240">
                  <c:v>0</c:v>
                </c:pt>
                <c:pt idx="241">
                  <c:v>1878</c:v>
                </c:pt>
                <c:pt idx="242">
                  <c:v>1878</c:v>
                </c:pt>
                <c:pt idx="243">
                  <c:v>1878</c:v>
                </c:pt>
                <c:pt idx="244">
                  <c:v>1878</c:v>
                </c:pt>
                <c:pt idx="245">
                  <c:v>1878</c:v>
                </c:pt>
                <c:pt idx="246">
                  <c:v>1878</c:v>
                </c:pt>
                <c:pt idx="247">
                  <c:v>1878</c:v>
                </c:pt>
                <c:pt idx="248">
                  <c:v>1296</c:v>
                </c:pt>
                <c:pt idx="249">
                  <c:v>2010</c:v>
                </c:pt>
                <c:pt idx="250">
                  <c:v>2032</c:v>
                </c:pt>
                <c:pt idx="251">
                  <c:v>2227</c:v>
                </c:pt>
                <c:pt idx="252">
                  <c:v>2133</c:v>
                </c:pt>
                <c:pt idx="253">
                  <c:v>2317</c:v>
                </c:pt>
                <c:pt idx="254">
                  <c:v>2058</c:v>
                </c:pt>
                <c:pt idx="255">
                  <c:v>1935</c:v>
                </c:pt>
                <c:pt idx="256">
                  <c:v>2217</c:v>
                </c:pt>
                <c:pt idx="257">
                  <c:v>2374</c:v>
                </c:pt>
                <c:pt idx="258">
                  <c:v>2335</c:v>
                </c:pt>
                <c:pt idx="259">
                  <c:v>2303</c:v>
                </c:pt>
                <c:pt idx="260">
                  <c:v>2210</c:v>
                </c:pt>
                <c:pt idx="261">
                  <c:v>2424</c:v>
                </c:pt>
                <c:pt idx="262">
                  <c:v>2297</c:v>
                </c:pt>
                <c:pt idx="263">
                  <c:v>745</c:v>
                </c:pt>
                <c:pt idx="264">
                  <c:v>1902</c:v>
                </c:pt>
                <c:pt idx="265">
                  <c:v>1680</c:v>
                </c:pt>
                <c:pt idx="266">
                  <c:v>1901</c:v>
                </c:pt>
                <c:pt idx="267">
                  <c:v>2078</c:v>
                </c:pt>
                <c:pt idx="268">
                  <c:v>1876</c:v>
                </c:pt>
                <c:pt idx="269">
                  <c:v>1853</c:v>
                </c:pt>
                <c:pt idx="270">
                  <c:v>2235</c:v>
                </c:pt>
                <c:pt idx="271">
                  <c:v>1778</c:v>
                </c:pt>
                <c:pt idx="272">
                  <c:v>1882</c:v>
                </c:pt>
                <c:pt idx="273">
                  <c:v>1906</c:v>
                </c:pt>
                <c:pt idx="274">
                  <c:v>2149</c:v>
                </c:pt>
                <c:pt idx="275">
                  <c:v>722</c:v>
                </c:pt>
                <c:pt idx="276">
                  <c:v>2886</c:v>
                </c:pt>
                <c:pt idx="277">
                  <c:v>2915</c:v>
                </c:pt>
                <c:pt idx="278">
                  <c:v>2895</c:v>
                </c:pt>
                <c:pt idx="279">
                  <c:v>2923</c:v>
                </c:pt>
                <c:pt idx="280">
                  <c:v>3323</c:v>
                </c:pt>
                <c:pt idx="281">
                  <c:v>3357</c:v>
                </c:pt>
                <c:pt idx="282">
                  <c:v>2931</c:v>
                </c:pt>
                <c:pt idx="283">
                  <c:v>2848</c:v>
                </c:pt>
                <c:pt idx="284">
                  <c:v>2943</c:v>
                </c:pt>
                <c:pt idx="285">
                  <c:v>2822</c:v>
                </c:pt>
                <c:pt idx="286">
                  <c:v>2981</c:v>
                </c:pt>
                <c:pt idx="287">
                  <c:v>3597</c:v>
                </c:pt>
                <c:pt idx="288">
                  <c:v>3224</c:v>
                </c:pt>
                <c:pt idx="289">
                  <c:v>2677</c:v>
                </c:pt>
                <c:pt idx="290">
                  <c:v>0</c:v>
                </c:pt>
                <c:pt idx="291">
                  <c:v>2142</c:v>
                </c:pt>
                <c:pt idx="292">
                  <c:v>1615</c:v>
                </c:pt>
                <c:pt idx="293">
                  <c:v>1481</c:v>
                </c:pt>
                <c:pt idx="294">
                  <c:v>1892</c:v>
                </c:pt>
                <c:pt idx="295">
                  <c:v>2086</c:v>
                </c:pt>
                <c:pt idx="296">
                  <c:v>2044</c:v>
                </c:pt>
                <c:pt idx="297">
                  <c:v>2249</c:v>
                </c:pt>
                <c:pt idx="298">
                  <c:v>2019</c:v>
                </c:pt>
                <c:pt idx="299">
                  <c:v>1692</c:v>
                </c:pt>
                <c:pt idx="300">
                  <c:v>1712</c:v>
                </c:pt>
                <c:pt idx="301">
                  <c:v>2065</c:v>
                </c:pt>
                <c:pt idx="302">
                  <c:v>633</c:v>
                </c:pt>
                <c:pt idx="303">
                  <c:v>3625</c:v>
                </c:pt>
                <c:pt idx="304">
                  <c:v>4430</c:v>
                </c:pt>
                <c:pt idx="305">
                  <c:v>3427</c:v>
                </c:pt>
                <c:pt idx="306">
                  <c:v>3492</c:v>
                </c:pt>
                <c:pt idx="307">
                  <c:v>3597</c:v>
                </c:pt>
                <c:pt idx="308">
                  <c:v>3765</c:v>
                </c:pt>
                <c:pt idx="309">
                  <c:v>2775</c:v>
                </c:pt>
                <c:pt idx="310">
                  <c:v>2486</c:v>
                </c:pt>
                <c:pt idx="311">
                  <c:v>3817</c:v>
                </c:pt>
                <c:pt idx="312">
                  <c:v>3378</c:v>
                </c:pt>
                <c:pt idx="313">
                  <c:v>1511</c:v>
                </c:pt>
                <c:pt idx="314">
                  <c:v>2210</c:v>
                </c:pt>
                <c:pt idx="315">
                  <c:v>2884</c:v>
                </c:pt>
                <c:pt idx="316">
                  <c:v>1496</c:v>
                </c:pt>
                <c:pt idx="317">
                  <c:v>2262</c:v>
                </c:pt>
                <c:pt idx="318">
                  <c:v>2445</c:v>
                </c:pt>
                <c:pt idx="319">
                  <c:v>2694</c:v>
                </c:pt>
                <c:pt idx="320">
                  <c:v>1903</c:v>
                </c:pt>
                <c:pt idx="321">
                  <c:v>2482</c:v>
                </c:pt>
                <c:pt idx="322">
                  <c:v>2617</c:v>
                </c:pt>
                <c:pt idx="323">
                  <c:v>0</c:v>
                </c:pt>
                <c:pt idx="324">
                  <c:v>2778</c:v>
                </c:pt>
                <c:pt idx="325">
                  <c:v>3119</c:v>
                </c:pt>
                <c:pt idx="326">
                  <c:v>2664</c:v>
                </c:pt>
                <c:pt idx="327">
                  <c:v>2060</c:v>
                </c:pt>
                <c:pt idx="328">
                  <c:v>2060</c:v>
                </c:pt>
                <c:pt idx="329">
                  <c:v>2060</c:v>
                </c:pt>
                <c:pt idx="330">
                  <c:v>2060</c:v>
                </c:pt>
                <c:pt idx="331">
                  <c:v>2060</c:v>
                </c:pt>
                <c:pt idx="332">
                  <c:v>2060</c:v>
                </c:pt>
                <c:pt idx="333">
                  <c:v>735</c:v>
                </c:pt>
                <c:pt idx="334">
                  <c:v>1820</c:v>
                </c:pt>
                <c:pt idx="335">
                  <c:v>2224</c:v>
                </c:pt>
                <c:pt idx="336">
                  <c:v>1820</c:v>
                </c:pt>
                <c:pt idx="337">
                  <c:v>1820</c:v>
                </c:pt>
                <c:pt idx="338">
                  <c:v>2442</c:v>
                </c:pt>
                <c:pt idx="339">
                  <c:v>1849</c:v>
                </c:pt>
                <c:pt idx="340">
                  <c:v>1822</c:v>
                </c:pt>
                <c:pt idx="341">
                  <c:v>1820</c:v>
                </c:pt>
                <c:pt idx="342">
                  <c:v>251</c:v>
                </c:pt>
                <c:pt idx="343">
                  <c:v>3065</c:v>
                </c:pt>
                <c:pt idx="344">
                  <c:v>2207</c:v>
                </c:pt>
                <c:pt idx="345">
                  <c:v>1977</c:v>
                </c:pt>
                <c:pt idx="346">
                  <c:v>1841</c:v>
                </c:pt>
                <c:pt idx="347">
                  <c:v>4286</c:v>
                </c:pt>
                <c:pt idx="348">
                  <c:v>3920</c:v>
                </c:pt>
                <c:pt idx="349">
                  <c:v>3856</c:v>
                </c:pt>
                <c:pt idx="350">
                  <c:v>2584</c:v>
                </c:pt>
                <c:pt idx="351">
                  <c:v>787</c:v>
                </c:pt>
                <c:pt idx="352">
                  <c:v>2244</c:v>
                </c:pt>
                <c:pt idx="353">
                  <c:v>2188</c:v>
                </c:pt>
                <c:pt idx="354">
                  <c:v>2014</c:v>
                </c:pt>
                <c:pt idx="355">
                  <c:v>2115</c:v>
                </c:pt>
                <c:pt idx="356">
                  <c:v>2055</c:v>
                </c:pt>
                <c:pt idx="357">
                  <c:v>2437</c:v>
                </c:pt>
                <c:pt idx="358">
                  <c:v>2158</c:v>
                </c:pt>
                <c:pt idx="359">
                  <c:v>2170</c:v>
                </c:pt>
                <c:pt idx="360">
                  <c:v>2244</c:v>
                </c:pt>
                <c:pt idx="361">
                  <c:v>2188</c:v>
                </c:pt>
                <c:pt idx="362">
                  <c:v>2231</c:v>
                </c:pt>
                <c:pt idx="363">
                  <c:v>2100</c:v>
                </c:pt>
                <c:pt idx="364">
                  <c:v>2188</c:v>
                </c:pt>
                <c:pt idx="365">
                  <c:v>917</c:v>
                </c:pt>
                <c:pt idx="366">
                  <c:v>2573</c:v>
                </c:pt>
                <c:pt idx="367">
                  <c:v>2575</c:v>
                </c:pt>
                <c:pt idx="368">
                  <c:v>3086</c:v>
                </c:pt>
                <c:pt idx="369">
                  <c:v>2886</c:v>
                </c:pt>
                <c:pt idx="370">
                  <c:v>2676</c:v>
                </c:pt>
                <c:pt idx="371">
                  <c:v>2811</c:v>
                </c:pt>
                <c:pt idx="372">
                  <c:v>2840</c:v>
                </c:pt>
                <c:pt idx="373">
                  <c:v>2871</c:v>
                </c:pt>
                <c:pt idx="374">
                  <c:v>2613</c:v>
                </c:pt>
                <c:pt idx="375">
                  <c:v>2700</c:v>
                </c:pt>
                <c:pt idx="376">
                  <c:v>2871</c:v>
                </c:pt>
                <c:pt idx="377">
                  <c:v>1023</c:v>
                </c:pt>
                <c:pt idx="378">
                  <c:v>2496</c:v>
                </c:pt>
                <c:pt idx="379">
                  <c:v>1641</c:v>
                </c:pt>
                <c:pt idx="380">
                  <c:v>1794</c:v>
                </c:pt>
                <c:pt idx="381">
                  <c:v>2421</c:v>
                </c:pt>
                <c:pt idx="382">
                  <c:v>2439</c:v>
                </c:pt>
                <c:pt idx="383">
                  <c:v>2233</c:v>
                </c:pt>
                <c:pt idx="384">
                  <c:v>2862</c:v>
                </c:pt>
                <c:pt idx="385">
                  <c:v>2752</c:v>
                </c:pt>
                <c:pt idx="386">
                  <c:v>2519</c:v>
                </c:pt>
                <c:pt idx="387">
                  <c:v>1799</c:v>
                </c:pt>
                <c:pt idx="388">
                  <c:v>2543</c:v>
                </c:pt>
                <c:pt idx="389">
                  <c:v>625</c:v>
                </c:pt>
                <c:pt idx="390">
                  <c:v>3377</c:v>
                </c:pt>
                <c:pt idx="391">
                  <c:v>3697</c:v>
                </c:pt>
                <c:pt idx="392">
                  <c:v>3209</c:v>
                </c:pt>
                <c:pt idx="393">
                  <c:v>3167</c:v>
                </c:pt>
                <c:pt idx="394">
                  <c:v>3122</c:v>
                </c:pt>
                <c:pt idx="395">
                  <c:v>3176</c:v>
                </c:pt>
                <c:pt idx="396">
                  <c:v>2790</c:v>
                </c:pt>
                <c:pt idx="397">
                  <c:v>2715</c:v>
                </c:pt>
                <c:pt idx="398">
                  <c:v>2684</c:v>
                </c:pt>
                <c:pt idx="399">
                  <c:v>3097</c:v>
                </c:pt>
                <c:pt idx="400">
                  <c:v>791</c:v>
                </c:pt>
                <c:pt idx="401">
                  <c:v>1429</c:v>
                </c:pt>
                <c:pt idx="402">
                  <c:v>1429</c:v>
                </c:pt>
                <c:pt idx="403">
                  <c:v>1429</c:v>
                </c:pt>
                <c:pt idx="404">
                  <c:v>1429</c:v>
                </c:pt>
                <c:pt idx="405">
                  <c:v>1429</c:v>
                </c:pt>
                <c:pt idx="406">
                  <c:v>1607</c:v>
                </c:pt>
                <c:pt idx="407">
                  <c:v>1776</c:v>
                </c:pt>
                <c:pt idx="408">
                  <c:v>2162</c:v>
                </c:pt>
                <c:pt idx="409">
                  <c:v>1832</c:v>
                </c:pt>
                <c:pt idx="410">
                  <c:v>1657</c:v>
                </c:pt>
                <c:pt idx="411">
                  <c:v>1377</c:v>
                </c:pt>
                <c:pt idx="412">
                  <c:v>0</c:v>
                </c:pt>
                <c:pt idx="413">
                  <c:v>3669</c:v>
                </c:pt>
                <c:pt idx="414">
                  <c:v>2702</c:v>
                </c:pt>
                <c:pt idx="415">
                  <c:v>3304</c:v>
                </c:pt>
                <c:pt idx="416">
                  <c:v>4234</c:v>
                </c:pt>
                <c:pt idx="417">
                  <c:v>4128</c:v>
                </c:pt>
                <c:pt idx="418">
                  <c:v>3798</c:v>
                </c:pt>
                <c:pt idx="419">
                  <c:v>3839</c:v>
                </c:pt>
                <c:pt idx="420">
                  <c:v>3713</c:v>
                </c:pt>
                <c:pt idx="421">
                  <c:v>2606</c:v>
                </c:pt>
                <c:pt idx="422">
                  <c:v>2624</c:v>
                </c:pt>
                <c:pt idx="423">
                  <c:v>3775</c:v>
                </c:pt>
                <c:pt idx="424">
                  <c:v>1882</c:v>
                </c:pt>
                <c:pt idx="425">
                  <c:v>2360</c:v>
                </c:pt>
                <c:pt idx="426">
                  <c:v>2517</c:v>
                </c:pt>
                <c:pt idx="427">
                  <c:v>2400</c:v>
                </c:pt>
                <c:pt idx="428">
                  <c:v>2462</c:v>
                </c:pt>
                <c:pt idx="429">
                  <c:v>2786</c:v>
                </c:pt>
                <c:pt idx="430">
                  <c:v>2354</c:v>
                </c:pt>
                <c:pt idx="431">
                  <c:v>2437</c:v>
                </c:pt>
                <c:pt idx="432">
                  <c:v>1814</c:v>
                </c:pt>
                <c:pt idx="433">
                  <c:v>2260</c:v>
                </c:pt>
                <c:pt idx="434">
                  <c:v>3004</c:v>
                </c:pt>
                <c:pt idx="435">
                  <c:v>2667</c:v>
                </c:pt>
                <c:pt idx="436">
                  <c:v>2229</c:v>
                </c:pt>
                <c:pt idx="437">
                  <c:v>2100</c:v>
                </c:pt>
                <c:pt idx="438">
                  <c:v>2114</c:v>
                </c:pt>
                <c:pt idx="439">
                  <c:v>1961</c:v>
                </c:pt>
                <c:pt idx="440">
                  <c:v>1953</c:v>
                </c:pt>
                <c:pt idx="441">
                  <c:v>1890</c:v>
                </c:pt>
                <c:pt idx="442">
                  <c:v>2253</c:v>
                </c:pt>
                <c:pt idx="443">
                  <c:v>1725</c:v>
                </c:pt>
                <c:pt idx="444">
                  <c:v>728</c:v>
                </c:pt>
                <c:pt idx="445">
                  <c:v>3527</c:v>
                </c:pt>
                <c:pt idx="446">
                  <c:v>4220</c:v>
                </c:pt>
                <c:pt idx="447">
                  <c:v>3864</c:v>
                </c:pt>
                <c:pt idx="448">
                  <c:v>3662</c:v>
                </c:pt>
                <c:pt idx="449">
                  <c:v>2834</c:v>
                </c:pt>
                <c:pt idx="450">
                  <c:v>4039</c:v>
                </c:pt>
                <c:pt idx="451">
                  <c:v>2947</c:v>
                </c:pt>
                <c:pt idx="452">
                  <c:v>4196</c:v>
                </c:pt>
                <c:pt idx="453">
                  <c:v>3841</c:v>
                </c:pt>
                <c:pt idx="454">
                  <c:v>4526</c:v>
                </c:pt>
                <c:pt idx="455">
                  <c:v>2820</c:v>
                </c:pt>
                <c:pt idx="456">
                  <c:v>938</c:v>
                </c:pt>
              </c:numCache>
            </c:numRef>
          </c:yVal>
          <c:smooth val="0"/>
          <c:extLst>
            <c:ext xmlns:c16="http://schemas.microsoft.com/office/drawing/2014/chart" uri="{C3380CC4-5D6E-409C-BE32-E72D297353CC}">
              <c16:uniqueId val="{00000000-53CB-4297-8E27-E9968BA43D37}"/>
            </c:ext>
          </c:extLst>
        </c:ser>
        <c:dLbls>
          <c:showLegendKey val="0"/>
          <c:showVal val="0"/>
          <c:showCatName val="0"/>
          <c:showSerName val="0"/>
          <c:showPercent val="0"/>
          <c:showBubbleSize val="0"/>
        </c:dLbls>
        <c:axId val="995405648"/>
        <c:axId val="995406128"/>
      </c:scatterChart>
      <c:valAx>
        <c:axId val="99540564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 Active Minutes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5406128"/>
        <c:crosses val="autoZero"/>
        <c:crossBetween val="midCat"/>
      </c:valAx>
      <c:valAx>
        <c:axId val="9954061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Calories Burned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540564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ysClr val="windowText" lastClr="000000"/>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[dailyActivity_merged.csv]Hoja3!TablaDinámica3</c:name>
    <c:fmtId val="7"/>
  </c:pivotSource>
  <c:chart>
    <c:autoTitleDeleted val="0"/>
    <c:pivotFmts>
      <c:pivotFmt>
        <c:idx val="0"/>
        <c:spPr>
          <a:pattFill prst="narHorz">
            <a:fgClr>
              <a:schemeClr val="accent1"/>
            </a:fgClr>
            <a:bgClr>
              <a:schemeClr val="accent1">
                <a:lumMod val="20000"/>
                <a:lumOff val="80000"/>
              </a:schemeClr>
            </a:bgClr>
          </a:pattFill>
          <a:ln>
            <a:noFill/>
          </a:ln>
          <a:effectLst>
            <a:innerShdw blurRad="114300">
              <a:schemeClr val="accent1"/>
            </a:innerShdw>
          </a:effectLst>
        </c:spPr>
        <c:marker>
          <c:symbol val="circle"/>
          <c:size val="6"/>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pattFill prst="narHorz">
            <a:fgClr>
              <a:schemeClr val="accent1"/>
            </a:fgClr>
            <a:bgClr>
              <a:schemeClr val="accent1">
                <a:lumMod val="20000"/>
                <a:lumOff val="80000"/>
              </a:schemeClr>
            </a:bgClr>
          </a:pattFill>
          <a:ln>
            <a:noFill/>
          </a:ln>
          <a:effectLst>
            <a:innerShdw blurRad="114300">
              <a:schemeClr val="accent1"/>
            </a:innerShdw>
          </a:effectLst>
        </c:spPr>
        <c:marker>
          <c:symbol val="circle"/>
          <c:size val="6"/>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pattFill prst="narHorz">
            <a:fgClr>
              <a:schemeClr val="accent1"/>
            </a:fgClr>
            <a:bgClr>
              <a:schemeClr val="accent1">
                <a:lumMod val="20000"/>
                <a:lumOff val="80000"/>
              </a:schemeClr>
            </a:bgClr>
          </a:pattFill>
          <a:ln>
            <a:noFill/>
          </a:ln>
          <a:effectLst>
            <a:innerShdw blurRad="114300">
              <a:schemeClr val="accent1"/>
            </a:innerShdw>
          </a:effectLst>
        </c:spPr>
        <c:marker>
          <c:symbol val="circle"/>
          <c:size val="6"/>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Hoja3!$B$3</c:f>
              <c:strCache>
                <c:ptCount val="1"/>
                <c:pt idx="0">
                  <c:v>Promedio de TotalSteps</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Hoja3!$A$4:$A$11</c:f>
              <c:strCache>
                <c:ptCount val="7"/>
                <c:pt idx="0">
                  <c:v>Sunday</c:v>
                </c:pt>
                <c:pt idx="1">
                  <c:v>Monday</c:v>
                </c:pt>
                <c:pt idx="2">
                  <c:v>Tuesday</c:v>
                </c:pt>
                <c:pt idx="3">
                  <c:v>Wednesday</c:v>
                </c:pt>
                <c:pt idx="4">
                  <c:v>Thursday</c:v>
                </c:pt>
                <c:pt idx="5">
                  <c:v>Friday</c:v>
                </c:pt>
                <c:pt idx="6">
                  <c:v>Saturday</c:v>
                </c:pt>
              </c:strCache>
            </c:strRef>
          </c:cat>
          <c:val>
            <c:numRef>
              <c:f>Hoja3!$B$4:$B$11</c:f>
              <c:numCache>
                <c:formatCode>General</c:formatCode>
                <c:ptCount val="7"/>
                <c:pt idx="0">
                  <c:v>6058.0138888888887</c:v>
                </c:pt>
                <c:pt idx="1">
                  <c:v>7118.588235294118</c:v>
                </c:pt>
                <c:pt idx="2">
                  <c:v>4914.9178082191784</c:v>
                </c:pt>
                <c:pt idx="3">
                  <c:v>7510.708333333333</c:v>
                </c:pt>
                <c:pt idx="4">
                  <c:v>6847.083333333333</c:v>
                </c:pt>
                <c:pt idx="5">
                  <c:v>6737.5616438356165</c:v>
                </c:pt>
                <c:pt idx="6">
                  <c:v>7089.7733333333335</c:v>
                </c:pt>
              </c:numCache>
            </c:numRef>
          </c:val>
          <c:extLst>
            <c:ext xmlns:c16="http://schemas.microsoft.com/office/drawing/2014/chart" uri="{C3380CC4-5D6E-409C-BE32-E72D297353CC}">
              <c16:uniqueId val="{00000000-B3AF-4F77-8E0B-0FCBB2720EAF}"/>
            </c:ext>
          </c:extLst>
        </c:ser>
        <c:ser>
          <c:idx val="1"/>
          <c:order val="1"/>
          <c:tx>
            <c:strRef>
              <c:f>Hoja3!$C$3</c:f>
              <c:strCache>
                <c:ptCount val="1"/>
                <c:pt idx="0">
                  <c:v>Promedio de Total Active minutes</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cat>
            <c:strRef>
              <c:f>Hoja3!$A$4:$A$11</c:f>
              <c:strCache>
                <c:ptCount val="7"/>
                <c:pt idx="0">
                  <c:v>Sunday</c:v>
                </c:pt>
                <c:pt idx="1">
                  <c:v>Monday</c:v>
                </c:pt>
                <c:pt idx="2">
                  <c:v>Tuesday</c:v>
                </c:pt>
                <c:pt idx="3">
                  <c:v>Wednesday</c:v>
                </c:pt>
                <c:pt idx="4">
                  <c:v>Thursday</c:v>
                </c:pt>
                <c:pt idx="5">
                  <c:v>Friday</c:v>
                </c:pt>
                <c:pt idx="6">
                  <c:v>Saturday</c:v>
                </c:pt>
              </c:strCache>
            </c:strRef>
          </c:cat>
          <c:val>
            <c:numRef>
              <c:f>Hoja3!$C$4:$C$11</c:f>
              <c:numCache>
                <c:formatCode>General</c:formatCode>
                <c:ptCount val="7"/>
                <c:pt idx="0">
                  <c:v>188.125</c:v>
                </c:pt>
                <c:pt idx="1">
                  <c:v>201</c:v>
                </c:pt>
                <c:pt idx="2">
                  <c:v>157</c:v>
                </c:pt>
                <c:pt idx="3">
                  <c:v>221.625</c:v>
                </c:pt>
                <c:pt idx="4">
                  <c:v>199.1875</c:v>
                </c:pt>
                <c:pt idx="5">
                  <c:v>216.43835616438355</c:v>
                </c:pt>
                <c:pt idx="6">
                  <c:v>221.58666666666667</c:v>
                </c:pt>
              </c:numCache>
            </c:numRef>
          </c:val>
          <c:extLst>
            <c:ext xmlns:c16="http://schemas.microsoft.com/office/drawing/2014/chart" uri="{C3380CC4-5D6E-409C-BE32-E72D297353CC}">
              <c16:uniqueId val="{00000001-B3AF-4F77-8E0B-0FCBB2720EAF}"/>
            </c:ext>
          </c:extLst>
        </c:ser>
        <c:ser>
          <c:idx val="2"/>
          <c:order val="2"/>
          <c:tx>
            <c:strRef>
              <c:f>Hoja3!$D$3</c:f>
              <c:strCache>
                <c:ptCount val="1"/>
                <c:pt idx="0">
                  <c:v>Promedio de Calories</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cat>
            <c:strRef>
              <c:f>Hoja3!$A$4:$A$11</c:f>
              <c:strCache>
                <c:ptCount val="7"/>
                <c:pt idx="0">
                  <c:v>Sunday</c:v>
                </c:pt>
                <c:pt idx="1">
                  <c:v>Monday</c:v>
                </c:pt>
                <c:pt idx="2">
                  <c:v>Tuesday</c:v>
                </c:pt>
                <c:pt idx="3">
                  <c:v>Wednesday</c:v>
                </c:pt>
                <c:pt idx="4">
                  <c:v>Thursday</c:v>
                </c:pt>
                <c:pt idx="5">
                  <c:v>Friday</c:v>
                </c:pt>
                <c:pt idx="6">
                  <c:v>Saturday</c:v>
                </c:pt>
              </c:strCache>
            </c:strRef>
          </c:cat>
          <c:val>
            <c:numRef>
              <c:f>Hoja3!$D$4:$D$11</c:f>
              <c:numCache>
                <c:formatCode>General</c:formatCode>
                <c:ptCount val="7"/>
                <c:pt idx="0">
                  <c:v>2167.5972222222222</c:v>
                </c:pt>
                <c:pt idx="1">
                  <c:v>2252.8676470588234</c:v>
                </c:pt>
                <c:pt idx="2">
                  <c:v>1742.4246575342465</c:v>
                </c:pt>
                <c:pt idx="3">
                  <c:v>2377.4583333333335</c:v>
                </c:pt>
                <c:pt idx="4">
                  <c:v>2297.8125</c:v>
                </c:pt>
                <c:pt idx="5">
                  <c:v>2313.5479452054797</c:v>
                </c:pt>
                <c:pt idx="6">
                  <c:v>2277.5866666666666</c:v>
                </c:pt>
              </c:numCache>
            </c:numRef>
          </c:val>
          <c:extLst>
            <c:ext xmlns:c16="http://schemas.microsoft.com/office/drawing/2014/chart" uri="{C3380CC4-5D6E-409C-BE32-E72D297353CC}">
              <c16:uniqueId val="{00000002-B3AF-4F77-8E0B-0FCBB2720EAF}"/>
            </c:ext>
          </c:extLst>
        </c:ser>
        <c:dLbls>
          <c:showLegendKey val="0"/>
          <c:showVal val="0"/>
          <c:showCatName val="0"/>
          <c:showSerName val="0"/>
          <c:showPercent val="0"/>
          <c:showBubbleSize val="0"/>
        </c:dLbls>
        <c:gapWidth val="164"/>
        <c:overlap val="-22"/>
        <c:axId val="2124939792"/>
        <c:axId val="2124955632"/>
      </c:barChart>
      <c:catAx>
        <c:axId val="2124939792"/>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4955632"/>
        <c:crosses val="autoZero"/>
        <c:auto val="1"/>
        <c:lblAlgn val="ctr"/>
        <c:lblOffset val="100"/>
        <c:noMultiLvlLbl val="0"/>
      </c:catAx>
      <c:valAx>
        <c:axId val="212495563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4939792"/>
        <c:crosses val="autoZero"/>
        <c:crossBetween val="between"/>
      </c:valAx>
      <c:spPr>
        <a:noFill/>
        <a:ln>
          <a:noFill/>
        </a:ln>
        <a:effectLst/>
      </c:spPr>
    </c:plotArea>
    <c:legend>
      <c:legendPos val="r"/>
      <c:layout>
        <c:manualLayout>
          <c:xMode val="edge"/>
          <c:yMode val="edge"/>
          <c:x val="0.71404342120278452"/>
          <c:y val="0.20430451507099656"/>
          <c:w val="0.27871020198562135"/>
          <c:h val="0.55344861741377016"/>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8D9BC7-609E-4718-A597-6BED57207A64}" type="datetimeFigureOut">
              <a:rPr lang="en-US" smtClean="0"/>
              <a:t>5/2/2025</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5E0D66-EC48-421D-83D7-F3E90DC96873}" type="slidenum">
              <a:rPr lang="en-US" smtClean="0"/>
              <a:t>‹Nº›</a:t>
            </a:fld>
            <a:endParaRPr lang="en-US"/>
          </a:p>
        </p:txBody>
      </p:sp>
    </p:spTree>
    <p:extLst>
      <p:ext uri="{BB962C8B-B14F-4D97-AF65-F5344CB8AC3E}">
        <p14:creationId xmlns:p14="http://schemas.microsoft.com/office/powerpoint/2010/main" val="3323635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BC5E0D66-EC48-421D-83D7-F3E90DC96873}" type="slidenum">
              <a:rPr lang="en-US" smtClean="0"/>
              <a:t>11</a:t>
            </a:fld>
            <a:endParaRPr lang="en-US"/>
          </a:p>
        </p:txBody>
      </p:sp>
    </p:spTree>
    <p:extLst>
      <p:ext uri="{BB962C8B-B14F-4D97-AF65-F5344CB8AC3E}">
        <p14:creationId xmlns:p14="http://schemas.microsoft.com/office/powerpoint/2010/main" val="699758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BA1B4B-9184-07ED-72A6-5BB2EE8CE3D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C94A6214-A595-0940-86B8-7B9165408D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E4F88797-CEA5-880D-4206-15749EBCF936}"/>
              </a:ext>
            </a:extLst>
          </p:cNvPr>
          <p:cNvSpPr>
            <a:spLocks noGrp="1"/>
          </p:cNvSpPr>
          <p:nvPr>
            <p:ph type="dt" sz="half" idx="10"/>
          </p:nvPr>
        </p:nvSpPr>
        <p:spPr/>
        <p:txBody>
          <a:bodyPr/>
          <a:lstStyle/>
          <a:p>
            <a:fld id="{205FCADB-3982-4216-AED7-179EDDAB9E53}" type="datetimeFigureOut">
              <a:rPr lang="en-US" smtClean="0"/>
              <a:t>5/2/2025</a:t>
            </a:fld>
            <a:endParaRPr lang="en-US"/>
          </a:p>
        </p:txBody>
      </p:sp>
      <p:sp>
        <p:nvSpPr>
          <p:cNvPr id="5" name="Marcador de pie de página 4">
            <a:extLst>
              <a:ext uri="{FF2B5EF4-FFF2-40B4-BE49-F238E27FC236}">
                <a16:creationId xmlns:a16="http://schemas.microsoft.com/office/drawing/2014/main" id="{ACE74840-C0C8-9883-15BC-E619F62E7742}"/>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238C8C62-003A-E380-D94E-C893C74154EC}"/>
              </a:ext>
            </a:extLst>
          </p:cNvPr>
          <p:cNvSpPr>
            <a:spLocks noGrp="1"/>
          </p:cNvSpPr>
          <p:nvPr>
            <p:ph type="sldNum" sz="quarter" idx="12"/>
          </p:nvPr>
        </p:nvSpPr>
        <p:spPr/>
        <p:txBody>
          <a:bodyPr/>
          <a:lstStyle/>
          <a:p>
            <a:fld id="{EFDC456C-DC80-401C-8E5A-E24EF865053D}" type="slidenum">
              <a:rPr lang="en-US" smtClean="0"/>
              <a:t>‹Nº›</a:t>
            </a:fld>
            <a:endParaRPr lang="en-US"/>
          </a:p>
        </p:txBody>
      </p:sp>
    </p:spTree>
    <p:extLst>
      <p:ext uri="{BB962C8B-B14F-4D97-AF65-F5344CB8AC3E}">
        <p14:creationId xmlns:p14="http://schemas.microsoft.com/office/powerpoint/2010/main" val="214962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857658-EE34-8FDA-CCAA-D202F0BC1867}"/>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5F0BFBDC-5CAC-7AC0-0074-D66BBC18804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82B3DA26-F3D8-7A09-33A8-DB735951FF54}"/>
              </a:ext>
            </a:extLst>
          </p:cNvPr>
          <p:cNvSpPr>
            <a:spLocks noGrp="1"/>
          </p:cNvSpPr>
          <p:nvPr>
            <p:ph type="dt" sz="half" idx="10"/>
          </p:nvPr>
        </p:nvSpPr>
        <p:spPr/>
        <p:txBody>
          <a:bodyPr/>
          <a:lstStyle/>
          <a:p>
            <a:fld id="{205FCADB-3982-4216-AED7-179EDDAB9E53}" type="datetimeFigureOut">
              <a:rPr lang="en-US" smtClean="0"/>
              <a:t>5/2/2025</a:t>
            </a:fld>
            <a:endParaRPr lang="en-US"/>
          </a:p>
        </p:txBody>
      </p:sp>
      <p:sp>
        <p:nvSpPr>
          <p:cNvPr id="5" name="Marcador de pie de página 4">
            <a:extLst>
              <a:ext uri="{FF2B5EF4-FFF2-40B4-BE49-F238E27FC236}">
                <a16:creationId xmlns:a16="http://schemas.microsoft.com/office/drawing/2014/main" id="{370FA4C9-B2D5-9D52-A960-4C469024B1B2}"/>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B9809EB5-D29A-8C70-D960-47EDF67333CA}"/>
              </a:ext>
            </a:extLst>
          </p:cNvPr>
          <p:cNvSpPr>
            <a:spLocks noGrp="1"/>
          </p:cNvSpPr>
          <p:nvPr>
            <p:ph type="sldNum" sz="quarter" idx="12"/>
          </p:nvPr>
        </p:nvSpPr>
        <p:spPr/>
        <p:txBody>
          <a:bodyPr/>
          <a:lstStyle/>
          <a:p>
            <a:fld id="{EFDC456C-DC80-401C-8E5A-E24EF865053D}" type="slidenum">
              <a:rPr lang="en-US" smtClean="0"/>
              <a:t>‹Nº›</a:t>
            </a:fld>
            <a:endParaRPr lang="en-US"/>
          </a:p>
        </p:txBody>
      </p:sp>
    </p:spTree>
    <p:extLst>
      <p:ext uri="{BB962C8B-B14F-4D97-AF65-F5344CB8AC3E}">
        <p14:creationId xmlns:p14="http://schemas.microsoft.com/office/powerpoint/2010/main" val="1268141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39E64B8-4994-8F22-C5DE-0FADE06856B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9067BDD7-4F03-90EE-C7A2-E7C53E18A7C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9CE7D732-3870-DB95-4A31-08C61A2C9657}"/>
              </a:ext>
            </a:extLst>
          </p:cNvPr>
          <p:cNvSpPr>
            <a:spLocks noGrp="1"/>
          </p:cNvSpPr>
          <p:nvPr>
            <p:ph type="dt" sz="half" idx="10"/>
          </p:nvPr>
        </p:nvSpPr>
        <p:spPr/>
        <p:txBody>
          <a:bodyPr/>
          <a:lstStyle/>
          <a:p>
            <a:fld id="{205FCADB-3982-4216-AED7-179EDDAB9E53}" type="datetimeFigureOut">
              <a:rPr lang="en-US" smtClean="0"/>
              <a:t>5/2/2025</a:t>
            </a:fld>
            <a:endParaRPr lang="en-US"/>
          </a:p>
        </p:txBody>
      </p:sp>
      <p:sp>
        <p:nvSpPr>
          <p:cNvPr id="5" name="Marcador de pie de página 4">
            <a:extLst>
              <a:ext uri="{FF2B5EF4-FFF2-40B4-BE49-F238E27FC236}">
                <a16:creationId xmlns:a16="http://schemas.microsoft.com/office/drawing/2014/main" id="{40AD8F63-469C-2C1C-22BA-1B89D6877A80}"/>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8275241D-E8EE-CFC2-3E27-E9953CC1CB19}"/>
              </a:ext>
            </a:extLst>
          </p:cNvPr>
          <p:cNvSpPr>
            <a:spLocks noGrp="1"/>
          </p:cNvSpPr>
          <p:nvPr>
            <p:ph type="sldNum" sz="quarter" idx="12"/>
          </p:nvPr>
        </p:nvSpPr>
        <p:spPr/>
        <p:txBody>
          <a:bodyPr/>
          <a:lstStyle/>
          <a:p>
            <a:fld id="{EFDC456C-DC80-401C-8E5A-E24EF865053D}" type="slidenum">
              <a:rPr lang="en-US" smtClean="0"/>
              <a:t>‹Nº›</a:t>
            </a:fld>
            <a:endParaRPr lang="en-US"/>
          </a:p>
        </p:txBody>
      </p:sp>
    </p:spTree>
    <p:extLst>
      <p:ext uri="{BB962C8B-B14F-4D97-AF65-F5344CB8AC3E}">
        <p14:creationId xmlns:p14="http://schemas.microsoft.com/office/powerpoint/2010/main" val="372053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5118A6-22F5-E3D3-A0EC-0893B6A655FD}"/>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0065EABC-A051-54C6-8DC3-1D0A6DDB924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37EC548E-36D6-06DE-0FAC-6ED91BE3B106}"/>
              </a:ext>
            </a:extLst>
          </p:cNvPr>
          <p:cNvSpPr>
            <a:spLocks noGrp="1"/>
          </p:cNvSpPr>
          <p:nvPr>
            <p:ph type="dt" sz="half" idx="10"/>
          </p:nvPr>
        </p:nvSpPr>
        <p:spPr/>
        <p:txBody>
          <a:bodyPr/>
          <a:lstStyle/>
          <a:p>
            <a:fld id="{205FCADB-3982-4216-AED7-179EDDAB9E53}" type="datetimeFigureOut">
              <a:rPr lang="en-US" smtClean="0"/>
              <a:t>5/2/2025</a:t>
            </a:fld>
            <a:endParaRPr lang="en-US"/>
          </a:p>
        </p:txBody>
      </p:sp>
      <p:sp>
        <p:nvSpPr>
          <p:cNvPr id="5" name="Marcador de pie de página 4">
            <a:extLst>
              <a:ext uri="{FF2B5EF4-FFF2-40B4-BE49-F238E27FC236}">
                <a16:creationId xmlns:a16="http://schemas.microsoft.com/office/drawing/2014/main" id="{104F6D95-F6E5-6812-7D15-D8E4A9596AE7}"/>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240B956B-FD38-ED1C-D707-1DA35F5358F5}"/>
              </a:ext>
            </a:extLst>
          </p:cNvPr>
          <p:cNvSpPr>
            <a:spLocks noGrp="1"/>
          </p:cNvSpPr>
          <p:nvPr>
            <p:ph type="sldNum" sz="quarter" idx="12"/>
          </p:nvPr>
        </p:nvSpPr>
        <p:spPr/>
        <p:txBody>
          <a:bodyPr/>
          <a:lstStyle/>
          <a:p>
            <a:fld id="{EFDC456C-DC80-401C-8E5A-E24EF865053D}" type="slidenum">
              <a:rPr lang="en-US" smtClean="0"/>
              <a:t>‹Nº›</a:t>
            </a:fld>
            <a:endParaRPr lang="en-US"/>
          </a:p>
        </p:txBody>
      </p:sp>
    </p:spTree>
    <p:extLst>
      <p:ext uri="{BB962C8B-B14F-4D97-AF65-F5344CB8AC3E}">
        <p14:creationId xmlns:p14="http://schemas.microsoft.com/office/powerpoint/2010/main" val="70620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F28A88-A636-7571-4C88-71D0E582FE5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EC06231E-69EF-72CD-030D-A9437403FA0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8F4B498-A6DD-069F-C18B-A54BD85B1A47}"/>
              </a:ext>
            </a:extLst>
          </p:cNvPr>
          <p:cNvSpPr>
            <a:spLocks noGrp="1"/>
          </p:cNvSpPr>
          <p:nvPr>
            <p:ph type="dt" sz="half" idx="10"/>
          </p:nvPr>
        </p:nvSpPr>
        <p:spPr/>
        <p:txBody>
          <a:bodyPr/>
          <a:lstStyle/>
          <a:p>
            <a:fld id="{205FCADB-3982-4216-AED7-179EDDAB9E53}" type="datetimeFigureOut">
              <a:rPr lang="en-US" smtClean="0"/>
              <a:t>5/2/2025</a:t>
            </a:fld>
            <a:endParaRPr lang="en-US"/>
          </a:p>
        </p:txBody>
      </p:sp>
      <p:sp>
        <p:nvSpPr>
          <p:cNvPr id="5" name="Marcador de pie de página 4">
            <a:extLst>
              <a:ext uri="{FF2B5EF4-FFF2-40B4-BE49-F238E27FC236}">
                <a16:creationId xmlns:a16="http://schemas.microsoft.com/office/drawing/2014/main" id="{59CC2DE9-1CB9-C422-DDF8-144586256FE9}"/>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9DB619DB-DBC8-2C08-F14F-B8E855EAF6BF}"/>
              </a:ext>
            </a:extLst>
          </p:cNvPr>
          <p:cNvSpPr>
            <a:spLocks noGrp="1"/>
          </p:cNvSpPr>
          <p:nvPr>
            <p:ph type="sldNum" sz="quarter" idx="12"/>
          </p:nvPr>
        </p:nvSpPr>
        <p:spPr/>
        <p:txBody>
          <a:bodyPr/>
          <a:lstStyle/>
          <a:p>
            <a:fld id="{EFDC456C-DC80-401C-8E5A-E24EF865053D}" type="slidenum">
              <a:rPr lang="en-US" smtClean="0"/>
              <a:t>‹Nº›</a:t>
            </a:fld>
            <a:endParaRPr lang="en-US"/>
          </a:p>
        </p:txBody>
      </p:sp>
    </p:spTree>
    <p:extLst>
      <p:ext uri="{BB962C8B-B14F-4D97-AF65-F5344CB8AC3E}">
        <p14:creationId xmlns:p14="http://schemas.microsoft.com/office/powerpoint/2010/main" val="2193377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697B20-6EC7-BB08-0CCD-DB0600AA3D97}"/>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33C9C2F5-F259-6FA6-8DD4-B1D7B3B4F18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EAE069BF-6ED5-59D5-2C9E-1B9133E1167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0A483BFD-2A0F-5E2E-0AE3-59BDB6A2538E}"/>
              </a:ext>
            </a:extLst>
          </p:cNvPr>
          <p:cNvSpPr>
            <a:spLocks noGrp="1"/>
          </p:cNvSpPr>
          <p:nvPr>
            <p:ph type="dt" sz="half" idx="10"/>
          </p:nvPr>
        </p:nvSpPr>
        <p:spPr/>
        <p:txBody>
          <a:bodyPr/>
          <a:lstStyle/>
          <a:p>
            <a:fld id="{205FCADB-3982-4216-AED7-179EDDAB9E53}" type="datetimeFigureOut">
              <a:rPr lang="en-US" smtClean="0"/>
              <a:t>5/2/2025</a:t>
            </a:fld>
            <a:endParaRPr lang="en-US"/>
          </a:p>
        </p:txBody>
      </p:sp>
      <p:sp>
        <p:nvSpPr>
          <p:cNvPr id="6" name="Marcador de pie de página 5">
            <a:extLst>
              <a:ext uri="{FF2B5EF4-FFF2-40B4-BE49-F238E27FC236}">
                <a16:creationId xmlns:a16="http://schemas.microsoft.com/office/drawing/2014/main" id="{46DFC264-6422-A049-0814-52BB06BA75AB}"/>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C69BA079-81FA-46E5-FE13-5A3765CF863A}"/>
              </a:ext>
            </a:extLst>
          </p:cNvPr>
          <p:cNvSpPr>
            <a:spLocks noGrp="1"/>
          </p:cNvSpPr>
          <p:nvPr>
            <p:ph type="sldNum" sz="quarter" idx="12"/>
          </p:nvPr>
        </p:nvSpPr>
        <p:spPr/>
        <p:txBody>
          <a:bodyPr/>
          <a:lstStyle/>
          <a:p>
            <a:fld id="{EFDC456C-DC80-401C-8E5A-E24EF865053D}" type="slidenum">
              <a:rPr lang="en-US" smtClean="0"/>
              <a:t>‹Nº›</a:t>
            </a:fld>
            <a:endParaRPr lang="en-US"/>
          </a:p>
        </p:txBody>
      </p:sp>
    </p:spTree>
    <p:extLst>
      <p:ext uri="{BB962C8B-B14F-4D97-AF65-F5344CB8AC3E}">
        <p14:creationId xmlns:p14="http://schemas.microsoft.com/office/powerpoint/2010/main" val="3829418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437C4E-98B3-87BA-2C71-2FBB6A66025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1A4DE3FF-FC6D-6678-78BE-DD482AC5DA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358239D-CF0A-091C-F53C-EB5323A1D0E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F97C6BE6-9CB9-A37B-876D-DF1F849557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A7D432D-6291-30AA-6DE5-D522D85484B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E3945BDD-D39E-F9E7-A150-D86C41F6876E}"/>
              </a:ext>
            </a:extLst>
          </p:cNvPr>
          <p:cNvSpPr>
            <a:spLocks noGrp="1"/>
          </p:cNvSpPr>
          <p:nvPr>
            <p:ph type="dt" sz="half" idx="10"/>
          </p:nvPr>
        </p:nvSpPr>
        <p:spPr/>
        <p:txBody>
          <a:bodyPr/>
          <a:lstStyle/>
          <a:p>
            <a:fld id="{205FCADB-3982-4216-AED7-179EDDAB9E53}" type="datetimeFigureOut">
              <a:rPr lang="en-US" smtClean="0"/>
              <a:t>5/2/2025</a:t>
            </a:fld>
            <a:endParaRPr lang="en-US"/>
          </a:p>
        </p:txBody>
      </p:sp>
      <p:sp>
        <p:nvSpPr>
          <p:cNvPr id="8" name="Marcador de pie de página 7">
            <a:extLst>
              <a:ext uri="{FF2B5EF4-FFF2-40B4-BE49-F238E27FC236}">
                <a16:creationId xmlns:a16="http://schemas.microsoft.com/office/drawing/2014/main" id="{C103305E-B014-F770-20BB-9485CB8DE77F}"/>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FB7A7A1C-AA34-3671-C6C3-E0DBB9F4E168}"/>
              </a:ext>
            </a:extLst>
          </p:cNvPr>
          <p:cNvSpPr>
            <a:spLocks noGrp="1"/>
          </p:cNvSpPr>
          <p:nvPr>
            <p:ph type="sldNum" sz="quarter" idx="12"/>
          </p:nvPr>
        </p:nvSpPr>
        <p:spPr/>
        <p:txBody>
          <a:bodyPr/>
          <a:lstStyle/>
          <a:p>
            <a:fld id="{EFDC456C-DC80-401C-8E5A-E24EF865053D}" type="slidenum">
              <a:rPr lang="en-US" smtClean="0"/>
              <a:t>‹Nº›</a:t>
            </a:fld>
            <a:endParaRPr lang="en-US"/>
          </a:p>
        </p:txBody>
      </p:sp>
    </p:spTree>
    <p:extLst>
      <p:ext uri="{BB962C8B-B14F-4D97-AF65-F5344CB8AC3E}">
        <p14:creationId xmlns:p14="http://schemas.microsoft.com/office/powerpoint/2010/main" val="780585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F4ECCE-087F-B077-02F4-A4A7EA260F94}"/>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6686FF8C-6A23-8239-FD63-5AD7285FCBC2}"/>
              </a:ext>
            </a:extLst>
          </p:cNvPr>
          <p:cNvSpPr>
            <a:spLocks noGrp="1"/>
          </p:cNvSpPr>
          <p:nvPr>
            <p:ph type="dt" sz="half" idx="10"/>
          </p:nvPr>
        </p:nvSpPr>
        <p:spPr/>
        <p:txBody>
          <a:bodyPr/>
          <a:lstStyle/>
          <a:p>
            <a:fld id="{205FCADB-3982-4216-AED7-179EDDAB9E53}" type="datetimeFigureOut">
              <a:rPr lang="en-US" smtClean="0"/>
              <a:t>5/2/2025</a:t>
            </a:fld>
            <a:endParaRPr lang="en-US"/>
          </a:p>
        </p:txBody>
      </p:sp>
      <p:sp>
        <p:nvSpPr>
          <p:cNvPr id="4" name="Marcador de pie de página 3">
            <a:extLst>
              <a:ext uri="{FF2B5EF4-FFF2-40B4-BE49-F238E27FC236}">
                <a16:creationId xmlns:a16="http://schemas.microsoft.com/office/drawing/2014/main" id="{FE54C56A-057D-7AAC-6F09-77465460B514}"/>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DBDEAB03-FF49-0294-DF74-3833706DA032}"/>
              </a:ext>
            </a:extLst>
          </p:cNvPr>
          <p:cNvSpPr>
            <a:spLocks noGrp="1"/>
          </p:cNvSpPr>
          <p:nvPr>
            <p:ph type="sldNum" sz="quarter" idx="12"/>
          </p:nvPr>
        </p:nvSpPr>
        <p:spPr/>
        <p:txBody>
          <a:bodyPr/>
          <a:lstStyle/>
          <a:p>
            <a:fld id="{EFDC456C-DC80-401C-8E5A-E24EF865053D}" type="slidenum">
              <a:rPr lang="en-US" smtClean="0"/>
              <a:t>‹Nº›</a:t>
            </a:fld>
            <a:endParaRPr lang="en-US"/>
          </a:p>
        </p:txBody>
      </p:sp>
    </p:spTree>
    <p:extLst>
      <p:ext uri="{BB962C8B-B14F-4D97-AF65-F5344CB8AC3E}">
        <p14:creationId xmlns:p14="http://schemas.microsoft.com/office/powerpoint/2010/main" val="2487004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67BE706-284A-93B7-3936-911F72C6E197}"/>
              </a:ext>
            </a:extLst>
          </p:cNvPr>
          <p:cNvSpPr>
            <a:spLocks noGrp="1"/>
          </p:cNvSpPr>
          <p:nvPr>
            <p:ph type="dt" sz="half" idx="10"/>
          </p:nvPr>
        </p:nvSpPr>
        <p:spPr/>
        <p:txBody>
          <a:bodyPr/>
          <a:lstStyle/>
          <a:p>
            <a:fld id="{205FCADB-3982-4216-AED7-179EDDAB9E53}" type="datetimeFigureOut">
              <a:rPr lang="en-US" smtClean="0"/>
              <a:t>5/2/2025</a:t>
            </a:fld>
            <a:endParaRPr lang="en-US"/>
          </a:p>
        </p:txBody>
      </p:sp>
      <p:sp>
        <p:nvSpPr>
          <p:cNvPr id="3" name="Marcador de pie de página 2">
            <a:extLst>
              <a:ext uri="{FF2B5EF4-FFF2-40B4-BE49-F238E27FC236}">
                <a16:creationId xmlns:a16="http://schemas.microsoft.com/office/drawing/2014/main" id="{344E2D60-7A39-47EE-ECF9-C754A31CC00F}"/>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9552DEF2-C993-D389-ACF2-05289AF94B7F}"/>
              </a:ext>
            </a:extLst>
          </p:cNvPr>
          <p:cNvSpPr>
            <a:spLocks noGrp="1"/>
          </p:cNvSpPr>
          <p:nvPr>
            <p:ph type="sldNum" sz="quarter" idx="12"/>
          </p:nvPr>
        </p:nvSpPr>
        <p:spPr/>
        <p:txBody>
          <a:bodyPr/>
          <a:lstStyle/>
          <a:p>
            <a:fld id="{EFDC456C-DC80-401C-8E5A-E24EF865053D}" type="slidenum">
              <a:rPr lang="en-US" smtClean="0"/>
              <a:t>‹Nº›</a:t>
            </a:fld>
            <a:endParaRPr lang="en-US"/>
          </a:p>
        </p:txBody>
      </p:sp>
    </p:spTree>
    <p:extLst>
      <p:ext uri="{BB962C8B-B14F-4D97-AF65-F5344CB8AC3E}">
        <p14:creationId xmlns:p14="http://schemas.microsoft.com/office/powerpoint/2010/main" val="3221604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7B461B-9107-FAF1-6E72-DCE34F13BA9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382DDD8C-6C8A-178E-0169-3B1A4B3DB4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406CC6E3-5F65-2BF5-7C38-DCC3D975C2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F51C59F-0991-B07C-275A-27EF3394A85F}"/>
              </a:ext>
            </a:extLst>
          </p:cNvPr>
          <p:cNvSpPr>
            <a:spLocks noGrp="1"/>
          </p:cNvSpPr>
          <p:nvPr>
            <p:ph type="dt" sz="half" idx="10"/>
          </p:nvPr>
        </p:nvSpPr>
        <p:spPr/>
        <p:txBody>
          <a:bodyPr/>
          <a:lstStyle/>
          <a:p>
            <a:fld id="{205FCADB-3982-4216-AED7-179EDDAB9E53}" type="datetimeFigureOut">
              <a:rPr lang="en-US" smtClean="0"/>
              <a:t>5/2/2025</a:t>
            </a:fld>
            <a:endParaRPr lang="en-US"/>
          </a:p>
        </p:txBody>
      </p:sp>
      <p:sp>
        <p:nvSpPr>
          <p:cNvPr id="6" name="Marcador de pie de página 5">
            <a:extLst>
              <a:ext uri="{FF2B5EF4-FFF2-40B4-BE49-F238E27FC236}">
                <a16:creationId xmlns:a16="http://schemas.microsoft.com/office/drawing/2014/main" id="{76EE72EA-4958-28C9-A816-5CD3164625FB}"/>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7B6B8E01-E7E2-FC48-24AE-329B41F34F72}"/>
              </a:ext>
            </a:extLst>
          </p:cNvPr>
          <p:cNvSpPr>
            <a:spLocks noGrp="1"/>
          </p:cNvSpPr>
          <p:nvPr>
            <p:ph type="sldNum" sz="quarter" idx="12"/>
          </p:nvPr>
        </p:nvSpPr>
        <p:spPr/>
        <p:txBody>
          <a:bodyPr/>
          <a:lstStyle/>
          <a:p>
            <a:fld id="{EFDC456C-DC80-401C-8E5A-E24EF865053D}" type="slidenum">
              <a:rPr lang="en-US" smtClean="0"/>
              <a:t>‹Nº›</a:t>
            </a:fld>
            <a:endParaRPr lang="en-US"/>
          </a:p>
        </p:txBody>
      </p:sp>
    </p:spTree>
    <p:extLst>
      <p:ext uri="{BB962C8B-B14F-4D97-AF65-F5344CB8AC3E}">
        <p14:creationId xmlns:p14="http://schemas.microsoft.com/office/powerpoint/2010/main" val="1852911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0BCE7-1719-5FC4-6E29-34B1F7387AC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E41E1192-199E-7A7E-77C8-74270760A7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309ECE74-5C46-9DBD-BBBE-1550473B45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B845917-5F06-FA60-293B-31ED2B02BCE6}"/>
              </a:ext>
            </a:extLst>
          </p:cNvPr>
          <p:cNvSpPr>
            <a:spLocks noGrp="1"/>
          </p:cNvSpPr>
          <p:nvPr>
            <p:ph type="dt" sz="half" idx="10"/>
          </p:nvPr>
        </p:nvSpPr>
        <p:spPr/>
        <p:txBody>
          <a:bodyPr/>
          <a:lstStyle/>
          <a:p>
            <a:fld id="{205FCADB-3982-4216-AED7-179EDDAB9E53}" type="datetimeFigureOut">
              <a:rPr lang="en-US" smtClean="0"/>
              <a:t>5/2/2025</a:t>
            </a:fld>
            <a:endParaRPr lang="en-US"/>
          </a:p>
        </p:txBody>
      </p:sp>
      <p:sp>
        <p:nvSpPr>
          <p:cNvPr id="6" name="Marcador de pie de página 5">
            <a:extLst>
              <a:ext uri="{FF2B5EF4-FFF2-40B4-BE49-F238E27FC236}">
                <a16:creationId xmlns:a16="http://schemas.microsoft.com/office/drawing/2014/main" id="{F9375DFD-13DB-6852-6F40-AA9A9AD5F4DB}"/>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C5DC7900-B81A-6F37-B3F9-0B03BED68AC7}"/>
              </a:ext>
            </a:extLst>
          </p:cNvPr>
          <p:cNvSpPr>
            <a:spLocks noGrp="1"/>
          </p:cNvSpPr>
          <p:nvPr>
            <p:ph type="sldNum" sz="quarter" idx="12"/>
          </p:nvPr>
        </p:nvSpPr>
        <p:spPr/>
        <p:txBody>
          <a:bodyPr/>
          <a:lstStyle/>
          <a:p>
            <a:fld id="{EFDC456C-DC80-401C-8E5A-E24EF865053D}" type="slidenum">
              <a:rPr lang="en-US" smtClean="0"/>
              <a:t>‹Nº›</a:t>
            </a:fld>
            <a:endParaRPr lang="en-US"/>
          </a:p>
        </p:txBody>
      </p:sp>
    </p:spTree>
    <p:extLst>
      <p:ext uri="{BB962C8B-B14F-4D97-AF65-F5344CB8AC3E}">
        <p14:creationId xmlns:p14="http://schemas.microsoft.com/office/powerpoint/2010/main" val="1687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alpha val="70000"/>
          </a:schemeClr>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4EAA0BC-609A-9EFE-A3A2-162E719128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9F955EFB-1AE1-30B2-3C45-F1507E5624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B543998A-2D6D-706C-0467-7E3B9046B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05FCADB-3982-4216-AED7-179EDDAB9E53}" type="datetimeFigureOut">
              <a:rPr lang="en-US" smtClean="0"/>
              <a:t>5/2/2025</a:t>
            </a:fld>
            <a:endParaRPr lang="en-US"/>
          </a:p>
        </p:txBody>
      </p:sp>
      <p:sp>
        <p:nvSpPr>
          <p:cNvPr id="5" name="Marcador de pie de página 4">
            <a:extLst>
              <a:ext uri="{FF2B5EF4-FFF2-40B4-BE49-F238E27FC236}">
                <a16:creationId xmlns:a16="http://schemas.microsoft.com/office/drawing/2014/main" id="{4ED3CE27-A9E9-A3A4-626D-6BD557F968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Marcador de número de diapositiva 5">
            <a:extLst>
              <a:ext uri="{FF2B5EF4-FFF2-40B4-BE49-F238E27FC236}">
                <a16:creationId xmlns:a16="http://schemas.microsoft.com/office/drawing/2014/main" id="{B3551E0A-D6E6-28E4-E4B0-FEF7538F1B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FDC456C-DC80-401C-8E5A-E24EF865053D}" type="slidenum">
              <a:rPr lang="en-US" smtClean="0"/>
              <a:t>‹Nº›</a:t>
            </a:fld>
            <a:endParaRPr lang="en-US"/>
          </a:p>
        </p:txBody>
      </p:sp>
    </p:spTree>
    <p:extLst>
      <p:ext uri="{BB962C8B-B14F-4D97-AF65-F5344CB8AC3E}">
        <p14:creationId xmlns:p14="http://schemas.microsoft.com/office/powerpoint/2010/main" val="3034513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8A87FB-0418-6549-6655-FF066609AF76}"/>
              </a:ext>
            </a:extLst>
          </p:cNvPr>
          <p:cNvSpPr>
            <a:spLocks noGrp="1"/>
          </p:cNvSpPr>
          <p:nvPr>
            <p:ph type="ctrTitle"/>
          </p:nvPr>
        </p:nvSpPr>
        <p:spPr>
          <a:xfrm>
            <a:off x="1383958" y="1122362"/>
            <a:ext cx="9205784" cy="1423129"/>
          </a:xfrm>
        </p:spPr>
        <p:txBody>
          <a:bodyPr>
            <a:normAutofit/>
          </a:bodyPr>
          <a:lstStyle/>
          <a:p>
            <a:r>
              <a:rPr lang="en-US" sz="4800" b="1" u="sng" dirty="0">
                <a:solidFill>
                  <a:schemeClr val="tx1">
                    <a:lumMod val="75000"/>
                    <a:lumOff val="25000"/>
                  </a:schemeClr>
                </a:solidFill>
              </a:rPr>
              <a:t>Final Case Study – </a:t>
            </a:r>
            <a:r>
              <a:rPr lang="en-US" sz="4800" b="1" u="sng" dirty="0" err="1">
                <a:solidFill>
                  <a:schemeClr val="tx1">
                    <a:lumMod val="75000"/>
                    <a:lumOff val="25000"/>
                  </a:schemeClr>
                </a:solidFill>
              </a:rPr>
              <a:t>Bellabeat</a:t>
            </a:r>
            <a:endParaRPr lang="en-US" sz="4800" b="1" u="sng" dirty="0">
              <a:solidFill>
                <a:schemeClr val="tx1">
                  <a:lumMod val="75000"/>
                  <a:lumOff val="25000"/>
                </a:schemeClr>
              </a:solidFill>
            </a:endParaRPr>
          </a:p>
        </p:txBody>
      </p:sp>
      <p:sp>
        <p:nvSpPr>
          <p:cNvPr id="3" name="Subtítulo 2">
            <a:extLst>
              <a:ext uri="{FF2B5EF4-FFF2-40B4-BE49-F238E27FC236}">
                <a16:creationId xmlns:a16="http://schemas.microsoft.com/office/drawing/2014/main" id="{6CE36FCD-ED39-4682-71B9-BFAB04D23676}"/>
              </a:ext>
            </a:extLst>
          </p:cNvPr>
          <p:cNvSpPr>
            <a:spLocks noGrp="1"/>
          </p:cNvSpPr>
          <p:nvPr>
            <p:ph type="subTitle" idx="1"/>
          </p:nvPr>
        </p:nvSpPr>
        <p:spPr>
          <a:xfrm>
            <a:off x="852616" y="3286897"/>
            <a:ext cx="10107827" cy="1161535"/>
          </a:xfrm>
        </p:spPr>
        <p:txBody>
          <a:bodyPr>
            <a:normAutofit lnSpcReduction="10000"/>
          </a:bodyPr>
          <a:lstStyle/>
          <a:p>
            <a:r>
              <a:rPr lang="en-US" sz="4000" dirty="0">
                <a:solidFill>
                  <a:schemeClr val="tx1">
                    <a:lumMod val="75000"/>
                    <a:lumOff val="25000"/>
                  </a:schemeClr>
                </a:solidFill>
              </a:rPr>
              <a:t>Data Analysis for Strategic Decision-Making in Wellness Technology</a:t>
            </a:r>
          </a:p>
        </p:txBody>
      </p:sp>
      <p:sp>
        <p:nvSpPr>
          <p:cNvPr id="4" name="CuadroTexto 3">
            <a:extLst>
              <a:ext uri="{FF2B5EF4-FFF2-40B4-BE49-F238E27FC236}">
                <a16:creationId xmlns:a16="http://schemas.microsoft.com/office/drawing/2014/main" id="{7169A3C1-42E0-97A8-898A-3444107DE863}"/>
              </a:ext>
            </a:extLst>
          </p:cNvPr>
          <p:cNvSpPr txBox="1"/>
          <p:nvPr/>
        </p:nvSpPr>
        <p:spPr>
          <a:xfrm>
            <a:off x="4028303" y="5189838"/>
            <a:ext cx="7475840" cy="461665"/>
          </a:xfrm>
          <a:prstGeom prst="rect">
            <a:avLst/>
          </a:prstGeom>
          <a:noFill/>
        </p:spPr>
        <p:txBody>
          <a:bodyPr wrap="square" rtlCol="0">
            <a:spAutoFit/>
          </a:bodyPr>
          <a:lstStyle/>
          <a:p>
            <a:r>
              <a:rPr lang="it-IT" sz="2400" dirty="0">
                <a:solidFill>
                  <a:schemeClr val="tx1">
                    <a:lumMod val="75000"/>
                    <a:lumOff val="25000"/>
                  </a:schemeClr>
                </a:solidFill>
              </a:rPr>
              <a:t>Stella Durante | Google Data Analytics Certificate | 2025</a:t>
            </a:r>
            <a:endParaRPr lang="en-US" sz="2400" dirty="0">
              <a:solidFill>
                <a:schemeClr val="tx1">
                  <a:lumMod val="75000"/>
                  <a:lumOff val="25000"/>
                </a:schemeClr>
              </a:solidFill>
            </a:endParaRPr>
          </a:p>
        </p:txBody>
      </p:sp>
      <p:pic>
        <p:nvPicPr>
          <p:cNvPr id="6" name="Imagen 5">
            <a:extLst>
              <a:ext uri="{FF2B5EF4-FFF2-40B4-BE49-F238E27FC236}">
                <a16:creationId xmlns:a16="http://schemas.microsoft.com/office/drawing/2014/main" id="{E9D73F6B-C736-D536-CC65-3AE8DA8CBDFC}"/>
              </a:ext>
            </a:extLst>
          </p:cNvPr>
          <p:cNvPicPr>
            <a:picLocks noChangeAspect="1"/>
          </p:cNvPicPr>
          <p:nvPr/>
        </p:nvPicPr>
        <p:blipFill>
          <a:blip r:embed="rId2"/>
          <a:stretch>
            <a:fillRect/>
          </a:stretch>
        </p:blipFill>
        <p:spPr>
          <a:xfrm>
            <a:off x="568669" y="615736"/>
            <a:ext cx="1284845" cy="1374519"/>
          </a:xfrm>
          <a:prstGeom prst="rect">
            <a:avLst/>
          </a:prstGeom>
        </p:spPr>
      </p:pic>
    </p:spTree>
    <p:extLst>
      <p:ext uri="{BB962C8B-B14F-4D97-AF65-F5344CB8AC3E}">
        <p14:creationId xmlns:p14="http://schemas.microsoft.com/office/powerpoint/2010/main" val="1015396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71CE84-BF9F-6753-F33D-7BF372375561}"/>
              </a:ext>
            </a:extLst>
          </p:cNvPr>
          <p:cNvSpPr>
            <a:spLocks noGrp="1"/>
          </p:cNvSpPr>
          <p:nvPr>
            <p:ph type="title"/>
          </p:nvPr>
        </p:nvSpPr>
        <p:spPr>
          <a:xfrm>
            <a:off x="838200" y="365126"/>
            <a:ext cx="11011930" cy="769442"/>
          </a:xfrm>
        </p:spPr>
        <p:txBody>
          <a:bodyPr>
            <a:normAutofit fontScale="90000"/>
          </a:bodyPr>
          <a:lstStyle/>
          <a:p>
            <a:r>
              <a:rPr lang="en-US" sz="4900" b="1" dirty="0">
                <a:solidFill>
                  <a:schemeClr val="tx1">
                    <a:lumMod val="75000"/>
                    <a:lumOff val="25000"/>
                  </a:schemeClr>
                </a:solidFill>
              </a:rPr>
              <a:t>        </a:t>
            </a:r>
            <a:br>
              <a:rPr lang="en-US" b="1" u="sng" dirty="0">
                <a:solidFill>
                  <a:schemeClr val="tx1">
                    <a:lumMod val="75000"/>
                    <a:lumOff val="25000"/>
                  </a:schemeClr>
                </a:solidFill>
              </a:rPr>
            </a:br>
            <a:r>
              <a:rPr lang="en-US" b="1" u="sng" dirty="0">
                <a:solidFill>
                  <a:schemeClr val="tx1">
                    <a:lumMod val="75000"/>
                    <a:lumOff val="25000"/>
                  </a:schemeClr>
                </a:solidFill>
              </a:rPr>
              <a:t>Average Daily Steps, Active Minutes, and Calories          Burned</a:t>
            </a:r>
            <a:r>
              <a:rPr lang="en-US" u="sng" dirty="0">
                <a:solidFill>
                  <a:schemeClr val="tx1">
                    <a:lumMod val="75000"/>
                    <a:lumOff val="25000"/>
                  </a:schemeClr>
                </a:solidFill>
              </a:rPr>
              <a:t> </a:t>
            </a:r>
            <a:r>
              <a:rPr lang="en-US" b="1" u="sng" dirty="0">
                <a:solidFill>
                  <a:schemeClr val="tx1">
                    <a:lumMod val="75000"/>
                    <a:lumOff val="25000"/>
                  </a:schemeClr>
                </a:solidFill>
              </a:rPr>
              <a:t>by Day of the Week</a:t>
            </a:r>
          </a:p>
        </p:txBody>
      </p:sp>
      <p:graphicFrame>
        <p:nvGraphicFramePr>
          <p:cNvPr id="4" name="Marcador de contenido 3">
            <a:extLst>
              <a:ext uri="{FF2B5EF4-FFF2-40B4-BE49-F238E27FC236}">
                <a16:creationId xmlns:a16="http://schemas.microsoft.com/office/drawing/2014/main" id="{90221CA0-1252-055E-4B7D-7706E4C49A25}"/>
              </a:ext>
            </a:extLst>
          </p:cNvPr>
          <p:cNvGraphicFramePr>
            <a:graphicFrameLocks noGrp="1"/>
          </p:cNvGraphicFramePr>
          <p:nvPr>
            <p:ph idx="1"/>
            <p:extLst>
              <p:ext uri="{D42A27DB-BD31-4B8C-83A1-F6EECF244321}">
                <p14:modId xmlns:p14="http://schemas.microsoft.com/office/powerpoint/2010/main" val="2653278983"/>
              </p:ext>
            </p:extLst>
          </p:nvPr>
        </p:nvGraphicFramePr>
        <p:xfrm>
          <a:off x="838200" y="1825625"/>
          <a:ext cx="10515600" cy="4155046"/>
        </p:xfrm>
        <a:graphic>
          <a:graphicData uri="http://schemas.openxmlformats.org/drawingml/2006/chart">
            <c:chart xmlns:c="http://schemas.openxmlformats.org/drawingml/2006/chart" xmlns:r="http://schemas.openxmlformats.org/officeDocument/2006/relationships" r:id="rId2"/>
          </a:graphicData>
        </a:graphic>
      </p:graphicFrame>
      <p:sp>
        <p:nvSpPr>
          <p:cNvPr id="3" name="CuadroTexto 2">
            <a:extLst>
              <a:ext uri="{FF2B5EF4-FFF2-40B4-BE49-F238E27FC236}">
                <a16:creationId xmlns:a16="http://schemas.microsoft.com/office/drawing/2014/main" id="{C0C48955-BDF5-7F5A-9C81-525E82601947}"/>
              </a:ext>
            </a:extLst>
          </p:cNvPr>
          <p:cNvSpPr txBox="1"/>
          <p:nvPr/>
        </p:nvSpPr>
        <p:spPr>
          <a:xfrm>
            <a:off x="543697" y="6115608"/>
            <a:ext cx="11306433" cy="769441"/>
          </a:xfrm>
          <a:prstGeom prst="rect">
            <a:avLst/>
          </a:prstGeom>
          <a:noFill/>
        </p:spPr>
        <p:txBody>
          <a:bodyPr wrap="square" rtlCol="0">
            <a:spAutoFit/>
          </a:bodyPr>
          <a:lstStyle/>
          <a:p>
            <a:r>
              <a:rPr lang="en-US" sz="2200" dirty="0"/>
              <a:t>Wednesday showed the highest step count, while calorie burn remained relatively consistent across the week.</a:t>
            </a:r>
          </a:p>
        </p:txBody>
      </p:sp>
    </p:spTree>
    <p:extLst>
      <p:ext uri="{BB962C8B-B14F-4D97-AF65-F5344CB8AC3E}">
        <p14:creationId xmlns:p14="http://schemas.microsoft.com/office/powerpoint/2010/main" val="890742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2D715-22D4-D6CC-032F-07C80268C779}"/>
              </a:ext>
            </a:extLst>
          </p:cNvPr>
          <p:cNvSpPr>
            <a:spLocks noGrp="1"/>
          </p:cNvSpPr>
          <p:nvPr>
            <p:ph type="title"/>
          </p:nvPr>
        </p:nvSpPr>
        <p:spPr/>
        <p:txBody>
          <a:bodyPr/>
          <a:lstStyle/>
          <a:p>
            <a:r>
              <a:rPr lang="en-US" b="1" dirty="0">
                <a:solidFill>
                  <a:schemeClr val="tx1">
                    <a:lumMod val="75000"/>
                    <a:lumOff val="25000"/>
                  </a:schemeClr>
                </a:solidFill>
              </a:rPr>
              <a:t>       </a:t>
            </a:r>
            <a:r>
              <a:rPr lang="en-US" b="1" u="sng" dirty="0">
                <a:solidFill>
                  <a:schemeClr val="tx1">
                    <a:lumMod val="75000"/>
                    <a:lumOff val="25000"/>
                  </a:schemeClr>
                </a:solidFill>
              </a:rPr>
              <a:t>Key Findings from the Data Analysis</a:t>
            </a:r>
          </a:p>
        </p:txBody>
      </p:sp>
      <p:sp>
        <p:nvSpPr>
          <p:cNvPr id="4" name="Rectangle 1">
            <a:extLst>
              <a:ext uri="{FF2B5EF4-FFF2-40B4-BE49-F238E27FC236}">
                <a16:creationId xmlns:a16="http://schemas.microsoft.com/office/drawing/2014/main" id="{E034F998-799A-7FC3-5524-75DF4B070145}"/>
              </a:ext>
            </a:extLst>
          </p:cNvPr>
          <p:cNvSpPr>
            <a:spLocks noGrp="1" noChangeArrowheads="1"/>
          </p:cNvSpPr>
          <p:nvPr>
            <p:ph idx="1"/>
          </p:nvPr>
        </p:nvSpPr>
        <p:spPr bwMode="auto">
          <a:xfrm>
            <a:off x="716692" y="1638426"/>
            <a:ext cx="105156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sz="2000" dirty="0">
                <a:solidFill>
                  <a:schemeClr val="tx1">
                    <a:lumMod val="75000"/>
                    <a:lumOff val="25000"/>
                  </a:schemeClr>
                </a:solidFill>
              </a:rPr>
              <a:t>The scatter plot shows a </a:t>
            </a:r>
            <a:r>
              <a:rPr lang="en-US" sz="2000" b="1" dirty="0">
                <a:solidFill>
                  <a:schemeClr val="tx1">
                    <a:lumMod val="75000"/>
                    <a:lumOff val="25000"/>
                  </a:schemeClr>
                </a:solidFill>
              </a:rPr>
              <a:t>moderate positive correlation</a:t>
            </a:r>
            <a:r>
              <a:rPr lang="en-US" sz="2000" dirty="0">
                <a:solidFill>
                  <a:schemeClr val="tx1">
                    <a:lumMod val="75000"/>
                    <a:lumOff val="25000"/>
                  </a:schemeClr>
                </a:solidFill>
              </a:rPr>
              <a:t> between </a:t>
            </a:r>
            <a:r>
              <a:rPr lang="en-US" sz="2000" b="1" dirty="0">
                <a:solidFill>
                  <a:schemeClr val="tx1">
                    <a:lumMod val="75000"/>
                    <a:lumOff val="25000"/>
                  </a:schemeClr>
                </a:solidFill>
              </a:rPr>
              <a:t>Total Steps and Calories Burned</a:t>
            </a:r>
            <a:r>
              <a:rPr lang="en-US" sz="2000" dirty="0">
                <a:solidFill>
                  <a:schemeClr val="tx1">
                    <a:lumMod val="75000"/>
                    <a:lumOff val="25000"/>
                  </a:schemeClr>
                </a:solidFill>
              </a:rPr>
              <a:t>. In general, more steps are associated with higher calorie expenditure.</a:t>
            </a:r>
            <a:br>
              <a:rPr lang="en-US" sz="2000" dirty="0">
                <a:solidFill>
                  <a:schemeClr val="tx1">
                    <a:lumMod val="75000"/>
                    <a:lumOff val="25000"/>
                  </a:schemeClr>
                </a:solidFill>
              </a:rPr>
            </a:br>
            <a:r>
              <a:rPr lang="en-US" sz="2000" dirty="0">
                <a:solidFill>
                  <a:schemeClr val="tx1">
                    <a:lumMod val="75000"/>
                    <a:lumOff val="25000"/>
                  </a:schemeClr>
                </a:solidFill>
              </a:rPr>
              <a:t>However, the wide spread of data points indicates that </a:t>
            </a:r>
            <a:r>
              <a:rPr lang="en-US" sz="2000" b="1" dirty="0">
                <a:solidFill>
                  <a:schemeClr val="tx1">
                    <a:lumMod val="75000"/>
                    <a:lumOff val="25000"/>
                  </a:schemeClr>
                </a:solidFill>
              </a:rPr>
              <a:t>step count alone does not fully explain calorie burn</a:t>
            </a:r>
            <a:r>
              <a:rPr lang="en-US" sz="2000" dirty="0">
                <a:solidFill>
                  <a:schemeClr val="tx1">
                    <a:lumMod val="75000"/>
                    <a:lumOff val="25000"/>
                  </a:schemeClr>
                </a:solidFill>
              </a:rPr>
              <a:t>—intensity and duration of activity likely play important roles.</a:t>
            </a:r>
            <a:endParaRPr kumimoji="0" lang="en-US" altLang="en-US" sz="2000" b="0" i="0" u="none" strike="noStrike" cap="none" normalizeH="0" baseline="0" dirty="0">
              <a:ln>
                <a:noFill/>
              </a:ln>
              <a:solidFill>
                <a:schemeClr val="tx1">
                  <a:lumMod val="75000"/>
                  <a:lumOff val="25000"/>
                </a:schemeClr>
              </a:solidFill>
              <a:effectLst/>
              <a:latin typeface="Arial" panose="020B0604020202020204" pitchFamily="34" charset="0"/>
            </a:endParaRPr>
          </a:p>
        </p:txBody>
      </p:sp>
      <p:sp>
        <p:nvSpPr>
          <p:cNvPr id="5" name="CuadroTexto 4">
            <a:extLst>
              <a:ext uri="{FF2B5EF4-FFF2-40B4-BE49-F238E27FC236}">
                <a16:creationId xmlns:a16="http://schemas.microsoft.com/office/drawing/2014/main" id="{0A0E0402-2498-A204-AA2F-91B1A4E73292}"/>
              </a:ext>
            </a:extLst>
          </p:cNvPr>
          <p:cNvSpPr txBox="1"/>
          <p:nvPr/>
        </p:nvSpPr>
        <p:spPr>
          <a:xfrm>
            <a:off x="716692" y="3113903"/>
            <a:ext cx="10515600" cy="1631216"/>
          </a:xfrm>
          <a:prstGeom prst="rect">
            <a:avLst/>
          </a:prstGeom>
          <a:noFill/>
        </p:spPr>
        <p:txBody>
          <a:bodyPr wrap="square" rtlCol="0">
            <a:spAutoFit/>
          </a:bodyPr>
          <a:lstStyle/>
          <a:p>
            <a:r>
              <a:rPr lang="en-US" sz="2000" dirty="0">
                <a:solidFill>
                  <a:schemeClr val="tx1">
                    <a:lumMod val="75000"/>
                    <a:lumOff val="25000"/>
                  </a:schemeClr>
                </a:solidFill>
              </a:rPr>
              <a:t>This scatter plot shows a </a:t>
            </a:r>
            <a:r>
              <a:rPr lang="en-US" sz="2000" b="1" dirty="0">
                <a:solidFill>
                  <a:schemeClr val="tx1">
                    <a:lumMod val="75000"/>
                    <a:lumOff val="25000"/>
                  </a:schemeClr>
                </a:solidFill>
              </a:rPr>
              <a:t>stronger and more consistent positive relationship</a:t>
            </a:r>
            <a:r>
              <a:rPr lang="en-US" sz="2000" dirty="0">
                <a:solidFill>
                  <a:schemeClr val="tx1">
                    <a:lumMod val="75000"/>
                    <a:lumOff val="25000"/>
                  </a:schemeClr>
                </a:solidFill>
              </a:rPr>
              <a:t> between </a:t>
            </a:r>
            <a:r>
              <a:rPr lang="en-US" sz="2000" b="1" dirty="0">
                <a:solidFill>
                  <a:schemeClr val="tx1">
                    <a:lumMod val="75000"/>
                    <a:lumOff val="25000"/>
                  </a:schemeClr>
                </a:solidFill>
              </a:rPr>
              <a:t>Total Active Minutes and Calories Burned</a:t>
            </a:r>
            <a:r>
              <a:rPr lang="en-US" sz="2000" dirty="0">
                <a:solidFill>
                  <a:schemeClr val="tx1">
                    <a:lumMod val="75000"/>
                    <a:lumOff val="25000"/>
                  </a:schemeClr>
                </a:solidFill>
              </a:rPr>
              <a:t>. As calorie expenditure increases, users also spend more time being physically active.</a:t>
            </a:r>
            <a:br>
              <a:rPr lang="en-US" sz="2000" dirty="0">
                <a:solidFill>
                  <a:schemeClr val="tx1">
                    <a:lumMod val="75000"/>
                    <a:lumOff val="25000"/>
                  </a:schemeClr>
                </a:solidFill>
              </a:rPr>
            </a:br>
            <a:r>
              <a:rPr lang="en-US" sz="2000" dirty="0">
                <a:solidFill>
                  <a:schemeClr val="tx1">
                    <a:lumMod val="75000"/>
                    <a:lumOff val="25000"/>
                  </a:schemeClr>
                </a:solidFill>
              </a:rPr>
              <a:t>The reduced dispersion compared to the steps graph suggests that </a:t>
            </a:r>
            <a:r>
              <a:rPr lang="en-US" sz="2000" b="1" dirty="0">
                <a:solidFill>
                  <a:schemeClr val="tx1">
                    <a:lumMod val="75000"/>
                    <a:lumOff val="25000"/>
                  </a:schemeClr>
                </a:solidFill>
              </a:rPr>
              <a:t>Total Active Minutes is a more reliable predictor of calories burned</a:t>
            </a:r>
            <a:r>
              <a:rPr lang="en-US" sz="2000" dirty="0">
                <a:solidFill>
                  <a:schemeClr val="tx1">
                    <a:lumMod val="75000"/>
                    <a:lumOff val="25000"/>
                  </a:schemeClr>
                </a:solidFill>
              </a:rPr>
              <a:t> than step count alone.</a:t>
            </a:r>
          </a:p>
        </p:txBody>
      </p:sp>
      <p:sp>
        <p:nvSpPr>
          <p:cNvPr id="6" name="CuadroTexto 5">
            <a:extLst>
              <a:ext uri="{FF2B5EF4-FFF2-40B4-BE49-F238E27FC236}">
                <a16:creationId xmlns:a16="http://schemas.microsoft.com/office/drawing/2014/main" id="{970EFBE7-725B-1BD0-BA53-7D177D35E2F8}"/>
              </a:ext>
            </a:extLst>
          </p:cNvPr>
          <p:cNvSpPr txBox="1"/>
          <p:nvPr/>
        </p:nvSpPr>
        <p:spPr>
          <a:xfrm>
            <a:off x="716692" y="4897157"/>
            <a:ext cx="10515600" cy="1631216"/>
          </a:xfrm>
          <a:prstGeom prst="rect">
            <a:avLst/>
          </a:prstGeom>
          <a:noFill/>
        </p:spPr>
        <p:txBody>
          <a:bodyPr wrap="square" rtlCol="0">
            <a:spAutoFit/>
          </a:bodyPr>
          <a:lstStyle/>
          <a:p>
            <a:r>
              <a:rPr lang="en-US" sz="2000" dirty="0">
                <a:solidFill>
                  <a:schemeClr val="tx1">
                    <a:lumMod val="75000"/>
                    <a:lumOff val="25000"/>
                  </a:schemeClr>
                </a:solidFill>
              </a:rPr>
              <a:t>The bar chart reveals that </a:t>
            </a:r>
            <a:r>
              <a:rPr lang="en-US" sz="2000" b="1" dirty="0">
                <a:solidFill>
                  <a:schemeClr val="tx1">
                    <a:lumMod val="75000"/>
                    <a:lumOff val="25000"/>
                  </a:schemeClr>
                </a:solidFill>
              </a:rPr>
              <a:t>Wednesday</a:t>
            </a:r>
            <a:r>
              <a:rPr lang="en-US" sz="2000" dirty="0">
                <a:solidFill>
                  <a:schemeClr val="tx1">
                    <a:lumMod val="75000"/>
                    <a:lumOff val="25000"/>
                  </a:schemeClr>
                </a:solidFill>
              </a:rPr>
              <a:t> </a:t>
            </a:r>
            <a:r>
              <a:rPr lang="en-US" sz="2000" b="1" dirty="0">
                <a:solidFill>
                  <a:schemeClr val="tx1">
                    <a:lumMod val="75000"/>
                    <a:lumOff val="25000"/>
                  </a:schemeClr>
                </a:solidFill>
              </a:rPr>
              <a:t>has the highest average step count</a:t>
            </a:r>
            <a:r>
              <a:rPr lang="en-US" sz="2000" dirty="0">
                <a:solidFill>
                  <a:schemeClr val="tx1">
                    <a:lumMod val="75000"/>
                    <a:lumOff val="25000"/>
                  </a:schemeClr>
                </a:solidFill>
              </a:rPr>
              <a:t>, followed closely by </a:t>
            </a:r>
            <a:r>
              <a:rPr lang="en-US" sz="2000" b="1" dirty="0">
                <a:solidFill>
                  <a:schemeClr val="tx1">
                    <a:lumMod val="75000"/>
                    <a:lumOff val="25000"/>
                  </a:schemeClr>
                </a:solidFill>
              </a:rPr>
              <a:t>Tuesday and Saturday</a:t>
            </a:r>
            <a:r>
              <a:rPr lang="en-US" sz="2000" dirty="0">
                <a:solidFill>
                  <a:schemeClr val="tx1">
                    <a:lumMod val="75000"/>
                    <a:lumOff val="25000"/>
                  </a:schemeClr>
                </a:solidFill>
              </a:rPr>
              <a:t>. This suggests that users tend to be most active midweek. Meanwhile, </a:t>
            </a:r>
            <a:r>
              <a:rPr lang="en-US" sz="2000" b="1" dirty="0">
                <a:solidFill>
                  <a:schemeClr val="tx1">
                    <a:lumMod val="75000"/>
                    <a:lumOff val="25000"/>
                  </a:schemeClr>
                </a:solidFill>
              </a:rPr>
              <a:t>calories burned and active minutes remain relatively consistent</a:t>
            </a:r>
            <a:r>
              <a:rPr lang="en-US" sz="2000" dirty="0">
                <a:solidFill>
                  <a:schemeClr val="tx1">
                    <a:lumMod val="75000"/>
                    <a:lumOff val="25000"/>
                  </a:schemeClr>
                </a:solidFill>
              </a:rPr>
              <a:t> across all days, which may indicate a </a:t>
            </a:r>
            <a:r>
              <a:rPr lang="en-US" sz="2000" b="1" dirty="0">
                <a:solidFill>
                  <a:schemeClr val="tx1">
                    <a:lumMod val="75000"/>
                    <a:lumOff val="25000"/>
                  </a:schemeClr>
                </a:solidFill>
              </a:rPr>
              <a:t>balanced overall energy expenditure pattern </a:t>
            </a:r>
            <a:r>
              <a:rPr lang="en-US" sz="2000" dirty="0">
                <a:solidFill>
                  <a:schemeClr val="tx1">
                    <a:lumMod val="75000"/>
                    <a:lumOff val="25000"/>
                  </a:schemeClr>
                </a:solidFill>
              </a:rPr>
              <a:t>despite daily fluctuations in step count</a:t>
            </a:r>
            <a:r>
              <a:rPr lang="en-US" sz="2000" dirty="0"/>
              <a:t>.</a:t>
            </a:r>
          </a:p>
        </p:txBody>
      </p:sp>
    </p:spTree>
    <p:extLst>
      <p:ext uri="{BB962C8B-B14F-4D97-AF65-F5344CB8AC3E}">
        <p14:creationId xmlns:p14="http://schemas.microsoft.com/office/powerpoint/2010/main" val="3126934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65788-0107-8FDD-4B67-B2B0CBC0BB7C}"/>
              </a:ext>
            </a:extLst>
          </p:cNvPr>
          <p:cNvSpPr>
            <a:spLocks noGrp="1"/>
          </p:cNvSpPr>
          <p:nvPr>
            <p:ph type="title"/>
          </p:nvPr>
        </p:nvSpPr>
        <p:spPr>
          <a:xfrm>
            <a:off x="838200" y="365125"/>
            <a:ext cx="10515600" cy="845837"/>
          </a:xfrm>
        </p:spPr>
        <p:txBody>
          <a:bodyPr/>
          <a:lstStyle/>
          <a:p>
            <a:r>
              <a:rPr lang="en-US" b="1" u="sng" dirty="0">
                <a:solidFill>
                  <a:schemeClr val="tx1">
                    <a:lumMod val="75000"/>
                    <a:lumOff val="25000"/>
                  </a:schemeClr>
                </a:solidFill>
              </a:rPr>
              <a:t>Strategic Recommendations for </a:t>
            </a:r>
            <a:r>
              <a:rPr lang="en-US" b="1" u="sng" dirty="0" err="1">
                <a:solidFill>
                  <a:schemeClr val="tx1">
                    <a:lumMod val="75000"/>
                    <a:lumOff val="25000"/>
                  </a:schemeClr>
                </a:solidFill>
              </a:rPr>
              <a:t>Bellabeat</a:t>
            </a:r>
            <a:endParaRPr lang="en-US" b="1" u="sng" dirty="0">
              <a:solidFill>
                <a:schemeClr val="tx1">
                  <a:lumMod val="75000"/>
                  <a:lumOff val="25000"/>
                </a:schemeClr>
              </a:solidFill>
            </a:endParaRPr>
          </a:p>
        </p:txBody>
      </p:sp>
      <p:sp>
        <p:nvSpPr>
          <p:cNvPr id="3" name="Marcador de contenido 2">
            <a:extLst>
              <a:ext uri="{FF2B5EF4-FFF2-40B4-BE49-F238E27FC236}">
                <a16:creationId xmlns:a16="http://schemas.microsoft.com/office/drawing/2014/main" id="{8B7B487E-0037-9AB1-14CB-83242AFF12F2}"/>
              </a:ext>
            </a:extLst>
          </p:cNvPr>
          <p:cNvSpPr>
            <a:spLocks noGrp="1"/>
          </p:cNvSpPr>
          <p:nvPr>
            <p:ph idx="1"/>
          </p:nvPr>
        </p:nvSpPr>
        <p:spPr>
          <a:xfrm>
            <a:off x="605481" y="1825624"/>
            <a:ext cx="10748319" cy="4797597"/>
          </a:xfrm>
        </p:spPr>
        <p:txBody>
          <a:bodyPr>
            <a:normAutofit fontScale="85000" lnSpcReduction="10000"/>
          </a:bodyPr>
          <a:lstStyle/>
          <a:p>
            <a:pPr>
              <a:buNone/>
            </a:pPr>
            <a:r>
              <a:rPr lang="en-US" sz="3800" b="1" dirty="0">
                <a:solidFill>
                  <a:schemeClr val="tx1">
                    <a:lumMod val="75000"/>
                    <a:lumOff val="25000"/>
                  </a:schemeClr>
                </a:solidFill>
              </a:rPr>
              <a:t>Based on the insights, we recommend</a:t>
            </a:r>
            <a:r>
              <a:rPr lang="en-US" b="1" dirty="0">
                <a:solidFill>
                  <a:schemeClr val="tx1">
                    <a:lumMod val="75000"/>
                    <a:lumOff val="25000"/>
                  </a:schemeClr>
                </a:solidFill>
              </a:rPr>
              <a:t>:</a:t>
            </a:r>
          </a:p>
          <a:p>
            <a:pPr>
              <a:buNone/>
            </a:pPr>
            <a:endParaRPr lang="en-US" b="1" dirty="0">
              <a:solidFill>
                <a:schemeClr val="tx1">
                  <a:lumMod val="75000"/>
                  <a:lumOff val="25000"/>
                </a:schemeClr>
              </a:solidFill>
            </a:endParaRPr>
          </a:p>
          <a:p>
            <a:pPr>
              <a:buFont typeface="+mj-lt"/>
              <a:buAutoNum type="arabicPeriod"/>
            </a:pPr>
            <a:r>
              <a:rPr lang="en-US" b="1" dirty="0">
                <a:solidFill>
                  <a:schemeClr val="tx1">
                    <a:lumMod val="75000"/>
                    <a:lumOff val="25000"/>
                  </a:schemeClr>
                </a:solidFill>
              </a:rPr>
              <a:t>Promote daily engagement with Ivy through smart reminders and goal tracking</a:t>
            </a:r>
            <a:br>
              <a:rPr lang="en-US" dirty="0">
                <a:solidFill>
                  <a:schemeClr val="tx1">
                    <a:lumMod val="75000"/>
                    <a:lumOff val="25000"/>
                  </a:schemeClr>
                </a:solidFill>
              </a:rPr>
            </a:br>
            <a:r>
              <a:rPr lang="en-US" dirty="0">
                <a:solidFill>
                  <a:schemeClr val="tx1">
                    <a:lumMod val="75000"/>
                    <a:lumOff val="25000"/>
                  </a:schemeClr>
                </a:solidFill>
              </a:rPr>
              <a:t>Encourage users to wear Ivy daily by sending personalized, friendly nudges when inactivity is detected.</a:t>
            </a:r>
          </a:p>
          <a:p>
            <a:pPr>
              <a:buFont typeface="+mj-lt"/>
              <a:buAutoNum type="arabicPeriod"/>
            </a:pPr>
            <a:r>
              <a:rPr lang="en-US" b="1" dirty="0">
                <a:solidFill>
                  <a:schemeClr val="tx1">
                    <a:lumMod val="75000"/>
                    <a:lumOff val="25000"/>
                  </a:schemeClr>
                </a:solidFill>
              </a:rPr>
              <a:t>Design weekly challenges based on active minutes, not just step count</a:t>
            </a:r>
            <a:br>
              <a:rPr lang="en-US" dirty="0">
                <a:solidFill>
                  <a:schemeClr val="tx1">
                    <a:lumMod val="75000"/>
                    <a:lumOff val="25000"/>
                  </a:schemeClr>
                </a:solidFill>
              </a:rPr>
            </a:br>
            <a:r>
              <a:rPr lang="en-US" dirty="0">
                <a:solidFill>
                  <a:schemeClr val="tx1">
                    <a:lumMod val="75000"/>
                    <a:lumOff val="25000"/>
                  </a:schemeClr>
                </a:solidFill>
              </a:rPr>
              <a:t>Since active minutes correlate better with calories burned, </a:t>
            </a:r>
            <a:r>
              <a:rPr lang="en-US" b="1" dirty="0" err="1">
                <a:solidFill>
                  <a:schemeClr val="tx1">
                    <a:lumMod val="75000"/>
                    <a:lumOff val="25000"/>
                  </a:schemeClr>
                </a:solidFill>
              </a:rPr>
              <a:t>Bellabeat</a:t>
            </a:r>
            <a:r>
              <a:rPr lang="en-US" dirty="0">
                <a:solidFill>
                  <a:schemeClr val="tx1">
                    <a:lumMod val="75000"/>
                    <a:lumOff val="25000"/>
                  </a:schemeClr>
                </a:solidFill>
              </a:rPr>
              <a:t> could offer motivation through time-based goals (e.g., 150 active minutes/week).</a:t>
            </a:r>
          </a:p>
          <a:p>
            <a:pPr>
              <a:buFont typeface="+mj-lt"/>
              <a:buAutoNum type="arabicPeriod"/>
            </a:pPr>
            <a:r>
              <a:rPr lang="en-US" b="1" dirty="0">
                <a:solidFill>
                  <a:schemeClr val="tx1">
                    <a:lumMod val="75000"/>
                    <a:lumOff val="25000"/>
                  </a:schemeClr>
                </a:solidFill>
              </a:rPr>
              <a:t>Enhance Ivy’s mobile app with meaningful visual feedback and wellness insights</a:t>
            </a:r>
            <a:br>
              <a:rPr lang="en-US" dirty="0">
                <a:solidFill>
                  <a:schemeClr val="tx1">
                    <a:lumMod val="75000"/>
                    <a:lumOff val="25000"/>
                  </a:schemeClr>
                </a:solidFill>
              </a:rPr>
            </a:br>
            <a:r>
              <a:rPr lang="en-US" dirty="0">
                <a:solidFill>
                  <a:schemeClr val="tx1">
                    <a:lumMod val="75000"/>
                    <a:lumOff val="25000"/>
                  </a:schemeClr>
                </a:solidFill>
              </a:rPr>
              <a:t>Use dynamic dashboards to show users how their activity trends affect sleep, energy, or stress, making the data feel actionable and personal.</a:t>
            </a:r>
          </a:p>
          <a:p>
            <a:endParaRPr lang="en-US" dirty="0"/>
          </a:p>
        </p:txBody>
      </p:sp>
      <p:sp>
        <p:nvSpPr>
          <p:cNvPr id="5" name="CuadroTexto 4">
            <a:extLst>
              <a:ext uri="{FF2B5EF4-FFF2-40B4-BE49-F238E27FC236}">
                <a16:creationId xmlns:a16="http://schemas.microsoft.com/office/drawing/2014/main" id="{B2EA8CDB-9AD2-1468-0885-C67653B2650D}"/>
              </a:ext>
            </a:extLst>
          </p:cNvPr>
          <p:cNvSpPr txBox="1"/>
          <p:nvPr/>
        </p:nvSpPr>
        <p:spPr>
          <a:xfrm>
            <a:off x="4226012" y="1000897"/>
            <a:ext cx="2916194" cy="646331"/>
          </a:xfrm>
          <a:prstGeom prst="rect">
            <a:avLst/>
          </a:prstGeom>
          <a:noFill/>
        </p:spPr>
        <p:txBody>
          <a:bodyPr wrap="square" rtlCol="0">
            <a:spAutoFit/>
          </a:bodyPr>
          <a:lstStyle/>
          <a:p>
            <a:r>
              <a:rPr lang="en-US" sz="3600" b="1" u="sng" dirty="0">
                <a:solidFill>
                  <a:schemeClr val="tx1">
                    <a:lumMod val="75000"/>
                    <a:lumOff val="25000"/>
                  </a:schemeClr>
                </a:solidFill>
              </a:rPr>
              <a:t>   (Ivy Focus)</a:t>
            </a:r>
            <a:endParaRPr lang="en-US" sz="3600" dirty="0"/>
          </a:p>
        </p:txBody>
      </p:sp>
    </p:spTree>
    <p:extLst>
      <p:ext uri="{BB962C8B-B14F-4D97-AF65-F5344CB8AC3E}">
        <p14:creationId xmlns:p14="http://schemas.microsoft.com/office/powerpoint/2010/main" val="2774575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88AFC3-44A4-201F-F635-FC715B515E7A}"/>
              </a:ext>
            </a:extLst>
          </p:cNvPr>
          <p:cNvSpPr>
            <a:spLocks noGrp="1"/>
          </p:cNvSpPr>
          <p:nvPr>
            <p:ph type="title"/>
          </p:nvPr>
        </p:nvSpPr>
        <p:spPr/>
        <p:txBody>
          <a:bodyPr/>
          <a:lstStyle/>
          <a:p>
            <a:r>
              <a:rPr lang="en-US" dirty="0"/>
              <a:t>              </a:t>
            </a:r>
            <a:r>
              <a:rPr lang="en-US" b="1" u="sng" dirty="0">
                <a:solidFill>
                  <a:schemeClr val="tx1">
                    <a:lumMod val="75000"/>
                    <a:lumOff val="25000"/>
                  </a:schemeClr>
                </a:solidFill>
              </a:rPr>
              <a:t>Conclusion and Next Steps</a:t>
            </a:r>
          </a:p>
        </p:txBody>
      </p:sp>
      <p:sp>
        <p:nvSpPr>
          <p:cNvPr id="3" name="Marcador de contenido 2">
            <a:extLst>
              <a:ext uri="{FF2B5EF4-FFF2-40B4-BE49-F238E27FC236}">
                <a16:creationId xmlns:a16="http://schemas.microsoft.com/office/drawing/2014/main" id="{326EF71C-45DE-03B8-CBAA-FD89681B7A25}"/>
              </a:ext>
            </a:extLst>
          </p:cNvPr>
          <p:cNvSpPr>
            <a:spLocks noGrp="1"/>
          </p:cNvSpPr>
          <p:nvPr>
            <p:ph idx="1"/>
          </p:nvPr>
        </p:nvSpPr>
        <p:spPr>
          <a:xfrm>
            <a:off x="432486" y="1544594"/>
            <a:ext cx="11269363" cy="5053913"/>
          </a:xfrm>
        </p:spPr>
        <p:txBody>
          <a:bodyPr>
            <a:normAutofit lnSpcReduction="10000"/>
          </a:bodyPr>
          <a:lstStyle/>
          <a:p>
            <a:pPr>
              <a:buNone/>
            </a:pPr>
            <a:r>
              <a:rPr lang="en-US" b="1" dirty="0">
                <a:solidFill>
                  <a:schemeClr val="tx1">
                    <a:lumMod val="75000"/>
                    <a:lumOff val="25000"/>
                  </a:schemeClr>
                </a:solidFill>
              </a:rPr>
              <a:t>Conclusion:</a:t>
            </a:r>
          </a:p>
          <a:p>
            <a:pPr>
              <a:buNone/>
            </a:pPr>
            <a:r>
              <a:rPr lang="en-US" sz="2400" dirty="0">
                <a:solidFill>
                  <a:schemeClr val="tx1">
                    <a:lumMod val="75000"/>
                    <a:lumOff val="25000"/>
                  </a:schemeClr>
                </a:solidFill>
              </a:rPr>
              <a:t>   The analysis of smart device usage reveals actionable trends in user behavior, such as the strong correlation between active minutes and calorie burn, and variations in step patterns throughout the week. </a:t>
            </a:r>
          </a:p>
          <a:p>
            <a:pPr>
              <a:buNone/>
            </a:pPr>
            <a:r>
              <a:rPr lang="en-US" sz="2400" dirty="0">
                <a:solidFill>
                  <a:schemeClr val="tx1">
                    <a:lumMod val="75000"/>
                    <a:lumOff val="25000"/>
                  </a:schemeClr>
                </a:solidFill>
              </a:rPr>
              <a:t>   These findings provide </a:t>
            </a:r>
            <a:r>
              <a:rPr lang="en-US" sz="2400" b="1" dirty="0" err="1">
                <a:solidFill>
                  <a:schemeClr val="tx1">
                    <a:lumMod val="75000"/>
                    <a:lumOff val="25000"/>
                  </a:schemeClr>
                </a:solidFill>
              </a:rPr>
              <a:t>Bellabeat</a:t>
            </a:r>
            <a:r>
              <a:rPr lang="en-US" sz="2400" b="1" dirty="0">
                <a:solidFill>
                  <a:schemeClr val="tx1">
                    <a:lumMod val="75000"/>
                    <a:lumOff val="25000"/>
                  </a:schemeClr>
                </a:solidFill>
              </a:rPr>
              <a:t> </a:t>
            </a:r>
            <a:r>
              <a:rPr lang="en-US" sz="2400" dirty="0">
                <a:solidFill>
                  <a:schemeClr val="tx1">
                    <a:lumMod val="75000"/>
                    <a:lumOff val="25000"/>
                  </a:schemeClr>
                </a:solidFill>
              </a:rPr>
              <a:t>with valuable insights to improve marketing strategies and product engagement, especially for Ivy.</a:t>
            </a:r>
          </a:p>
          <a:p>
            <a:pPr>
              <a:buNone/>
            </a:pPr>
            <a:r>
              <a:rPr lang="en-US" b="1" dirty="0"/>
              <a:t> </a:t>
            </a:r>
          </a:p>
          <a:p>
            <a:pPr>
              <a:buNone/>
            </a:pPr>
            <a:r>
              <a:rPr lang="en-US" b="1" dirty="0">
                <a:solidFill>
                  <a:schemeClr val="tx1">
                    <a:lumMod val="75000"/>
                    <a:lumOff val="25000"/>
                  </a:schemeClr>
                </a:solidFill>
              </a:rPr>
              <a:t>Next Steps:</a:t>
            </a:r>
          </a:p>
          <a:p>
            <a:pPr>
              <a:buFont typeface="Arial" panose="020B0604020202020204" pitchFamily="34" charset="0"/>
              <a:buChar char="•"/>
            </a:pPr>
            <a:r>
              <a:rPr lang="en-US" sz="2400" dirty="0">
                <a:solidFill>
                  <a:schemeClr val="tx1">
                    <a:lumMod val="75000"/>
                    <a:lumOff val="25000"/>
                  </a:schemeClr>
                </a:solidFill>
              </a:rPr>
              <a:t>Integrate additional user data from </a:t>
            </a:r>
            <a:r>
              <a:rPr lang="en-US" sz="2400" dirty="0" err="1">
                <a:solidFill>
                  <a:schemeClr val="tx1">
                    <a:lumMod val="75000"/>
                    <a:lumOff val="25000"/>
                  </a:schemeClr>
                </a:solidFill>
              </a:rPr>
              <a:t>Bellabeat’s</a:t>
            </a:r>
            <a:r>
              <a:rPr lang="en-US" sz="2400" dirty="0">
                <a:solidFill>
                  <a:schemeClr val="tx1">
                    <a:lumMod val="75000"/>
                    <a:lumOff val="25000"/>
                  </a:schemeClr>
                </a:solidFill>
              </a:rPr>
              <a:t> own devices to deepen the analysis.</a:t>
            </a:r>
          </a:p>
          <a:p>
            <a:pPr>
              <a:buFont typeface="Arial" panose="020B0604020202020204" pitchFamily="34" charset="0"/>
              <a:buChar char="•"/>
            </a:pPr>
            <a:r>
              <a:rPr lang="en-US" sz="2400" dirty="0">
                <a:solidFill>
                  <a:schemeClr val="tx1">
                    <a:lumMod val="75000"/>
                    <a:lumOff val="25000"/>
                  </a:schemeClr>
                </a:solidFill>
              </a:rPr>
              <a:t>Implement A/B testing on new app features based on user activity.</a:t>
            </a:r>
          </a:p>
          <a:p>
            <a:pPr>
              <a:buFont typeface="Arial" panose="020B0604020202020204" pitchFamily="34" charset="0"/>
              <a:buChar char="•"/>
            </a:pPr>
            <a:r>
              <a:rPr lang="en-US" sz="2400" dirty="0">
                <a:solidFill>
                  <a:schemeClr val="tx1">
                    <a:lumMod val="75000"/>
                    <a:lumOff val="25000"/>
                  </a:schemeClr>
                </a:solidFill>
              </a:rPr>
              <a:t>Develop campaigns that highlight Ivy’s ability to track and improve overall wellness, beyond just steps.</a:t>
            </a:r>
          </a:p>
          <a:p>
            <a:endParaRPr lang="en-US" dirty="0"/>
          </a:p>
        </p:txBody>
      </p:sp>
    </p:spTree>
    <p:extLst>
      <p:ext uri="{BB962C8B-B14F-4D97-AF65-F5344CB8AC3E}">
        <p14:creationId xmlns:p14="http://schemas.microsoft.com/office/powerpoint/2010/main" val="2216148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84317B-92A4-1B00-479D-2DBBBA5A1229}"/>
              </a:ext>
            </a:extLst>
          </p:cNvPr>
          <p:cNvSpPr>
            <a:spLocks noGrp="1"/>
          </p:cNvSpPr>
          <p:nvPr>
            <p:ph type="title"/>
          </p:nvPr>
        </p:nvSpPr>
        <p:spPr>
          <a:xfrm>
            <a:off x="383059" y="827903"/>
            <a:ext cx="10970741" cy="3608173"/>
          </a:xfrm>
        </p:spPr>
        <p:txBody>
          <a:bodyPr/>
          <a:lstStyle/>
          <a:p>
            <a:r>
              <a:rPr lang="en-US" b="1" dirty="0">
                <a:solidFill>
                  <a:schemeClr val="tx1">
                    <a:lumMod val="75000"/>
                    <a:lumOff val="25000"/>
                  </a:schemeClr>
                </a:solidFill>
              </a:rPr>
              <a:t>            </a:t>
            </a:r>
            <a:r>
              <a:rPr lang="en-US" sz="5400" b="1" u="sng" dirty="0">
                <a:solidFill>
                  <a:schemeClr val="tx1">
                    <a:lumMod val="75000"/>
                    <a:lumOff val="25000"/>
                  </a:schemeClr>
                </a:solidFill>
              </a:rPr>
              <a:t>Thank You for Your Attention</a:t>
            </a:r>
          </a:p>
        </p:txBody>
      </p:sp>
      <p:sp>
        <p:nvSpPr>
          <p:cNvPr id="3" name="Marcador de contenido 2">
            <a:extLst>
              <a:ext uri="{FF2B5EF4-FFF2-40B4-BE49-F238E27FC236}">
                <a16:creationId xmlns:a16="http://schemas.microsoft.com/office/drawing/2014/main" id="{A20F7C34-728B-6B6B-8495-A45F4BB91A04}"/>
              </a:ext>
            </a:extLst>
          </p:cNvPr>
          <p:cNvSpPr>
            <a:spLocks noGrp="1"/>
          </p:cNvSpPr>
          <p:nvPr>
            <p:ph idx="1"/>
          </p:nvPr>
        </p:nvSpPr>
        <p:spPr>
          <a:xfrm>
            <a:off x="2137718" y="4992129"/>
            <a:ext cx="9216081" cy="1184833"/>
          </a:xfrm>
        </p:spPr>
        <p:txBody>
          <a:bodyPr/>
          <a:lstStyle/>
          <a:p>
            <a:pPr marL="0" indent="0">
              <a:buNone/>
            </a:pPr>
            <a:r>
              <a:rPr lang="en-US" dirty="0">
                <a:solidFill>
                  <a:schemeClr val="tx1">
                    <a:lumMod val="75000"/>
                    <a:lumOff val="25000"/>
                  </a:schemeClr>
                </a:solidFill>
              </a:rPr>
              <a:t>The cleaned Excel file, including averages, weekdays, pivot tables, and charts, is available upon request.</a:t>
            </a:r>
          </a:p>
        </p:txBody>
      </p:sp>
    </p:spTree>
    <p:extLst>
      <p:ext uri="{BB962C8B-B14F-4D97-AF65-F5344CB8AC3E}">
        <p14:creationId xmlns:p14="http://schemas.microsoft.com/office/powerpoint/2010/main" val="383569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C4593C-F052-535C-3757-A7E5A3A6FBDF}"/>
              </a:ext>
            </a:extLst>
          </p:cNvPr>
          <p:cNvSpPr>
            <a:spLocks noGrp="1"/>
          </p:cNvSpPr>
          <p:nvPr>
            <p:ph type="title"/>
          </p:nvPr>
        </p:nvSpPr>
        <p:spPr>
          <a:xfrm>
            <a:off x="1334530" y="365125"/>
            <a:ext cx="10019270" cy="1325563"/>
          </a:xfrm>
        </p:spPr>
        <p:txBody>
          <a:bodyPr>
            <a:normAutofit/>
          </a:bodyPr>
          <a:lstStyle/>
          <a:p>
            <a:r>
              <a:rPr lang="en-US" sz="5400" dirty="0">
                <a:solidFill>
                  <a:schemeClr val="tx1">
                    <a:lumMod val="75000"/>
                    <a:lumOff val="25000"/>
                  </a:schemeClr>
                </a:solidFill>
              </a:rPr>
              <a:t>                </a:t>
            </a:r>
            <a:r>
              <a:rPr lang="en-US" sz="4800" b="1" u="sng" dirty="0">
                <a:solidFill>
                  <a:schemeClr val="tx1">
                    <a:lumMod val="75000"/>
                    <a:lumOff val="25000"/>
                  </a:schemeClr>
                </a:solidFill>
              </a:rPr>
              <a:t>Project Overview</a:t>
            </a:r>
          </a:p>
        </p:txBody>
      </p:sp>
      <p:sp>
        <p:nvSpPr>
          <p:cNvPr id="4" name="Rectangle 1">
            <a:extLst>
              <a:ext uri="{FF2B5EF4-FFF2-40B4-BE49-F238E27FC236}">
                <a16:creationId xmlns:a16="http://schemas.microsoft.com/office/drawing/2014/main" id="{64F75A22-8D70-0C7B-DEB1-F81B731DD3C4}"/>
              </a:ext>
            </a:extLst>
          </p:cNvPr>
          <p:cNvSpPr>
            <a:spLocks noGrp="1" noChangeArrowheads="1"/>
          </p:cNvSpPr>
          <p:nvPr>
            <p:ph idx="1"/>
          </p:nvPr>
        </p:nvSpPr>
        <p:spPr bwMode="auto">
          <a:xfrm>
            <a:off x="864973" y="1656158"/>
            <a:ext cx="10626811"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err="1">
                <a:solidFill>
                  <a:schemeClr val="tx1">
                    <a:lumMod val="75000"/>
                    <a:lumOff val="25000"/>
                  </a:schemeClr>
                </a:solidFill>
              </a:rPr>
              <a:t>Bellabeat</a:t>
            </a:r>
            <a:r>
              <a:rPr lang="en-US" dirty="0">
                <a:solidFill>
                  <a:schemeClr val="tx1">
                    <a:lumMod val="75000"/>
                    <a:lumOff val="25000"/>
                  </a:schemeClr>
                </a:solidFill>
              </a:rPr>
              <a:t> is a technology company focused on women’s wellness.</a:t>
            </a:r>
          </a:p>
          <a:p>
            <a:pPr marL="0" indent="0">
              <a:buNone/>
            </a:pPr>
            <a:endParaRPr lang="en-US" dirty="0">
              <a:solidFill>
                <a:schemeClr val="tx1">
                  <a:lumMod val="75000"/>
                  <a:lumOff val="25000"/>
                </a:schemeClr>
              </a:solidFill>
            </a:endParaRPr>
          </a:p>
          <a:p>
            <a:r>
              <a:rPr lang="en-US" dirty="0">
                <a:solidFill>
                  <a:schemeClr val="tx1">
                    <a:lumMod val="75000"/>
                    <a:lumOff val="25000"/>
                  </a:schemeClr>
                </a:solidFill>
              </a:rPr>
              <a:t>They requested an analysis of smart device usage to improve their </a:t>
            </a:r>
            <a:r>
              <a:rPr lang="en-US" b="1" dirty="0">
                <a:solidFill>
                  <a:schemeClr val="tx1">
                    <a:lumMod val="75000"/>
                    <a:lumOff val="25000"/>
                  </a:schemeClr>
                </a:solidFill>
              </a:rPr>
              <a:t>marketing strategy</a:t>
            </a:r>
            <a:r>
              <a:rPr lang="en-US" dirty="0">
                <a:solidFill>
                  <a:schemeClr val="tx1">
                    <a:lumMod val="75000"/>
                    <a:lumOff val="25000"/>
                  </a:schemeClr>
                </a:solidFill>
              </a:rPr>
              <a:t>.</a:t>
            </a:r>
          </a:p>
          <a:p>
            <a:pPr marL="0" indent="0">
              <a:buNone/>
            </a:pPr>
            <a:endParaRPr lang="en-US" dirty="0">
              <a:solidFill>
                <a:schemeClr val="tx1">
                  <a:lumMod val="75000"/>
                  <a:lumOff val="25000"/>
                </a:schemeClr>
              </a:solidFill>
            </a:endParaRPr>
          </a:p>
          <a:p>
            <a:r>
              <a:rPr lang="en-US" dirty="0">
                <a:solidFill>
                  <a:schemeClr val="tx1">
                    <a:lumMod val="75000"/>
                    <a:lumOff val="25000"/>
                  </a:schemeClr>
                </a:solidFill>
              </a:rPr>
              <a:t>This case study integrates the stages of data analysis: ask, prepare, process, analyze, share, and act.</a:t>
            </a:r>
          </a:p>
          <a:p>
            <a:pPr marL="0" indent="0">
              <a:buNone/>
            </a:pPr>
            <a:endParaRPr lang="en-US" dirty="0">
              <a:solidFill>
                <a:schemeClr val="tx1">
                  <a:lumMod val="75000"/>
                  <a:lumOff val="25000"/>
                </a:schemeClr>
              </a:solidFill>
            </a:endParaRPr>
          </a:p>
          <a:p>
            <a:r>
              <a:rPr lang="en-US" dirty="0">
                <a:solidFill>
                  <a:schemeClr val="tx1">
                    <a:lumMod val="75000"/>
                    <a:lumOff val="25000"/>
                  </a:schemeClr>
                </a:solidFill>
              </a:rPr>
              <a:t>The ultimate goal is to generate three data-driven </a:t>
            </a:r>
            <a:r>
              <a:rPr lang="en-US" b="1" dirty="0">
                <a:solidFill>
                  <a:schemeClr val="tx1">
                    <a:lumMod val="75000"/>
                    <a:lumOff val="25000"/>
                  </a:schemeClr>
                </a:solidFill>
              </a:rPr>
              <a:t>recommendations</a:t>
            </a:r>
            <a:r>
              <a:rPr lang="en-US" dirty="0">
                <a:solidFill>
                  <a:schemeClr val="tx1">
                    <a:lumMod val="75000"/>
                    <a:lumOff val="25000"/>
                  </a:schemeClr>
                </a:solidFill>
              </a:rPr>
              <a:t> to help </a:t>
            </a:r>
            <a:r>
              <a:rPr lang="en-US" b="1" dirty="0" err="1">
                <a:solidFill>
                  <a:schemeClr val="tx1">
                    <a:lumMod val="75000"/>
                    <a:lumOff val="25000"/>
                  </a:schemeClr>
                </a:solidFill>
              </a:rPr>
              <a:t>Bellabeat</a:t>
            </a:r>
            <a:r>
              <a:rPr lang="en-US" dirty="0">
                <a:solidFill>
                  <a:schemeClr val="tx1">
                    <a:lumMod val="75000"/>
                    <a:lumOff val="25000"/>
                  </a:schemeClr>
                </a:solidFill>
              </a:rPr>
              <a:t> grow in the global market.</a:t>
            </a:r>
          </a:p>
          <a:p>
            <a:pPr eaLnBrk="0" fontAlgn="base" hangingPunct="0">
              <a:lnSpc>
                <a:spcPct val="100000"/>
              </a:lnSpc>
              <a:spcBef>
                <a:spcPct val="0"/>
              </a:spcBef>
              <a:spcAft>
                <a:spcPct val="0"/>
              </a:spcAf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3609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0DC5DC-D3FE-6543-465A-1ED32229A140}"/>
              </a:ext>
            </a:extLst>
          </p:cNvPr>
          <p:cNvSpPr>
            <a:spLocks noGrp="1"/>
          </p:cNvSpPr>
          <p:nvPr>
            <p:ph type="title"/>
          </p:nvPr>
        </p:nvSpPr>
        <p:spPr/>
        <p:txBody>
          <a:bodyPr/>
          <a:lstStyle/>
          <a:p>
            <a:r>
              <a:rPr lang="en-US" b="1" dirty="0"/>
              <a:t>                        </a:t>
            </a:r>
            <a:r>
              <a:rPr lang="en-US" sz="4800" b="1" u="sng" dirty="0">
                <a:solidFill>
                  <a:schemeClr val="tx1">
                    <a:lumMod val="75000"/>
                    <a:lumOff val="25000"/>
                  </a:schemeClr>
                </a:solidFill>
              </a:rPr>
              <a:t>Business Task</a:t>
            </a:r>
          </a:p>
        </p:txBody>
      </p:sp>
      <p:sp>
        <p:nvSpPr>
          <p:cNvPr id="3" name="Marcador de contenido 2">
            <a:extLst>
              <a:ext uri="{FF2B5EF4-FFF2-40B4-BE49-F238E27FC236}">
                <a16:creationId xmlns:a16="http://schemas.microsoft.com/office/drawing/2014/main" id="{006BA9AA-C836-69A8-DD1B-06B69F220EDE}"/>
              </a:ext>
            </a:extLst>
          </p:cNvPr>
          <p:cNvSpPr>
            <a:spLocks noGrp="1"/>
          </p:cNvSpPr>
          <p:nvPr>
            <p:ph idx="1"/>
          </p:nvPr>
        </p:nvSpPr>
        <p:spPr>
          <a:xfrm>
            <a:off x="838200" y="1544595"/>
            <a:ext cx="10515600" cy="4632368"/>
          </a:xfrm>
        </p:spPr>
        <p:txBody>
          <a:bodyPr/>
          <a:lstStyle/>
          <a:p>
            <a:pPr>
              <a:buNone/>
            </a:pPr>
            <a:endParaRPr lang="en-US" b="1" dirty="0">
              <a:solidFill>
                <a:schemeClr val="tx1">
                  <a:lumMod val="75000"/>
                  <a:lumOff val="25000"/>
                </a:schemeClr>
              </a:solidFill>
            </a:endParaRPr>
          </a:p>
          <a:p>
            <a:pPr>
              <a:buNone/>
            </a:pPr>
            <a:r>
              <a:rPr lang="en-US" b="1" u="sng" dirty="0">
                <a:solidFill>
                  <a:schemeClr val="tx1">
                    <a:lumMod val="75000"/>
                    <a:lumOff val="25000"/>
                  </a:schemeClr>
                </a:solidFill>
              </a:rPr>
              <a:t>What </a:t>
            </a:r>
            <a:r>
              <a:rPr lang="en-US" b="1" u="sng" dirty="0" err="1">
                <a:solidFill>
                  <a:schemeClr val="tx1">
                    <a:lumMod val="75000"/>
                    <a:lumOff val="25000"/>
                  </a:schemeClr>
                </a:solidFill>
              </a:rPr>
              <a:t>Bellabeat</a:t>
            </a:r>
            <a:r>
              <a:rPr lang="en-US" b="1" u="sng" dirty="0">
                <a:solidFill>
                  <a:schemeClr val="tx1">
                    <a:lumMod val="75000"/>
                    <a:lumOff val="25000"/>
                  </a:schemeClr>
                </a:solidFill>
              </a:rPr>
              <a:t> requested</a:t>
            </a:r>
            <a:r>
              <a:rPr lang="en-US" b="1" dirty="0">
                <a:solidFill>
                  <a:schemeClr val="tx1">
                    <a:lumMod val="75000"/>
                    <a:lumOff val="25000"/>
                  </a:schemeClr>
                </a:solidFill>
              </a:rPr>
              <a:t>:</a:t>
            </a:r>
            <a:br>
              <a:rPr lang="en-US" dirty="0">
                <a:solidFill>
                  <a:schemeClr val="tx1">
                    <a:lumMod val="75000"/>
                    <a:lumOff val="25000"/>
                  </a:schemeClr>
                </a:solidFill>
              </a:rPr>
            </a:br>
            <a:r>
              <a:rPr lang="en-US" dirty="0">
                <a:solidFill>
                  <a:schemeClr val="tx1">
                    <a:lumMod val="75000"/>
                    <a:lumOff val="25000"/>
                  </a:schemeClr>
                </a:solidFill>
              </a:rPr>
              <a:t>Identify usage trends in smart devices and apply insights to their own products.</a:t>
            </a:r>
          </a:p>
          <a:p>
            <a:pPr>
              <a:buNone/>
            </a:pPr>
            <a:endParaRPr lang="en-US" b="1" dirty="0">
              <a:solidFill>
                <a:schemeClr val="tx1">
                  <a:lumMod val="75000"/>
                  <a:lumOff val="25000"/>
                </a:schemeClr>
              </a:solidFill>
            </a:endParaRPr>
          </a:p>
          <a:p>
            <a:pPr>
              <a:buNone/>
            </a:pPr>
            <a:r>
              <a:rPr lang="en-US" b="1" u="sng" dirty="0">
                <a:solidFill>
                  <a:schemeClr val="tx1">
                    <a:lumMod val="75000"/>
                    <a:lumOff val="25000"/>
                  </a:schemeClr>
                </a:solidFill>
              </a:rPr>
              <a:t>Key questions</a:t>
            </a:r>
            <a:r>
              <a:rPr lang="en-US" b="1" dirty="0">
                <a:solidFill>
                  <a:schemeClr val="tx1">
                    <a:lumMod val="75000"/>
                    <a:lumOff val="25000"/>
                  </a:schemeClr>
                </a:solidFill>
              </a:rPr>
              <a:t>:</a:t>
            </a:r>
            <a:endParaRPr lang="en-US" dirty="0">
              <a:solidFill>
                <a:schemeClr val="tx1">
                  <a:lumMod val="75000"/>
                  <a:lumOff val="25000"/>
                </a:schemeClr>
              </a:solidFill>
            </a:endParaRPr>
          </a:p>
          <a:p>
            <a:pPr>
              <a:buFont typeface="Arial" panose="020B0604020202020204" pitchFamily="34" charset="0"/>
              <a:buChar char="•"/>
            </a:pPr>
            <a:r>
              <a:rPr lang="en-US" dirty="0">
                <a:solidFill>
                  <a:schemeClr val="tx1">
                    <a:lumMod val="75000"/>
                    <a:lumOff val="25000"/>
                  </a:schemeClr>
                </a:solidFill>
              </a:rPr>
              <a:t>What usage patterns exist?</a:t>
            </a:r>
          </a:p>
          <a:p>
            <a:pPr>
              <a:buFont typeface="Arial" panose="020B0604020202020204" pitchFamily="34" charset="0"/>
              <a:buChar char="•"/>
            </a:pPr>
            <a:r>
              <a:rPr lang="en-US" dirty="0">
                <a:solidFill>
                  <a:schemeClr val="tx1">
                    <a:lumMod val="75000"/>
                    <a:lumOff val="25000"/>
                  </a:schemeClr>
                </a:solidFill>
              </a:rPr>
              <a:t>How can these insights be applied to </a:t>
            </a:r>
            <a:r>
              <a:rPr lang="en-US" b="1" dirty="0" err="1">
                <a:solidFill>
                  <a:schemeClr val="tx1">
                    <a:lumMod val="75000"/>
                    <a:lumOff val="25000"/>
                  </a:schemeClr>
                </a:solidFill>
              </a:rPr>
              <a:t>Bellabeat’s</a:t>
            </a:r>
            <a:r>
              <a:rPr lang="en-US" dirty="0">
                <a:solidFill>
                  <a:schemeClr val="tx1">
                    <a:lumMod val="75000"/>
                    <a:lumOff val="25000"/>
                  </a:schemeClr>
                </a:solidFill>
              </a:rPr>
              <a:t> customers?</a:t>
            </a:r>
          </a:p>
          <a:p>
            <a:pPr>
              <a:buFont typeface="Arial" panose="020B0604020202020204" pitchFamily="34" charset="0"/>
              <a:buChar char="•"/>
            </a:pPr>
            <a:r>
              <a:rPr lang="en-US" dirty="0">
                <a:solidFill>
                  <a:schemeClr val="tx1">
                    <a:lumMod val="75000"/>
                    <a:lumOff val="25000"/>
                  </a:schemeClr>
                </a:solidFill>
              </a:rPr>
              <a:t>How can these trends inform the marketing strategy?</a:t>
            </a:r>
          </a:p>
          <a:p>
            <a:endParaRPr lang="en-US" dirty="0"/>
          </a:p>
        </p:txBody>
      </p:sp>
    </p:spTree>
    <p:extLst>
      <p:ext uri="{BB962C8B-B14F-4D97-AF65-F5344CB8AC3E}">
        <p14:creationId xmlns:p14="http://schemas.microsoft.com/office/powerpoint/2010/main" val="4102558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1EA16-9E60-49E6-3A9D-5CFFA7235A5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0970ADA-D855-F0B6-9EA4-E5E1A2E21B3D}"/>
              </a:ext>
            </a:extLst>
          </p:cNvPr>
          <p:cNvSpPr>
            <a:spLocks noGrp="1"/>
          </p:cNvSpPr>
          <p:nvPr>
            <p:ph type="title"/>
          </p:nvPr>
        </p:nvSpPr>
        <p:spPr/>
        <p:txBody>
          <a:bodyPr/>
          <a:lstStyle/>
          <a:p>
            <a:r>
              <a:rPr lang="en-US" dirty="0"/>
              <a:t>                           </a:t>
            </a:r>
            <a:r>
              <a:rPr lang="en-US" b="1" u="sng" dirty="0">
                <a:solidFill>
                  <a:schemeClr val="tx1">
                    <a:lumMod val="75000"/>
                    <a:lumOff val="25000"/>
                  </a:schemeClr>
                </a:solidFill>
              </a:rPr>
              <a:t>Key Stakeholders</a:t>
            </a:r>
          </a:p>
        </p:txBody>
      </p:sp>
      <p:sp>
        <p:nvSpPr>
          <p:cNvPr id="3" name="Marcador de contenido 2">
            <a:extLst>
              <a:ext uri="{FF2B5EF4-FFF2-40B4-BE49-F238E27FC236}">
                <a16:creationId xmlns:a16="http://schemas.microsoft.com/office/drawing/2014/main" id="{3A8E506B-0FA0-E457-974B-E3921FEE2FF5}"/>
              </a:ext>
            </a:extLst>
          </p:cNvPr>
          <p:cNvSpPr>
            <a:spLocks noGrp="1"/>
          </p:cNvSpPr>
          <p:nvPr>
            <p:ph idx="1"/>
          </p:nvPr>
        </p:nvSpPr>
        <p:spPr/>
        <p:txBody>
          <a:bodyPr/>
          <a:lstStyle/>
          <a:p>
            <a:pPr>
              <a:buFont typeface="Arial" panose="020B0604020202020204" pitchFamily="34" charset="0"/>
              <a:buChar char="•"/>
            </a:pPr>
            <a:r>
              <a:rPr lang="en-US" b="1" dirty="0">
                <a:solidFill>
                  <a:schemeClr val="tx1">
                    <a:lumMod val="75000"/>
                    <a:lumOff val="25000"/>
                  </a:schemeClr>
                </a:solidFill>
              </a:rPr>
              <a:t>Urška Sršen</a:t>
            </a:r>
            <a:r>
              <a:rPr lang="en-US" dirty="0">
                <a:solidFill>
                  <a:schemeClr val="tx1">
                    <a:lumMod val="75000"/>
                    <a:lumOff val="25000"/>
                  </a:schemeClr>
                </a:solidFill>
              </a:rPr>
              <a:t> – Co-founder and Chief Creative Officer</a:t>
            </a:r>
          </a:p>
          <a:p>
            <a:pPr>
              <a:buFont typeface="Arial" panose="020B0604020202020204" pitchFamily="34" charset="0"/>
              <a:buChar char="•"/>
            </a:pPr>
            <a:endParaRPr lang="en-US" dirty="0">
              <a:solidFill>
                <a:schemeClr val="tx1">
                  <a:lumMod val="75000"/>
                  <a:lumOff val="25000"/>
                </a:schemeClr>
              </a:solidFill>
            </a:endParaRPr>
          </a:p>
          <a:p>
            <a:pPr>
              <a:buFont typeface="Arial" panose="020B0604020202020204" pitchFamily="34" charset="0"/>
              <a:buChar char="•"/>
            </a:pPr>
            <a:r>
              <a:rPr lang="en-US" b="1" dirty="0">
                <a:solidFill>
                  <a:schemeClr val="tx1">
                    <a:lumMod val="75000"/>
                    <a:lumOff val="25000"/>
                  </a:schemeClr>
                </a:solidFill>
              </a:rPr>
              <a:t>Sando Mur </a:t>
            </a:r>
            <a:r>
              <a:rPr lang="en-US" dirty="0">
                <a:solidFill>
                  <a:schemeClr val="tx1">
                    <a:lumMod val="75000"/>
                    <a:lumOff val="25000"/>
                  </a:schemeClr>
                </a:solidFill>
              </a:rPr>
              <a:t>– Co-founder and Mathematician</a:t>
            </a:r>
          </a:p>
          <a:p>
            <a:pPr marL="0" indent="0">
              <a:buNone/>
            </a:pPr>
            <a:endParaRPr lang="en-US" dirty="0">
              <a:solidFill>
                <a:schemeClr val="tx1">
                  <a:lumMod val="75000"/>
                  <a:lumOff val="25000"/>
                </a:schemeClr>
              </a:solidFill>
            </a:endParaRPr>
          </a:p>
          <a:p>
            <a:pPr>
              <a:buFont typeface="Arial" panose="020B0604020202020204" pitchFamily="34" charset="0"/>
              <a:buChar char="•"/>
            </a:pPr>
            <a:r>
              <a:rPr lang="en-US" b="1" dirty="0">
                <a:solidFill>
                  <a:schemeClr val="tx1">
                    <a:lumMod val="75000"/>
                    <a:lumOff val="25000"/>
                  </a:schemeClr>
                </a:solidFill>
              </a:rPr>
              <a:t>Marketing Analytics Team</a:t>
            </a:r>
          </a:p>
          <a:p>
            <a:pPr>
              <a:buFont typeface="Arial" panose="020B0604020202020204" pitchFamily="34" charset="0"/>
              <a:buChar char="•"/>
            </a:pPr>
            <a:endParaRPr lang="en-US" b="1" dirty="0">
              <a:solidFill>
                <a:schemeClr val="tx1">
                  <a:lumMod val="75000"/>
                  <a:lumOff val="25000"/>
                </a:schemeClr>
              </a:solidFill>
            </a:endParaRPr>
          </a:p>
          <a:p>
            <a:pPr>
              <a:buFont typeface="Arial" panose="020B0604020202020204" pitchFamily="34" charset="0"/>
              <a:buChar char="•"/>
            </a:pPr>
            <a:r>
              <a:rPr lang="en-US" b="1" dirty="0">
                <a:solidFill>
                  <a:schemeClr val="tx1">
                    <a:lumMod val="75000"/>
                    <a:lumOff val="25000"/>
                  </a:schemeClr>
                </a:solidFill>
              </a:rPr>
              <a:t>Junior Analyst </a:t>
            </a:r>
            <a:r>
              <a:rPr lang="en-US" dirty="0">
                <a:solidFill>
                  <a:schemeClr val="tx1">
                    <a:lumMod val="75000"/>
                    <a:lumOff val="25000"/>
                  </a:schemeClr>
                </a:solidFill>
              </a:rPr>
              <a:t>(Project Contributor)</a:t>
            </a:r>
          </a:p>
        </p:txBody>
      </p:sp>
    </p:spTree>
    <p:extLst>
      <p:ext uri="{BB962C8B-B14F-4D97-AF65-F5344CB8AC3E}">
        <p14:creationId xmlns:p14="http://schemas.microsoft.com/office/powerpoint/2010/main" val="834923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372939-F0E4-EFD5-24B9-F2414DD49492}"/>
              </a:ext>
            </a:extLst>
          </p:cNvPr>
          <p:cNvSpPr>
            <a:spLocks noGrp="1"/>
          </p:cNvSpPr>
          <p:nvPr>
            <p:ph type="title"/>
          </p:nvPr>
        </p:nvSpPr>
        <p:spPr/>
        <p:txBody>
          <a:bodyPr>
            <a:normAutofit/>
          </a:bodyPr>
          <a:lstStyle/>
          <a:p>
            <a:r>
              <a:rPr lang="en-US" sz="4800" b="1" dirty="0"/>
              <a:t>                         </a:t>
            </a:r>
            <a:r>
              <a:rPr lang="en-US" sz="4800" b="1" u="sng" dirty="0">
                <a:solidFill>
                  <a:schemeClr val="tx1">
                    <a:lumMod val="75000"/>
                    <a:lumOff val="25000"/>
                  </a:schemeClr>
                </a:solidFill>
              </a:rPr>
              <a:t>Data Preparation</a:t>
            </a:r>
          </a:p>
        </p:txBody>
      </p:sp>
      <p:sp>
        <p:nvSpPr>
          <p:cNvPr id="3" name="Marcador de contenido 2">
            <a:extLst>
              <a:ext uri="{FF2B5EF4-FFF2-40B4-BE49-F238E27FC236}">
                <a16:creationId xmlns:a16="http://schemas.microsoft.com/office/drawing/2014/main" id="{DB32E7A5-C34C-97FB-6136-0C0541C4679F}"/>
              </a:ext>
            </a:extLst>
          </p:cNvPr>
          <p:cNvSpPr>
            <a:spLocks noGrp="1"/>
          </p:cNvSpPr>
          <p:nvPr>
            <p:ph idx="1"/>
          </p:nvPr>
        </p:nvSpPr>
        <p:spPr>
          <a:xfrm>
            <a:off x="642551" y="1359243"/>
            <a:ext cx="11059298" cy="5288692"/>
          </a:xfrm>
        </p:spPr>
        <p:txBody>
          <a:bodyPr>
            <a:normAutofit fontScale="92500" lnSpcReduction="10000"/>
          </a:bodyPr>
          <a:lstStyle/>
          <a:p>
            <a:pPr marL="0" indent="0">
              <a:buNone/>
            </a:pPr>
            <a:r>
              <a:rPr lang="en-US" b="1" dirty="0">
                <a:solidFill>
                  <a:schemeClr val="tx1">
                    <a:lumMod val="75000"/>
                    <a:lumOff val="25000"/>
                  </a:schemeClr>
                </a:solidFill>
              </a:rPr>
              <a:t>Dataset:</a:t>
            </a:r>
            <a:r>
              <a:rPr lang="en-US" dirty="0">
                <a:solidFill>
                  <a:schemeClr val="tx1">
                    <a:lumMod val="75000"/>
                    <a:lumOff val="25000"/>
                  </a:schemeClr>
                </a:solidFill>
              </a:rPr>
              <a:t> Fitbit (30 users) – Kaggle</a:t>
            </a:r>
          </a:p>
          <a:p>
            <a:pPr marL="0" indent="0">
              <a:buNone/>
            </a:pPr>
            <a:br>
              <a:rPr lang="en-US" dirty="0">
                <a:solidFill>
                  <a:schemeClr val="tx1">
                    <a:lumMod val="75000"/>
                    <a:lumOff val="25000"/>
                  </a:schemeClr>
                </a:solidFill>
              </a:rPr>
            </a:br>
            <a:r>
              <a:rPr lang="en-US" b="1" dirty="0">
                <a:solidFill>
                  <a:schemeClr val="tx1">
                    <a:lumMod val="75000"/>
                    <a:lumOff val="25000"/>
                  </a:schemeClr>
                </a:solidFill>
              </a:rPr>
              <a:t>Available data:</a:t>
            </a:r>
            <a:r>
              <a:rPr lang="en-US" dirty="0">
                <a:solidFill>
                  <a:schemeClr val="tx1">
                    <a:lumMod val="75000"/>
                    <a:lumOff val="25000"/>
                  </a:schemeClr>
                </a:solidFill>
              </a:rPr>
              <a:t> steps, active minutes, sleep, calories</a:t>
            </a:r>
            <a:br>
              <a:rPr lang="en-US" dirty="0">
                <a:solidFill>
                  <a:schemeClr val="tx1">
                    <a:lumMod val="75000"/>
                    <a:lumOff val="25000"/>
                  </a:schemeClr>
                </a:solidFill>
              </a:rPr>
            </a:br>
            <a:endParaRPr lang="en-US" dirty="0">
              <a:solidFill>
                <a:schemeClr val="tx1">
                  <a:lumMod val="75000"/>
                  <a:lumOff val="25000"/>
                </a:schemeClr>
              </a:solidFill>
            </a:endParaRPr>
          </a:p>
          <a:p>
            <a:pPr marL="0" indent="0">
              <a:buNone/>
            </a:pPr>
            <a:r>
              <a:rPr lang="en-US" b="1" dirty="0">
                <a:solidFill>
                  <a:schemeClr val="tx1">
                    <a:lumMod val="75000"/>
                    <a:lumOff val="25000"/>
                  </a:schemeClr>
                </a:solidFill>
              </a:rPr>
              <a:t>Note:</a:t>
            </a:r>
            <a:r>
              <a:rPr lang="en-US" dirty="0">
                <a:solidFill>
                  <a:schemeClr val="tx1">
                    <a:lumMod val="75000"/>
                    <a:lumOff val="25000"/>
                  </a:schemeClr>
                </a:solidFill>
              </a:rPr>
              <a:t> limited sample size, but valid for exploratory analysis</a:t>
            </a:r>
            <a:br>
              <a:rPr lang="en-US" dirty="0">
                <a:solidFill>
                  <a:schemeClr val="tx1">
                    <a:lumMod val="75000"/>
                    <a:lumOff val="25000"/>
                  </a:schemeClr>
                </a:solidFill>
              </a:rPr>
            </a:br>
            <a:endParaRPr lang="en-US" dirty="0">
              <a:solidFill>
                <a:schemeClr val="tx1">
                  <a:lumMod val="75000"/>
                  <a:lumOff val="25000"/>
                </a:schemeClr>
              </a:solidFill>
            </a:endParaRPr>
          </a:p>
          <a:p>
            <a:pPr marL="0" indent="0">
              <a:buNone/>
            </a:pPr>
            <a:r>
              <a:rPr lang="en-US" b="1" dirty="0">
                <a:solidFill>
                  <a:schemeClr val="tx1">
                    <a:lumMod val="75000"/>
                    <a:lumOff val="25000"/>
                  </a:schemeClr>
                </a:solidFill>
              </a:rPr>
              <a:t>ROCCC evaluation:</a:t>
            </a:r>
          </a:p>
          <a:p>
            <a:r>
              <a:rPr lang="en-US" sz="2600" dirty="0">
                <a:solidFill>
                  <a:schemeClr val="tx1">
                    <a:lumMod val="75000"/>
                    <a:lumOff val="25000"/>
                  </a:schemeClr>
                </a:solidFill>
              </a:rPr>
              <a:t>Reliable: consistent and trustworthy, though potentially biased due to small   sample size</a:t>
            </a:r>
          </a:p>
          <a:p>
            <a:r>
              <a:rPr lang="en-US" sz="2600" dirty="0">
                <a:solidFill>
                  <a:schemeClr val="tx1">
                    <a:lumMod val="75000"/>
                    <a:lumOff val="25000"/>
                  </a:schemeClr>
                </a:solidFill>
              </a:rPr>
              <a:t>Original: real users, with informed consent</a:t>
            </a:r>
          </a:p>
          <a:p>
            <a:r>
              <a:rPr lang="en-US" sz="2600" dirty="0">
                <a:solidFill>
                  <a:schemeClr val="tx1">
                    <a:lumMod val="75000"/>
                    <a:lumOff val="25000"/>
                  </a:schemeClr>
                </a:solidFill>
              </a:rPr>
              <a:t>Comprehensive: limited sample (30 users)</a:t>
            </a:r>
          </a:p>
          <a:p>
            <a:r>
              <a:rPr lang="en-US" sz="2600" dirty="0">
                <a:solidFill>
                  <a:schemeClr val="tx1">
                    <a:lumMod val="75000"/>
                    <a:lumOff val="25000"/>
                  </a:schemeClr>
                </a:solidFill>
              </a:rPr>
              <a:t>Cited: properly sourced and cited</a:t>
            </a:r>
          </a:p>
          <a:p>
            <a:r>
              <a:rPr lang="en-US" sz="2600" dirty="0">
                <a:solidFill>
                  <a:schemeClr val="tx1">
                    <a:lumMod val="75000"/>
                    <a:lumOff val="25000"/>
                  </a:schemeClr>
                </a:solidFill>
              </a:rPr>
              <a:t>Current: not recently updated (possibly from 2016)</a:t>
            </a:r>
          </a:p>
          <a:p>
            <a:endParaRPr lang="en-US" dirty="0"/>
          </a:p>
          <a:p>
            <a:endParaRPr lang="en-US" dirty="0"/>
          </a:p>
        </p:txBody>
      </p:sp>
    </p:spTree>
    <p:extLst>
      <p:ext uri="{BB962C8B-B14F-4D97-AF65-F5344CB8AC3E}">
        <p14:creationId xmlns:p14="http://schemas.microsoft.com/office/powerpoint/2010/main" val="1565150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7FBEFB-01F5-0B89-2E43-9F7B59F51C8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0DF2D6E-756A-D89F-ED6A-598D660391ED}"/>
              </a:ext>
            </a:extLst>
          </p:cNvPr>
          <p:cNvSpPr>
            <a:spLocks noGrp="1"/>
          </p:cNvSpPr>
          <p:nvPr>
            <p:ph type="title"/>
          </p:nvPr>
        </p:nvSpPr>
        <p:spPr>
          <a:xfrm>
            <a:off x="885569" y="402195"/>
            <a:ext cx="10515600" cy="1325563"/>
          </a:xfrm>
        </p:spPr>
        <p:txBody>
          <a:bodyPr/>
          <a:lstStyle/>
          <a:p>
            <a:r>
              <a:rPr lang="en-US" b="1" dirty="0"/>
              <a:t>                            </a:t>
            </a:r>
            <a:r>
              <a:rPr lang="en-US" b="1" u="sng" dirty="0">
                <a:solidFill>
                  <a:schemeClr val="tx1">
                    <a:lumMod val="75000"/>
                    <a:lumOff val="25000"/>
                  </a:schemeClr>
                </a:solidFill>
              </a:rPr>
              <a:t>Data Processing</a:t>
            </a:r>
          </a:p>
        </p:txBody>
      </p:sp>
      <p:sp>
        <p:nvSpPr>
          <p:cNvPr id="4" name="Rectangle 1">
            <a:extLst>
              <a:ext uri="{FF2B5EF4-FFF2-40B4-BE49-F238E27FC236}">
                <a16:creationId xmlns:a16="http://schemas.microsoft.com/office/drawing/2014/main" id="{E6C1F021-ECAD-EF89-15FB-19E3CD8BB263}"/>
              </a:ext>
            </a:extLst>
          </p:cNvPr>
          <p:cNvSpPr>
            <a:spLocks noGrp="1" noChangeArrowheads="1"/>
          </p:cNvSpPr>
          <p:nvPr>
            <p:ph idx="1"/>
          </p:nvPr>
        </p:nvSpPr>
        <p:spPr bwMode="auto">
          <a:xfrm>
            <a:off x="976184" y="1317762"/>
            <a:ext cx="10663880" cy="6165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b="1" dirty="0">
                <a:solidFill>
                  <a:schemeClr val="tx1">
                    <a:lumMod val="75000"/>
                    <a:lumOff val="25000"/>
                  </a:schemeClr>
                </a:solidFill>
              </a:rPr>
              <a:t>Tool used</a:t>
            </a:r>
            <a:r>
              <a:rPr lang="en-US" sz="2600" b="1" dirty="0">
                <a:solidFill>
                  <a:schemeClr val="tx1">
                    <a:lumMod val="75000"/>
                    <a:lumOff val="25000"/>
                  </a:schemeClr>
                </a:solidFill>
              </a:rPr>
              <a:t>:</a:t>
            </a:r>
            <a:r>
              <a:rPr lang="en-US" sz="2600" dirty="0">
                <a:solidFill>
                  <a:schemeClr val="tx1">
                    <a:lumMod val="75000"/>
                    <a:lumOff val="25000"/>
                  </a:schemeClr>
                </a:solidFill>
              </a:rPr>
              <a:t> </a:t>
            </a:r>
            <a:r>
              <a:rPr lang="en-US" sz="2400" dirty="0">
                <a:solidFill>
                  <a:schemeClr val="tx1">
                    <a:lumMod val="75000"/>
                    <a:lumOff val="25000"/>
                  </a:schemeClr>
                </a:solidFill>
              </a:rPr>
              <a:t>Microsoft Excel</a:t>
            </a:r>
          </a:p>
          <a:p>
            <a:pPr>
              <a:buNone/>
            </a:pPr>
            <a:endParaRPr lang="en-US" sz="2600" b="1" dirty="0">
              <a:solidFill>
                <a:schemeClr val="tx1">
                  <a:lumMod val="75000"/>
                  <a:lumOff val="25000"/>
                </a:schemeClr>
              </a:solidFill>
            </a:endParaRPr>
          </a:p>
          <a:p>
            <a:pPr>
              <a:buNone/>
            </a:pPr>
            <a:r>
              <a:rPr lang="en-US" b="1" dirty="0">
                <a:solidFill>
                  <a:schemeClr val="tx1">
                    <a:lumMod val="75000"/>
                    <a:lumOff val="25000"/>
                  </a:schemeClr>
                </a:solidFill>
              </a:rPr>
              <a:t>Tasks performed</a:t>
            </a:r>
            <a:r>
              <a:rPr lang="en-US" sz="2600" b="1" dirty="0">
                <a:solidFill>
                  <a:schemeClr val="tx1">
                    <a:lumMod val="75000"/>
                    <a:lumOff val="25000"/>
                  </a:schemeClr>
                </a:solidFill>
              </a:rPr>
              <a:t>:</a:t>
            </a:r>
            <a:endParaRPr lang="en-US" sz="2600" dirty="0">
              <a:solidFill>
                <a:schemeClr val="tx1">
                  <a:lumMod val="75000"/>
                  <a:lumOff val="25000"/>
                </a:schemeClr>
              </a:solidFill>
            </a:endParaRPr>
          </a:p>
          <a:p>
            <a:pPr>
              <a:buFont typeface="Arial" panose="020B0604020202020204" pitchFamily="34" charset="0"/>
              <a:buChar char="•"/>
            </a:pPr>
            <a:r>
              <a:rPr lang="en-US" sz="2400" dirty="0">
                <a:solidFill>
                  <a:schemeClr val="tx1">
                    <a:lumMod val="75000"/>
                    <a:lumOff val="25000"/>
                  </a:schemeClr>
                </a:solidFill>
              </a:rPr>
              <a:t>Removal of unnecessary columns</a:t>
            </a:r>
          </a:p>
          <a:p>
            <a:pPr>
              <a:buFont typeface="Arial" panose="020B0604020202020204" pitchFamily="34" charset="0"/>
              <a:buChar char="•"/>
            </a:pPr>
            <a:r>
              <a:rPr lang="en-US" sz="2400" dirty="0">
                <a:solidFill>
                  <a:schemeClr val="tx1">
                    <a:lumMod val="75000"/>
                    <a:lumOff val="25000"/>
                  </a:schemeClr>
                </a:solidFill>
              </a:rPr>
              <a:t>Format corrections (dates, numbers)</a:t>
            </a:r>
          </a:p>
          <a:p>
            <a:pPr>
              <a:buFont typeface="Arial" panose="020B0604020202020204" pitchFamily="34" charset="0"/>
              <a:buChar char="•"/>
            </a:pPr>
            <a:r>
              <a:rPr lang="en-US" sz="2400" dirty="0">
                <a:solidFill>
                  <a:schemeClr val="tx1">
                    <a:lumMod val="75000"/>
                    <a:lumOff val="25000"/>
                  </a:schemeClr>
                </a:solidFill>
              </a:rPr>
              <a:t>Check for empty cells (none found)</a:t>
            </a:r>
          </a:p>
          <a:p>
            <a:pPr>
              <a:buFont typeface="Arial" panose="020B0604020202020204" pitchFamily="34" charset="0"/>
              <a:buChar char="•"/>
            </a:pPr>
            <a:r>
              <a:rPr lang="en-US" sz="2400" dirty="0">
                <a:solidFill>
                  <a:schemeClr val="tx1">
                    <a:lumMod val="75000"/>
                    <a:lumOff val="25000"/>
                  </a:schemeClr>
                </a:solidFill>
              </a:rPr>
              <a:t>Preservation of zeros as valid data</a:t>
            </a:r>
          </a:p>
          <a:p>
            <a:pPr>
              <a:buFont typeface="Arial" panose="020B0604020202020204" pitchFamily="34" charset="0"/>
              <a:buChar char="•"/>
            </a:pPr>
            <a:r>
              <a:rPr lang="en-US" sz="2400" dirty="0">
                <a:solidFill>
                  <a:schemeClr val="tx1">
                    <a:lumMod val="75000"/>
                    <a:lumOff val="25000"/>
                  </a:schemeClr>
                </a:solidFill>
              </a:rPr>
              <a:t>Creation of “Total Active Minutes” column</a:t>
            </a:r>
          </a:p>
          <a:p>
            <a:pPr>
              <a:buFont typeface="Arial" panose="020B0604020202020204" pitchFamily="34" charset="0"/>
              <a:buChar char="•"/>
            </a:pPr>
            <a:r>
              <a:rPr lang="en-US" sz="2400" dirty="0">
                <a:solidFill>
                  <a:schemeClr val="tx1">
                    <a:lumMod val="75000"/>
                    <a:lumOff val="25000"/>
                  </a:schemeClr>
                </a:solidFill>
              </a:rPr>
              <a:t>Calculated averages (steps, active minutes, calories)</a:t>
            </a:r>
          </a:p>
          <a:p>
            <a:pPr>
              <a:buFont typeface="Arial" panose="020B0604020202020204" pitchFamily="34" charset="0"/>
              <a:buChar char="•"/>
            </a:pPr>
            <a:r>
              <a:rPr lang="en-US" sz="2400" dirty="0">
                <a:solidFill>
                  <a:schemeClr val="tx1">
                    <a:lumMod val="75000"/>
                    <a:lumOff val="25000"/>
                  </a:schemeClr>
                </a:solidFill>
              </a:rPr>
              <a:t>Extracted weekday from dates for trend analysis</a:t>
            </a:r>
          </a:p>
          <a:p>
            <a:pPr>
              <a:buFont typeface="Arial" panose="020B0604020202020204" pitchFamily="34" charset="0"/>
              <a:buChar char="•"/>
            </a:pPr>
            <a:r>
              <a:rPr lang="en-US" sz="2400" dirty="0">
                <a:solidFill>
                  <a:schemeClr val="tx1">
                    <a:lumMod val="75000"/>
                    <a:lumOff val="25000"/>
                  </a:schemeClr>
                </a:solidFill>
              </a:rPr>
              <a:t>Summarized data using a pivot table</a:t>
            </a:r>
          </a:p>
          <a:p>
            <a:pPr marL="0" indent="0">
              <a:buNone/>
            </a:pPr>
            <a:endParaRPr lang="en-US" sz="2400" dirty="0">
              <a:solidFill>
                <a:schemeClr val="tx1">
                  <a:lumMod val="75000"/>
                  <a:lumOff val="25000"/>
                </a:schemeClr>
              </a:solidFill>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8466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5E8EE3-8950-CEDB-06AB-B9812B4EFF4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ECFCAEC-2F9F-07C5-799A-4EDAD1EA24EC}"/>
              </a:ext>
            </a:extLst>
          </p:cNvPr>
          <p:cNvSpPr>
            <a:spLocks noGrp="1"/>
          </p:cNvSpPr>
          <p:nvPr>
            <p:ph type="title"/>
          </p:nvPr>
        </p:nvSpPr>
        <p:spPr>
          <a:xfrm>
            <a:off x="1346886" y="681038"/>
            <a:ext cx="10006914" cy="1009650"/>
          </a:xfrm>
        </p:spPr>
        <p:txBody>
          <a:bodyPr>
            <a:normAutofit/>
          </a:bodyPr>
          <a:lstStyle/>
          <a:p>
            <a:r>
              <a:rPr lang="en-US" sz="4800" b="1" dirty="0">
                <a:solidFill>
                  <a:schemeClr val="tx1">
                    <a:lumMod val="75000"/>
                    <a:lumOff val="25000"/>
                  </a:schemeClr>
                </a:solidFill>
              </a:rPr>
              <a:t>               </a:t>
            </a:r>
            <a:r>
              <a:rPr lang="en-US" sz="4800" b="1" u="sng" dirty="0">
                <a:solidFill>
                  <a:schemeClr val="tx1">
                    <a:lumMod val="75000"/>
                    <a:lumOff val="25000"/>
                  </a:schemeClr>
                </a:solidFill>
              </a:rPr>
              <a:t>Processing Results</a:t>
            </a:r>
          </a:p>
        </p:txBody>
      </p:sp>
      <p:sp>
        <p:nvSpPr>
          <p:cNvPr id="5" name="Rectangle 1">
            <a:extLst>
              <a:ext uri="{FF2B5EF4-FFF2-40B4-BE49-F238E27FC236}">
                <a16:creationId xmlns:a16="http://schemas.microsoft.com/office/drawing/2014/main" id="{6EECC9BC-128D-B7FF-3792-FEE6263A238C}"/>
              </a:ext>
            </a:extLst>
          </p:cNvPr>
          <p:cNvSpPr>
            <a:spLocks noGrp="1" noChangeArrowheads="1"/>
          </p:cNvSpPr>
          <p:nvPr>
            <p:ph idx="1"/>
          </p:nvPr>
        </p:nvSpPr>
        <p:spPr bwMode="auto">
          <a:xfrm>
            <a:off x="877330" y="1830404"/>
            <a:ext cx="10476469"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lumMod val="75000"/>
                    <a:lumOff val="25000"/>
                  </a:schemeClr>
                </a:solidFill>
                <a:effectLst/>
              </a:rPr>
              <a:t>Average daily steps: </a:t>
            </a:r>
            <a:r>
              <a:rPr kumimoji="0" lang="en-US" altLang="en-US" sz="2400" b="1" i="0" u="none" strike="noStrike" cap="none" normalizeH="0" baseline="0" dirty="0">
                <a:ln>
                  <a:noFill/>
                </a:ln>
                <a:solidFill>
                  <a:schemeClr val="tx1">
                    <a:lumMod val="75000"/>
                    <a:lumOff val="25000"/>
                  </a:schemeClr>
                </a:solidFill>
                <a:effectLst/>
              </a:rPr>
              <a:t>6546</a:t>
            </a:r>
            <a:endParaRPr kumimoji="0" lang="en-US" altLang="en-US" sz="2400" b="0" i="0" u="none" strike="noStrike" cap="none" normalizeH="0" baseline="0" dirty="0">
              <a:ln>
                <a:noFill/>
              </a:ln>
              <a:solidFill>
                <a:schemeClr val="tx1">
                  <a:lumMod val="75000"/>
                  <a:lumOff val="25000"/>
                </a:schemeClr>
              </a:solidFill>
              <a:effectLst/>
            </a:endParaRP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lumMod val="75000"/>
                    <a:lumOff val="25000"/>
                  </a:schemeClr>
                </a:solidFill>
                <a:effectLst/>
              </a:rPr>
              <a:t>Average daily active minutes: </a:t>
            </a:r>
            <a:r>
              <a:rPr kumimoji="0" lang="en-US" altLang="en-US" sz="2400" b="1" i="0" u="none" strike="noStrike" cap="none" normalizeH="0" baseline="0" dirty="0">
                <a:ln>
                  <a:noFill/>
                </a:ln>
                <a:solidFill>
                  <a:schemeClr val="tx1">
                    <a:lumMod val="75000"/>
                    <a:lumOff val="25000"/>
                  </a:schemeClr>
                </a:solidFill>
                <a:effectLst/>
              </a:rPr>
              <a:t>199</a:t>
            </a:r>
            <a:endParaRPr lang="en-US" altLang="en-US" sz="2400" dirty="0">
              <a:solidFill>
                <a:schemeClr val="tx1">
                  <a:lumMod val="75000"/>
                  <a:lumOff val="25000"/>
                </a:schemeClr>
              </a:solidFill>
            </a:endParaRP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lumMod val="75000"/>
                    <a:lumOff val="25000"/>
                  </a:schemeClr>
                </a:solidFill>
                <a:effectLst/>
              </a:rPr>
              <a:t>Average daily calories burned</a:t>
            </a:r>
            <a:r>
              <a:rPr kumimoji="0" lang="en-US" altLang="en-US" sz="2600" b="0" i="0" u="none" strike="noStrike" cap="none" normalizeH="0" baseline="0" dirty="0">
                <a:ln>
                  <a:noFill/>
                </a:ln>
                <a:solidFill>
                  <a:schemeClr val="tx1">
                    <a:lumMod val="75000"/>
                    <a:lumOff val="25000"/>
                  </a:schemeClr>
                </a:solidFill>
                <a:effectLst/>
              </a:rPr>
              <a:t>: </a:t>
            </a:r>
            <a:r>
              <a:rPr kumimoji="0" lang="en-US" altLang="en-US" sz="2600" b="1" i="0" u="none" strike="noStrike" cap="none" normalizeH="0" baseline="0" dirty="0">
                <a:ln>
                  <a:noFill/>
                </a:ln>
                <a:solidFill>
                  <a:schemeClr val="tx1">
                    <a:lumMod val="75000"/>
                    <a:lumOff val="25000"/>
                  </a:schemeClr>
                </a:solidFill>
                <a:effectLst/>
              </a:rPr>
              <a:t>2189</a:t>
            </a:r>
          </a:p>
        </p:txBody>
      </p:sp>
      <p:sp>
        <p:nvSpPr>
          <p:cNvPr id="6" name="CuadroTexto 5">
            <a:extLst>
              <a:ext uri="{FF2B5EF4-FFF2-40B4-BE49-F238E27FC236}">
                <a16:creationId xmlns:a16="http://schemas.microsoft.com/office/drawing/2014/main" id="{1E2BB4E5-8B5B-4EE3-A52F-484FC29DD475}"/>
              </a:ext>
            </a:extLst>
          </p:cNvPr>
          <p:cNvSpPr txBox="1"/>
          <p:nvPr/>
        </p:nvSpPr>
        <p:spPr>
          <a:xfrm>
            <a:off x="1717590" y="3257881"/>
            <a:ext cx="9119286" cy="461665"/>
          </a:xfrm>
          <a:prstGeom prst="rect">
            <a:avLst/>
          </a:prstGeom>
          <a:noFill/>
        </p:spPr>
        <p:txBody>
          <a:bodyPr wrap="square" rtlCol="0">
            <a:spAutoFit/>
          </a:bodyPr>
          <a:lstStyle/>
          <a:p>
            <a:r>
              <a:rPr lang="en-US" sz="2400" b="1" dirty="0"/>
              <a:t>                      </a:t>
            </a:r>
            <a:r>
              <a:rPr lang="en-US" sz="2400" b="1" dirty="0">
                <a:solidFill>
                  <a:schemeClr val="tx1">
                    <a:lumMod val="75000"/>
                    <a:lumOff val="25000"/>
                  </a:schemeClr>
                </a:solidFill>
              </a:rPr>
              <a:t>Note:</a:t>
            </a:r>
            <a:r>
              <a:rPr lang="en-US" sz="2400" dirty="0">
                <a:solidFill>
                  <a:schemeClr val="tx1">
                    <a:lumMod val="75000"/>
                    <a:lumOff val="25000"/>
                  </a:schemeClr>
                </a:solidFill>
              </a:rPr>
              <a:t> Includes all days, even those with low or no activity</a:t>
            </a:r>
          </a:p>
        </p:txBody>
      </p:sp>
      <p:sp>
        <p:nvSpPr>
          <p:cNvPr id="7" name="CuadroTexto 6">
            <a:extLst>
              <a:ext uri="{FF2B5EF4-FFF2-40B4-BE49-F238E27FC236}">
                <a16:creationId xmlns:a16="http://schemas.microsoft.com/office/drawing/2014/main" id="{8D323789-1C6B-D6D7-BEC6-3CA7ADC2F01F}"/>
              </a:ext>
            </a:extLst>
          </p:cNvPr>
          <p:cNvSpPr txBox="1"/>
          <p:nvPr/>
        </p:nvSpPr>
        <p:spPr>
          <a:xfrm>
            <a:off x="877329" y="3719546"/>
            <a:ext cx="10923373" cy="3785652"/>
          </a:xfrm>
          <a:prstGeom prst="rect">
            <a:avLst/>
          </a:prstGeom>
          <a:noFill/>
        </p:spPr>
        <p:txBody>
          <a:bodyPr wrap="square" rtlCol="0">
            <a:spAutoFit/>
          </a:bodyPr>
          <a:lstStyle/>
          <a:p>
            <a:pPr>
              <a:buNone/>
            </a:pPr>
            <a:endParaRPr lang="en-US" sz="2800" b="1" dirty="0">
              <a:solidFill>
                <a:schemeClr val="tx1">
                  <a:lumMod val="75000"/>
                  <a:lumOff val="25000"/>
                </a:schemeClr>
              </a:solidFill>
            </a:endParaRPr>
          </a:p>
          <a:p>
            <a:pPr>
              <a:buNone/>
            </a:pPr>
            <a:r>
              <a:rPr lang="en-US" sz="2800" b="1" dirty="0">
                <a:solidFill>
                  <a:schemeClr val="tx1">
                    <a:lumMod val="75000"/>
                    <a:lumOff val="25000"/>
                  </a:schemeClr>
                </a:solidFill>
              </a:rPr>
              <a:t>To better understand these results, we visualized the data using the following charts:</a:t>
            </a:r>
          </a:p>
          <a:p>
            <a:pPr>
              <a:buNone/>
            </a:pPr>
            <a:endParaRPr lang="en-US" sz="2800" dirty="0">
              <a:solidFill>
                <a:schemeClr val="tx1">
                  <a:lumMod val="75000"/>
                  <a:lumOff val="25000"/>
                </a:schemeClr>
              </a:solidFill>
            </a:endParaRPr>
          </a:p>
          <a:p>
            <a:pPr>
              <a:buFont typeface="Arial" panose="020B0604020202020204" pitchFamily="34" charset="0"/>
              <a:buChar char="•"/>
            </a:pPr>
            <a:r>
              <a:rPr lang="en-US" sz="2400" dirty="0">
                <a:solidFill>
                  <a:schemeClr val="tx1">
                    <a:lumMod val="75000"/>
                    <a:lumOff val="25000"/>
                  </a:schemeClr>
                </a:solidFill>
              </a:rPr>
              <a:t>Total Steps vs Calories Burned</a:t>
            </a:r>
          </a:p>
          <a:p>
            <a:pPr>
              <a:buFont typeface="Arial" panose="020B0604020202020204" pitchFamily="34" charset="0"/>
              <a:buChar char="•"/>
            </a:pPr>
            <a:r>
              <a:rPr lang="en-US" sz="2400" dirty="0">
                <a:solidFill>
                  <a:schemeClr val="tx1">
                    <a:lumMod val="75000"/>
                    <a:lumOff val="25000"/>
                  </a:schemeClr>
                </a:solidFill>
              </a:rPr>
              <a:t>Total Active Minutes vs Calories Burned</a:t>
            </a:r>
          </a:p>
          <a:p>
            <a:pPr>
              <a:buFont typeface="Arial" panose="020B0604020202020204" pitchFamily="34" charset="0"/>
              <a:buChar char="•"/>
            </a:pPr>
            <a:r>
              <a:rPr lang="en-US" sz="2400" dirty="0">
                <a:solidFill>
                  <a:schemeClr val="tx1">
                    <a:lumMod val="75000"/>
                    <a:lumOff val="25000"/>
                  </a:schemeClr>
                </a:solidFill>
              </a:rPr>
              <a:t>Average Daily Steps by Day of the Week</a:t>
            </a:r>
          </a:p>
          <a:p>
            <a:pPr>
              <a:buNone/>
            </a:pPr>
            <a:endParaRPr lang="en-US" sz="2800" dirty="0">
              <a:solidFill>
                <a:schemeClr val="tx1">
                  <a:lumMod val="75000"/>
                  <a:lumOff val="25000"/>
                </a:schemeClr>
              </a:solidFill>
            </a:endParaRPr>
          </a:p>
          <a:p>
            <a:r>
              <a:rPr lang="en-US" sz="2800" dirty="0">
                <a:solidFill>
                  <a:schemeClr val="tx1">
                    <a:lumMod val="75000"/>
                    <a:lumOff val="25000"/>
                  </a:schemeClr>
                </a:solidFill>
              </a:rPr>
              <a:t>     </a:t>
            </a:r>
          </a:p>
        </p:txBody>
      </p:sp>
    </p:spTree>
    <p:extLst>
      <p:ext uri="{BB962C8B-B14F-4D97-AF65-F5344CB8AC3E}">
        <p14:creationId xmlns:p14="http://schemas.microsoft.com/office/powerpoint/2010/main" val="69430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1CDF48-9195-4060-B6D4-863250425242}"/>
              </a:ext>
            </a:extLst>
          </p:cNvPr>
          <p:cNvSpPr>
            <a:spLocks noGrp="1"/>
          </p:cNvSpPr>
          <p:nvPr>
            <p:ph type="title"/>
          </p:nvPr>
        </p:nvSpPr>
        <p:spPr>
          <a:xfrm>
            <a:off x="838200" y="250189"/>
            <a:ext cx="10752438" cy="1325563"/>
          </a:xfrm>
        </p:spPr>
        <p:txBody>
          <a:bodyPr>
            <a:normAutofit/>
          </a:bodyPr>
          <a:lstStyle/>
          <a:p>
            <a:r>
              <a:rPr lang="en-US" b="1" dirty="0">
                <a:solidFill>
                  <a:schemeClr val="tx1">
                    <a:lumMod val="75000"/>
                    <a:lumOff val="25000"/>
                  </a:schemeClr>
                </a:solidFill>
              </a:rPr>
              <a:t>          </a:t>
            </a:r>
            <a:r>
              <a:rPr lang="en-US" b="1" u="sng" dirty="0">
                <a:solidFill>
                  <a:schemeClr val="tx1">
                    <a:lumMod val="75000"/>
                    <a:lumOff val="25000"/>
                  </a:schemeClr>
                </a:solidFill>
              </a:rPr>
              <a:t>Visualizing Trends in User Activity</a:t>
            </a:r>
            <a:br>
              <a:rPr lang="en-US" b="1" dirty="0">
                <a:solidFill>
                  <a:schemeClr val="tx1">
                    <a:lumMod val="75000"/>
                    <a:lumOff val="25000"/>
                  </a:schemeClr>
                </a:solidFill>
              </a:rPr>
            </a:br>
            <a:r>
              <a:rPr lang="en-US" sz="3600" b="1" dirty="0">
                <a:solidFill>
                  <a:schemeClr val="tx1">
                    <a:lumMod val="75000"/>
                    <a:lumOff val="25000"/>
                  </a:schemeClr>
                </a:solidFill>
              </a:rPr>
              <a:t>                     </a:t>
            </a:r>
            <a:r>
              <a:rPr lang="en-US" sz="3600" b="1" u="sng" dirty="0">
                <a:solidFill>
                  <a:schemeClr val="tx1">
                    <a:lumMod val="75000"/>
                    <a:lumOff val="25000"/>
                  </a:schemeClr>
                </a:solidFill>
              </a:rPr>
              <a:t>Total Steps vs Calories Burned</a:t>
            </a:r>
          </a:p>
        </p:txBody>
      </p:sp>
      <p:graphicFrame>
        <p:nvGraphicFramePr>
          <p:cNvPr id="8" name="Marcador de contenido 7">
            <a:extLst>
              <a:ext uri="{FF2B5EF4-FFF2-40B4-BE49-F238E27FC236}">
                <a16:creationId xmlns:a16="http://schemas.microsoft.com/office/drawing/2014/main" id="{3E29B4F1-506E-11E2-CC1C-F74648661839}"/>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Gráfico 8">
            <a:extLst>
              <a:ext uri="{FF2B5EF4-FFF2-40B4-BE49-F238E27FC236}">
                <a16:creationId xmlns:a16="http://schemas.microsoft.com/office/drawing/2014/main" id="{3E29B4F1-506E-11E2-CC1C-F74648661839}"/>
              </a:ext>
            </a:extLst>
          </p:cNvPr>
          <p:cNvGraphicFramePr>
            <a:graphicFrameLocks/>
          </p:cNvGraphicFramePr>
          <p:nvPr>
            <p:extLst>
              <p:ext uri="{D42A27DB-BD31-4B8C-83A1-F6EECF244321}">
                <p14:modId xmlns:p14="http://schemas.microsoft.com/office/powerpoint/2010/main" val="566008560"/>
              </p:ext>
            </p:extLst>
          </p:nvPr>
        </p:nvGraphicFramePr>
        <p:xfrm>
          <a:off x="1075038" y="2057400"/>
          <a:ext cx="9934832" cy="39479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Gráfico 14">
            <a:extLst>
              <a:ext uri="{FF2B5EF4-FFF2-40B4-BE49-F238E27FC236}">
                <a16:creationId xmlns:a16="http://schemas.microsoft.com/office/drawing/2014/main" id="{C774D1E6-AAC3-4459-BA77-8F2F7835E92A}"/>
              </a:ext>
            </a:extLst>
          </p:cNvPr>
          <p:cNvGraphicFramePr>
            <a:graphicFrameLocks/>
          </p:cNvGraphicFramePr>
          <p:nvPr>
            <p:extLst>
              <p:ext uri="{D42A27DB-BD31-4B8C-83A1-F6EECF244321}">
                <p14:modId xmlns:p14="http://schemas.microsoft.com/office/powerpoint/2010/main" val="2356796029"/>
              </p:ext>
            </p:extLst>
          </p:nvPr>
        </p:nvGraphicFramePr>
        <p:xfrm>
          <a:off x="1075038" y="1691640"/>
          <a:ext cx="9848334" cy="3947984"/>
        </p:xfrm>
        <a:graphic>
          <a:graphicData uri="http://schemas.openxmlformats.org/drawingml/2006/chart">
            <c:chart xmlns:c="http://schemas.openxmlformats.org/drawingml/2006/chart" xmlns:r="http://schemas.openxmlformats.org/officeDocument/2006/relationships" r:id="rId4"/>
          </a:graphicData>
        </a:graphic>
      </p:graphicFrame>
      <p:sp>
        <p:nvSpPr>
          <p:cNvPr id="3" name="CuadroTexto 2">
            <a:extLst>
              <a:ext uri="{FF2B5EF4-FFF2-40B4-BE49-F238E27FC236}">
                <a16:creationId xmlns:a16="http://schemas.microsoft.com/office/drawing/2014/main" id="{A0DDBDF0-7FA0-0459-A4B3-18614DFD5733}"/>
              </a:ext>
            </a:extLst>
          </p:cNvPr>
          <p:cNvSpPr txBox="1"/>
          <p:nvPr/>
        </p:nvSpPr>
        <p:spPr>
          <a:xfrm>
            <a:off x="1075038" y="5773609"/>
            <a:ext cx="10046044" cy="830997"/>
          </a:xfrm>
          <a:prstGeom prst="rect">
            <a:avLst/>
          </a:prstGeom>
          <a:noFill/>
        </p:spPr>
        <p:txBody>
          <a:bodyPr wrap="square" rtlCol="0">
            <a:spAutoFit/>
          </a:bodyPr>
          <a:lstStyle/>
          <a:p>
            <a:r>
              <a:rPr lang="en-US" sz="2400" dirty="0"/>
              <a:t>A moderate positive relationship was observed between step count and calories burned, with notable variability among users.</a:t>
            </a:r>
          </a:p>
        </p:txBody>
      </p:sp>
    </p:spTree>
    <p:extLst>
      <p:ext uri="{BB962C8B-B14F-4D97-AF65-F5344CB8AC3E}">
        <p14:creationId xmlns:p14="http://schemas.microsoft.com/office/powerpoint/2010/main" val="2128472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65FB0E-C442-9C03-339C-CAFEBB0963ED}"/>
              </a:ext>
            </a:extLst>
          </p:cNvPr>
          <p:cNvSpPr>
            <a:spLocks noGrp="1"/>
          </p:cNvSpPr>
          <p:nvPr>
            <p:ph type="title"/>
          </p:nvPr>
        </p:nvSpPr>
        <p:spPr/>
        <p:txBody>
          <a:bodyPr>
            <a:normAutofit/>
          </a:bodyPr>
          <a:lstStyle/>
          <a:p>
            <a:r>
              <a:rPr lang="en-US" b="1" dirty="0">
                <a:solidFill>
                  <a:schemeClr val="tx1">
                    <a:lumMod val="75000"/>
                    <a:lumOff val="25000"/>
                  </a:schemeClr>
                </a:solidFill>
              </a:rPr>
              <a:t>        </a:t>
            </a:r>
            <a:r>
              <a:rPr lang="en-US" b="1" u="sng" dirty="0">
                <a:solidFill>
                  <a:schemeClr val="tx1">
                    <a:lumMod val="75000"/>
                    <a:lumOff val="25000"/>
                  </a:schemeClr>
                </a:solidFill>
              </a:rPr>
              <a:t>Visualizing Trends in User Activity</a:t>
            </a:r>
            <a:br>
              <a:rPr lang="en-US" dirty="0"/>
            </a:br>
            <a:r>
              <a:rPr lang="en-US" dirty="0"/>
              <a:t>          </a:t>
            </a:r>
            <a:r>
              <a:rPr lang="en-US" sz="3600" b="1" u="sng" dirty="0">
                <a:solidFill>
                  <a:schemeClr val="tx1">
                    <a:lumMod val="75000"/>
                    <a:lumOff val="25000"/>
                  </a:schemeClr>
                </a:solidFill>
              </a:rPr>
              <a:t>Total Active Minutes vs Calories Burned</a:t>
            </a:r>
          </a:p>
        </p:txBody>
      </p:sp>
      <p:graphicFrame>
        <p:nvGraphicFramePr>
          <p:cNvPr id="4" name="Marcador de contenido 3">
            <a:extLst>
              <a:ext uri="{FF2B5EF4-FFF2-40B4-BE49-F238E27FC236}">
                <a16:creationId xmlns:a16="http://schemas.microsoft.com/office/drawing/2014/main" id="{99094633-97DF-3F57-A0FC-ABEAB98F30BF}"/>
              </a:ext>
            </a:extLst>
          </p:cNvPr>
          <p:cNvGraphicFramePr>
            <a:graphicFrameLocks noGrp="1"/>
          </p:cNvGraphicFramePr>
          <p:nvPr>
            <p:ph idx="1"/>
            <p:extLst>
              <p:ext uri="{D42A27DB-BD31-4B8C-83A1-F6EECF244321}">
                <p14:modId xmlns:p14="http://schemas.microsoft.com/office/powerpoint/2010/main" val="4071988809"/>
              </p:ext>
            </p:extLst>
          </p:nvPr>
        </p:nvGraphicFramePr>
        <p:xfrm>
          <a:off x="1655805" y="1816443"/>
          <a:ext cx="10144898" cy="434957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Gráfico 4">
            <a:extLst>
              <a:ext uri="{FF2B5EF4-FFF2-40B4-BE49-F238E27FC236}">
                <a16:creationId xmlns:a16="http://schemas.microsoft.com/office/drawing/2014/main" id="{95B07084-8E88-74A3-6D06-B66188CC14C8}"/>
              </a:ext>
            </a:extLst>
          </p:cNvPr>
          <p:cNvGraphicFramePr>
            <a:graphicFrameLocks/>
          </p:cNvGraphicFramePr>
          <p:nvPr>
            <p:extLst>
              <p:ext uri="{D42A27DB-BD31-4B8C-83A1-F6EECF244321}">
                <p14:modId xmlns:p14="http://schemas.microsoft.com/office/powerpoint/2010/main" val="2966885198"/>
              </p:ext>
            </p:extLst>
          </p:nvPr>
        </p:nvGraphicFramePr>
        <p:xfrm>
          <a:off x="1445741" y="2026508"/>
          <a:ext cx="9378778" cy="41395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Gráfico 5">
            <a:extLst>
              <a:ext uri="{FF2B5EF4-FFF2-40B4-BE49-F238E27FC236}">
                <a16:creationId xmlns:a16="http://schemas.microsoft.com/office/drawing/2014/main" id="{249A05AF-97C9-43B9-B964-619473944615}"/>
              </a:ext>
            </a:extLst>
          </p:cNvPr>
          <p:cNvGraphicFramePr>
            <a:graphicFrameLocks/>
          </p:cNvGraphicFramePr>
          <p:nvPr>
            <p:extLst>
              <p:ext uri="{D42A27DB-BD31-4B8C-83A1-F6EECF244321}">
                <p14:modId xmlns:p14="http://schemas.microsoft.com/office/powerpoint/2010/main" val="3122960096"/>
              </p:ext>
            </p:extLst>
          </p:nvPr>
        </p:nvGraphicFramePr>
        <p:xfrm>
          <a:off x="1000897" y="1718310"/>
          <a:ext cx="9823622" cy="4139514"/>
        </p:xfrm>
        <a:graphic>
          <a:graphicData uri="http://schemas.openxmlformats.org/drawingml/2006/chart">
            <c:chart xmlns:c="http://schemas.openxmlformats.org/drawingml/2006/chart" xmlns:r="http://schemas.openxmlformats.org/officeDocument/2006/relationships" r:id="rId4"/>
          </a:graphicData>
        </a:graphic>
      </p:graphicFrame>
      <p:sp>
        <p:nvSpPr>
          <p:cNvPr id="3" name="CuadroTexto 2">
            <a:extLst>
              <a:ext uri="{FF2B5EF4-FFF2-40B4-BE49-F238E27FC236}">
                <a16:creationId xmlns:a16="http://schemas.microsoft.com/office/drawing/2014/main" id="{F3ECC7AC-EF76-3409-7EE4-A20F70CA7530}"/>
              </a:ext>
            </a:extLst>
          </p:cNvPr>
          <p:cNvSpPr txBox="1"/>
          <p:nvPr/>
        </p:nvSpPr>
        <p:spPr>
          <a:xfrm>
            <a:off x="838199" y="5955957"/>
            <a:ext cx="9986319" cy="830997"/>
          </a:xfrm>
          <a:prstGeom prst="rect">
            <a:avLst/>
          </a:prstGeom>
          <a:noFill/>
        </p:spPr>
        <p:txBody>
          <a:bodyPr wrap="square" rtlCol="0">
            <a:spAutoFit/>
          </a:bodyPr>
          <a:lstStyle/>
          <a:p>
            <a:r>
              <a:rPr lang="en-US" sz="2400" dirty="0"/>
              <a:t>A clear positive trend was identified, suggesting that active minutes are a stronger predictor of calorie expenditure than steps alone.</a:t>
            </a:r>
          </a:p>
        </p:txBody>
      </p:sp>
    </p:spTree>
    <p:extLst>
      <p:ext uri="{BB962C8B-B14F-4D97-AF65-F5344CB8AC3E}">
        <p14:creationId xmlns:p14="http://schemas.microsoft.com/office/powerpoint/2010/main" val="246262556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2802</TotalTime>
  <Words>975</Words>
  <Application>Microsoft Office PowerPoint</Application>
  <PresentationFormat>Panorámica</PresentationFormat>
  <Paragraphs>104</Paragraphs>
  <Slides>14</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Aptos</vt:lpstr>
      <vt:lpstr>Aptos Display</vt:lpstr>
      <vt:lpstr>Arial</vt:lpstr>
      <vt:lpstr>Tema de Office</vt:lpstr>
      <vt:lpstr>Final Case Study – Bellabeat</vt:lpstr>
      <vt:lpstr>                Project Overview</vt:lpstr>
      <vt:lpstr>                        Business Task</vt:lpstr>
      <vt:lpstr>                           Key Stakeholders</vt:lpstr>
      <vt:lpstr>                         Data Preparation</vt:lpstr>
      <vt:lpstr>                            Data Processing</vt:lpstr>
      <vt:lpstr>               Processing Results</vt:lpstr>
      <vt:lpstr>          Visualizing Trends in User Activity                      Total Steps vs Calories Burned</vt:lpstr>
      <vt:lpstr>        Visualizing Trends in User Activity           Total Active Minutes vs Calories Burned</vt:lpstr>
      <vt:lpstr>         Average Daily Steps, Active Minutes, and Calories          Burned by Day of the Week</vt:lpstr>
      <vt:lpstr>       Key Findings from the Data Analysis</vt:lpstr>
      <vt:lpstr>Strategic Recommendations for Bellabeat</vt:lpstr>
      <vt:lpstr>              Conclusion and Next Steps</vt:lpstr>
      <vt:lpstr>            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Stella Durante</dc:creator>
  <cp:lastModifiedBy>Stella Durante</cp:lastModifiedBy>
  <cp:revision>1</cp:revision>
  <dcterms:created xsi:type="dcterms:W3CDTF">2025-04-29T20:25:06Z</dcterms:created>
  <dcterms:modified xsi:type="dcterms:W3CDTF">2025-05-02T13:19:15Z</dcterms:modified>
</cp:coreProperties>
</file>