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Lst>
  <p:sldSz cx="18288000" cy="10287000"/>
  <p:notesSz cx="6858000" cy="9144000"/>
  <p:embeddedFontLst>
    <p:embeddedFont>
      <p:font typeface="Antonio Ultra-Bold" charset="1" panose="02000803000000000000"/>
      <p:regular r:id="rId13"/>
    </p:embeddedFont>
    <p:embeddedFont>
      <p:font typeface="Poppins" charset="1" panose="00000500000000000000"/>
      <p:regular r:id="rId14"/>
    </p:embeddedFont>
    <p:embeddedFont>
      <p:font typeface="Canva Sans Bold" charset="1" panose="020B0803030501040103"/>
      <p:regular r:id="rId15"/>
    </p:embeddedFont>
    <p:embeddedFont>
      <p:font typeface="Canva Sans" charset="1" panose="020B0503030501040103"/>
      <p:regular r:id="rId16"/>
    </p:embeddedFont>
    <p:embeddedFont>
      <p:font typeface="Antonio Bold" charset="1" panose="02000803000000000000"/>
      <p:regular r:id="rId17"/>
    </p:embeddedFont>
    <p:embeddedFont>
      <p:font typeface="Poppins Bold" charset="1" panose="0000080000000000000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jpeg" Type="http://schemas.openxmlformats.org/officeDocument/2006/relationships/image"/><Relationship Id="rId5" Target="../media/image8.jpeg" Type="http://schemas.openxmlformats.org/officeDocument/2006/relationships/image"/><Relationship Id="rId6" Target="../media/image9.jpeg" Type="http://schemas.openxmlformats.org/officeDocument/2006/relationships/image"/><Relationship Id="rId7" Target="../media/image10.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48581"/>
        </a:solidFill>
      </p:bgPr>
    </p:bg>
    <p:spTree>
      <p:nvGrpSpPr>
        <p:cNvPr id="1" name=""/>
        <p:cNvGrpSpPr/>
        <p:nvPr/>
      </p:nvGrpSpPr>
      <p:grpSpPr>
        <a:xfrm>
          <a:off x="0" y="0"/>
          <a:ext cx="0" cy="0"/>
          <a:chOff x="0" y="0"/>
          <a:chExt cx="0" cy="0"/>
        </a:xfrm>
      </p:grpSpPr>
      <p:grpSp>
        <p:nvGrpSpPr>
          <p:cNvPr name="Group 2" id="2"/>
          <p:cNvGrpSpPr/>
          <p:nvPr/>
        </p:nvGrpSpPr>
        <p:grpSpPr>
          <a:xfrm rot="0">
            <a:off x="-755259" y="9058715"/>
            <a:ext cx="19043259" cy="3086100"/>
            <a:chOff x="0" y="0"/>
            <a:chExt cx="5015509" cy="812800"/>
          </a:xfrm>
        </p:grpSpPr>
        <p:sp>
          <p:nvSpPr>
            <p:cNvPr name="Freeform 3" id="3"/>
            <p:cNvSpPr/>
            <p:nvPr/>
          </p:nvSpPr>
          <p:spPr>
            <a:xfrm flipH="false" flipV="false" rot="0">
              <a:off x="0" y="0"/>
              <a:ext cx="5015509" cy="812800"/>
            </a:xfrm>
            <a:custGeom>
              <a:avLst/>
              <a:gdLst/>
              <a:ahLst/>
              <a:cxnLst/>
              <a:rect r="r" b="b" t="t" l="l"/>
              <a:pathLst>
                <a:path h="812800" w="5015509">
                  <a:moveTo>
                    <a:pt x="20734" y="0"/>
                  </a:moveTo>
                  <a:lnTo>
                    <a:pt x="4994775" y="0"/>
                  </a:lnTo>
                  <a:cubicBezTo>
                    <a:pt x="5000274" y="0"/>
                    <a:pt x="5005548" y="2184"/>
                    <a:pt x="5009436" y="6073"/>
                  </a:cubicBezTo>
                  <a:cubicBezTo>
                    <a:pt x="5013324" y="9961"/>
                    <a:pt x="5015509" y="15235"/>
                    <a:pt x="5015509" y="20734"/>
                  </a:cubicBezTo>
                  <a:lnTo>
                    <a:pt x="5015509" y="792066"/>
                  </a:lnTo>
                  <a:cubicBezTo>
                    <a:pt x="5015509" y="797565"/>
                    <a:pt x="5013324" y="802839"/>
                    <a:pt x="5009436" y="806727"/>
                  </a:cubicBezTo>
                  <a:cubicBezTo>
                    <a:pt x="5005548" y="810616"/>
                    <a:pt x="5000274" y="812800"/>
                    <a:pt x="4994775" y="812800"/>
                  </a:cubicBezTo>
                  <a:lnTo>
                    <a:pt x="20734" y="812800"/>
                  </a:lnTo>
                  <a:cubicBezTo>
                    <a:pt x="15235" y="812800"/>
                    <a:pt x="9961" y="810616"/>
                    <a:pt x="6073" y="806727"/>
                  </a:cubicBezTo>
                  <a:cubicBezTo>
                    <a:pt x="2184" y="802839"/>
                    <a:pt x="0" y="797565"/>
                    <a:pt x="0" y="792066"/>
                  </a:cubicBezTo>
                  <a:lnTo>
                    <a:pt x="0" y="20734"/>
                  </a:lnTo>
                  <a:cubicBezTo>
                    <a:pt x="0" y="15235"/>
                    <a:pt x="2184" y="9961"/>
                    <a:pt x="6073" y="6073"/>
                  </a:cubicBezTo>
                  <a:cubicBezTo>
                    <a:pt x="9961" y="2184"/>
                    <a:pt x="15235" y="0"/>
                    <a:pt x="20734" y="0"/>
                  </a:cubicBezTo>
                  <a:close/>
                </a:path>
              </a:pathLst>
            </a:custGeom>
            <a:solidFill>
              <a:srgbClr val="FFFFFF"/>
            </a:solidFill>
          </p:spPr>
        </p:sp>
        <p:sp>
          <p:nvSpPr>
            <p:cNvPr name="TextBox 4" id="4"/>
            <p:cNvSpPr txBox="true"/>
            <p:nvPr/>
          </p:nvSpPr>
          <p:spPr>
            <a:xfrm>
              <a:off x="0" y="-38100"/>
              <a:ext cx="5015509"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253768" y="9058715"/>
            <a:ext cx="15921577" cy="3086100"/>
            <a:chOff x="0" y="0"/>
            <a:chExt cx="4193337" cy="812800"/>
          </a:xfrm>
        </p:grpSpPr>
        <p:sp>
          <p:nvSpPr>
            <p:cNvPr name="Freeform 6" id="6"/>
            <p:cNvSpPr/>
            <p:nvPr/>
          </p:nvSpPr>
          <p:spPr>
            <a:xfrm flipH="false" flipV="false" rot="0">
              <a:off x="0" y="0"/>
              <a:ext cx="4193337" cy="812800"/>
            </a:xfrm>
            <a:custGeom>
              <a:avLst/>
              <a:gdLst/>
              <a:ahLst/>
              <a:cxnLst/>
              <a:rect r="r" b="b" t="t" l="l"/>
              <a:pathLst>
                <a:path h="812800" w="4193337">
                  <a:moveTo>
                    <a:pt x="24799" y="0"/>
                  </a:moveTo>
                  <a:lnTo>
                    <a:pt x="4168538" y="0"/>
                  </a:lnTo>
                  <a:cubicBezTo>
                    <a:pt x="4175115" y="0"/>
                    <a:pt x="4181423" y="2613"/>
                    <a:pt x="4186074" y="7263"/>
                  </a:cubicBezTo>
                  <a:cubicBezTo>
                    <a:pt x="4190724" y="11914"/>
                    <a:pt x="4193337" y="18222"/>
                    <a:pt x="4193337" y="24799"/>
                  </a:cubicBezTo>
                  <a:lnTo>
                    <a:pt x="4193337" y="788001"/>
                  </a:lnTo>
                  <a:cubicBezTo>
                    <a:pt x="4193337" y="794578"/>
                    <a:pt x="4190724" y="800886"/>
                    <a:pt x="4186074" y="805537"/>
                  </a:cubicBezTo>
                  <a:cubicBezTo>
                    <a:pt x="4181423" y="810187"/>
                    <a:pt x="4175115" y="812800"/>
                    <a:pt x="4168538" y="812800"/>
                  </a:cubicBezTo>
                  <a:lnTo>
                    <a:pt x="24799" y="812800"/>
                  </a:lnTo>
                  <a:cubicBezTo>
                    <a:pt x="18222" y="812800"/>
                    <a:pt x="11914" y="810187"/>
                    <a:pt x="7263" y="805537"/>
                  </a:cubicBezTo>
                  <a:cubicBezTo>
                    <a:pt x="2613" y="800886"/>
                    <a:pt x="0" y="794578"/>
                    <a:pt x="0" y="788001"/>
                  </a:cubicBezTo>
                  <a:lnTo>
                    <a:pt x="0" y="24799"/>
                  </a:lnTo>
                  <a:cubicBezTo>
                    <a:pt x="0" y="18222"/>
                    <a:pt x="2613" y="11914"/>
                    <a:pt x="7263" y="7263"/>
                  </a:cubicBezTo>
                  <a:cubicBezTo>
                    <a:pt x="11914" y="2613"/>
                    <a:pt x="18222" y="0"/>
                    <a:pt x="24799" y="0"/>
                  </a:cubicBezTo>
                  <a:close/>
                </a:path>
              </a:pathLst>
            </a:custGeom>
            <a:solidFill>
              <a:srgbClr val="14B19D"/>
            </a:solidFill>
          </p:spPr>
        </p:sp>
        <p:sp>
          <p:nvSpPr>
            <p:cNvPr name="TextBox 7" id="7"/>
            <p:cNvSpPr txBox="true"/>
            <p:nvPr/>
          </p:nvSpPr>
          <p:spPr>
            <a:xfrm>
              <a:off x="0" y="-38100"/>
              <a:ext cx="4193337"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375442" y="9058715"/>
            <a:ext cx="14519442" cy="3086100"/>
            <a:chOff x="0" y="0"/>
            <a:chExt cx="3824051" cy="812800"/>
          </a:xfrm>
        </p:grpSpPr>
        <p:sp>
          <p:nvSpPr>
            <p:cNvPr name="Freeform 9" id="9"/>
            <p:cNvSpPr/>
            <p:nvPr/>
          </p:nvSpPr>
          <p:spPr>
            <a:xfrm flipH="false" flipV="false" rot="0">
              <a:off x="0" y="0"/>
              <a:ext cx="3824051" cy="812800"/>
            </a:xfrm>
            <a:custGeom>
              <a:avLst/>
              <a:gdLst/>
              <a:ahLst/>
              <a:cxnLst/>
              <a:rect r="r" b="b" t="t" l="l"/>
              <a:pathLst>
                <a:path h="812800" w="3824051">
                  <a:moveTo>
                    <a:pt x="27194" y="0"/>
                  </a:moveTo>
                  <a:lnTo>
                    <a:pt x="3796857" y="0"/>
                  </a:lnTo>
                  <a:cubicBezTo>
                    <a:pt x="3811875" y="0"/>
                    <a:pt x="3824051" y="12175"/>
                    <a:pt x="3824051" y="27194"/>
                  </a:cubicBezTo>
                  <a:lnTo>
                    <a:pt x="3824051" y="785606"/>
                  </a:lnTo>
                  <a:cubicBezTo>
                    <a:pt x="3824051" y="800625"/>
                    <a:pt x="3811875" y="812800"/>
                    <a:pt x="3796857" y="812800"/>
                  </a:cubicBezTo>
                  <a:lnTo>
                    <a:pt x="27194" y="812800"/>
                  </a:lnTo>
                  <a:cubicBezTo>
                    <a:pt x="12175" y="812800"/>
                    <a:pt x="0" y="800625"/>
                    <a:pt x="0" y="785606"/>
                  </a:cubicBezTo>
                  <a:lnTo>
                    <a:pt x="0" y="27194"/>
                  </a:lnTo>
                  <a:cubicBezTo>
                    <a:pt x="0" y="12175"/>
                    <a:pt x="12175" y="0"/>
                    <a:pt x="27194" y="0"/>
                  </a:cubicBezTo>
                  <a:close/>
                </a:path>
              </a:pathLst>
            </a:custGeom>
            <a:solidFill>
              <a:srgbClr val="109A97"/>
            </a:solidFill>
          </p:spPr>
        </p:sp>
        <p:sp>
          <p:nvSpPr>
            <p:cNvPr name="TextBox 10" id="10"/>
            <p:cNvSpPr txBox="true"/>
            <p:nvPr/>
          </p:nvSpPr>
          <p:spPr>
            <a:xfrm>
              <a:off x="0" y="-38100"/>
              <a:ext cx="3824051"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1028700" y="5727170"/>
            <a:ext cx="5819918" cy="157010"/>
            <a:chOff x="0" y="0"/>
            <a:chExt cx="1532818" cy="41352"/>
          </a:xfrm>
        </p:grpSpPr>
        <p:sp>
          <p:nvSpPr>
            <p:cNvPr name="Freeform 12" id="12"/>
            <p:cNvSpPr/>
            <p:nvPr/>
          </p:nvSpPr>
          <p:spPr>
            <a:xfrm flipH="false" flipV="false" rot="0">
              <a:off x="0" y="0"/>
              <a:ext cx="1532818" cy="41352"/>
            </a:xfrm>
            <a:custGeom>
              <a:avLst/>
              <a:gdLst/>
              <a:ahLst/>
              <a:cxnLst/>
              <a:rect r="r" b="b" t="t" l="l"/>
              <a:pathLst>
                <a:path h="41352" w="1532818">
                  <a:moveTo>
                    <a:pt x="20676" y="0"/>
                  </a:moveTo>
                  <a:lnTo>
                    <a:pt x="1512142" y="0"/>
                  </a:lnTo>
                  <a:cubicBezTo>
                    <a:pt x="1517625" y="0"/>
                    <a:pt x="1522884" y="2178"/>
                    <a:pt x="1526762" y="6056"/>
                  </a:cubicBezTo>
                  <a:cubicBezTo>
                    <a:pt x="1530640" y="9933"/>
                    <a:pt x="1532818" y="15192"/>
                    <a:pt x="1532818" y="20676"/>
                  </a:cubicBezTo>
                  <a:lnTo>
                    <a:pt x="1532818" y="20676"/>
                  </a:lnTo>
                  <a:cubicBezTo>
                    <a:pt x="1532818" y="32095"/>
                    <a:pt x="1523561" y="41352"/>
                    <a:pt x="1512142" y="41352"/>
                  </a:cubicBezTo>
                  <a:lnTo>
                    <a:pt x="20676" y="41352"/>
                  </a:lnTo>
                  <a:cubicBezTo>
                    <a:pt x="15192" y="41352"/>
                    <a:pt x="9933" y="39174"/>
                    <a:pt x="6056" y="35296"/>
                  </a:cubicBezTo>
                  <a:cubicBezTo>
                    <a:pt x="2178" y="31419"/>
                    <a:pt x="0" y="26160"/>
                    <a:pt x="0" y="20676"/>
                  </a:cubicBezTo>
                  <a:lnTo>
                    <a:pt x="0" y="20676"/>
                  </a:lnTo>
                  <a:cubicBezTo>
                    <a:pt x="0" y="15192"/>
                    <a:pt x="2178" y="9933"/>
                    <a:pt x="6056" y="6056"/>
                  </a:cubicBezTo>
                  <a:cubicBezTo>
                    <a:pt x="9933" y="2178"/>
                    <a:pt x="15192" y="0"/>
                    <a:pt x="20676" y="0"/>
                  </a:cubicBezTo>
                  <a:close/>
                </a:path>
              </a:pathLst>
            </a:custGeom>
            <a:solidFill>
              <a:srgbClr val="FFFFFF"/>
            </a:solidFill>
          </p:spPr>
        </p:sp>
        <p:sp>
          <p:nvSpPr>
            <p:cNvPr name="TextBox 13" id="13"/>
            <p:cNvSpPr txBox="true"/>
            <p:nvPr/>
          </p:nvSpPr>
          <p:spPr>
            <a:xfrm>
              <a:off x="0" y="-38100"/>
              <a:ext cx="1532818" cy="79452"/>
            </a:xfrm>
            <a:prstGeom prst="rect">
              <a:avLst/>
            </a:prstGeom>
          </p:spPr>
          <p:txBody>
            <a:bodyPr anchor="ctr" rtlCol="false" tIns="50800" lIns="50800" bIns="50800" rIns="50800"/>
            <a:lstStyle/>
            <a:p>
              <a:pPr algn="ctr">
                <a:lnSpc>
                  <a:spcPts val="2659"/>
                </a:lnSpc>
              </a:pPr>
            </a:p>
          </p:txBody>
        </p:sp>
      </p:grpSp>
      <p:sp>
        <p:nvSpPr>
          <p:cNvPr name="Freeform 14" id="14"/>
          <p:cNvSpPr/>
          <p:nvPr/>
        </p:nvSpPr>
        <p:spPr>
          <a:xfrm flipH="false" flipV="false" rot="0">
            <a:off x="16368813" y="423496"/>
            <a:ext cx="1325616" cy="1294283"/>
          </a:xfrm>
          <a:custGeom>
            <a:avLst/>
            <a:gdLst/>
            <a:ahLst/>
            <a:cxnLst/>
            <a:rect r="r" b="b" t="t" l="l"/>
            <a:pathLst>
              <a:path h="1294283" w="1325616">
                <a:moveTo>
                  <a:pt x="0" y="0"/>
                </a:moveTo>
                <a:lnTo>
                  <a:pt x="1325615" y="0"/>
                </a:lnTo>
                <a:lnTo>
                  <a:pt x="1325615" y="1294283"/>
                </a:lnTo>
                <a:lnTo>
                  <a:pt x="0" y="12942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5" id="15"/>
          <p:cNvSpPr txBox="true"/>
          <p:nvPr/>
        </p:nvSpPr>
        <p:spPr>
          <a:xfrm rot="0">
            <a:off x="1989628" y="2132191"/>
            <a:ext cx="14308745" cy="2756779"/>
          </a:xfrm>
          <a:prstGeom prst="rect">
            <a:avLst/>
          </a:prstGeom>
        </p:spPr>
        <p:txBody>
          <a:bodyPr anchor="t" rtlCol="false" tIns="0" lIns="0" bIns="0" rIns="0">
            <a:spAutoFit/>
          </a:bodyPr>
          <a:lstStyle/>
          <a:p>
            <a:pPr algn="ctr">
              <a:lnSpc>
                <a:spcPts val="11505"/>
              </a:lnSpc>
            </a:pPr>
            <a:r>
              <a:rPr lang="en-US" sz="5302">
                <a:solidFill>
                  <a:srgbClr val="FFFFFF"/>
                </a:solidFill>
                <a:latin typeface="Antonio Ultra-Bold"/>
                <a:ea typeface="Antonio Ultra-Bold"/>
                <a:cs typeface="Antonio Ultra-Bold"/>
                <a:sym typeface="Antonio Ultra-Bold"/>
              </a:rPr>
              <a:t>Title: Navigating Ethical Dilemmas in Nursing: Best Practices for Patient Advocacy*</a:t>
            </a:r>
          </a:p>
        </p:txBody>
      </p:sp>
      <p:sp>
        <p:nvSpPr>
          <p:cNvPr name="TextBox 16" id="16"/>
          <p:cNvSpPr txBox="true"/>
          <p:nvPr/>
        </p:nvSpPr>
        <p:spPr>
          <a:xfrm rot="0">
            <a:off x="1028700" y="6397396"/>
            <a:ext cx="7204647" cy="1818640"/>
          </a:xfrm>
          <a:prstGeom prst="rect">
            <a:avLst/>
          </a:prstGeom>
        </p:spPr>
        <p:txBody>
          <a:bodyPr anchor="t" rtlCol="false" tIns="0" lIns="0" bIns="0" rIns="0">
            <a:spAutoFit/>
          </a:bodyPr>
          <a:lstStyle/>
          <a:p>
            <a:pPr algn="l">
              <a:lnSpc>
                <a:spcPts val="4759"/>
              </a:lnSpc>
            </a:pPr>
            <a:r>
              <a:rPr lang="en-US" sz="3399">
                <a:solidFill>
                  <a:srgbClr val="FFFFFF"/>
                </a:solidFill>
                <a:latin typeface="Poppins"/>
                <a:ea typeface="Poppins"/>
                <a:cs typeface="Poppins"/>
                <a:sym typeface="Poppins"/>
              </a:rPr>
              <a:t>Name: Dr. P****l K****i</a:t>
            </a:r>
          </a:p>
          <a:p>
            <a:pPr algn="l">
              <a:lnSpc>
                <a:spcPts val="4759"/>
              </a:lnSpc>
            </a:pPr>
            <a:r>
              <a:rPr lang="en-US" sz="3399">
                <a:solidFill>
                  <a:srgbClr val="FFFFFF"/>
                </a:solidFill>
                <a:latin typeface="Poppins"/>
                <a:ea typeface="Poppins"/>
                <a:cs typeface="Poppins"/>
                <a:sym typeface="Poppins"/>
              </a:rPr>
              <a:t>Designation: Associate Professor</a:t>
            </a:r>
          </a:p>
          <a:p>
            <a:pPr algn="l">
              <a:lnSpc>
                <a:spcPts val="4759"/>
              </a:lnSpc>
            </a:pPr>
            <a:r>
              <a:rPr lang="en-US" sz="3399">
                <a:solidFill>
                  <a:srgbClr val="FFFFFF"/>
                </a:solidFill>
                <a:latin typeface="Poppins"/>
                <a:ea typeface="Poppins"/>
                <a:cs typeface="Poppins"/>
                <a:sym typeface="Poppins"/>
              </a:rPr>
              <a:t>University: University of S********</a:t>
            </a:r>
          </a:p>
        </p:txBody>
      </p:sp>
      <p:sp>
        <p:nvSpPr>
          <p:cNvPr name="TextBox 17" id="17"/>
          <p:cNvSpPr txBox="true"/>
          <p:nvPr/>
        </p:nvSpPr>
        <p:spPr>
          <a:xfrm rot="0">
            <a:off x="1028700" y="9428400"/>
            <a:ext cx="5819918" cy="542925"/>
          </a:xfrm>
          <a:prstGeom prst="rect">
            <a:avLst/>
          </a:prstGeom>
        </p:spPr>
        <p:txBody>
          <a:bodyPr anchor="t" rtlCol="false" tIns="0" lIns="0" bIns="0" rIns="0">
            <a:spAutoFit/>
          </a:bodyPr>
          <a:lstStyle/>
          <a:p>
            <a:pPr algn="l">
              <a:lnSpc>
                <a:spcPts val="4200"/>
              </a:lnSpc>
            </a:pPr>
            <a:r>
              <a:rPr lang="en-US" sz="3000">
                <a:solidFill>
                  <a:srgbClr val="FFFFFF"/>
                </a:solidFill>
                <a:latin typeface="Poppins"/>
                <a:ea typeface="Poppins"/>
                <a:cs typeface="Poppins"/>
                <a:sym typeface="Poppins"/>
              </a:rPr>
              <a:t>www.yourwebsite.com</a:t>
            </a:r>
          </a:p>
        </p:txBody>
      </p:sp>
      <p:sp>
        <p:nvSpPr>
          <p:cNvPr name="TextBox 18" id="18"/>
          <p:cNvSpPr txBox="true"/>
          <p:nvPr/>
        </p:nvSpPr>
        <p:spPr>
          <a:xfrm rot="0">
            <a:off x="9322376" y="9402327"/>
            <a:ext cx="6018237" cy="542925"/>
          </a:xfrm>
          <a:prstGeom prst="rect">
            <a:avLst/>
          </a:prstGeom>
        </p:spPr>
        <p:txBody>
          <a:bodyPr anchor="t" rtlCol="false" tIns="0" lIns="0" bIns="0" rIns="0">
            <a:spAutoFit/>
          </a:bodyPr>
          <a:lstStyle/>
          <a:p>
            <a:pPr algn="l">
              <a:lnSpc>
                <a:spcPts val="4200"/>
              </a:lnSpc>
            </a:pPr>
            <a:r>
              <a:rPr lang="en-US" sz="3000">
                <a:solidFill>
                  <a:srgbClr val="FFFFFF"/>
                </a:solidFill>
                <a:latin typeface="Poppins"/>
                <a:ea typeface="Poppins"/>
                <a:cs typeface="Poppins"/>
                <a:sym typeface="Poppins"/>
              </a:rPr>
              <a:t>Email: p***lk***@gmail.com</a:t>
            </a:r>
          </a:p>
        </p:txBody>
      </p:sp>
      <p:sp>
        <p:nvSpPr>
          <p:cNvPr name="TextBox 19" id="19"/>
          <p:cNvSpPr txBox="true"/>
          <p:nvPr/>
        </p:nvSpPr>
        <p:spPr>
          <a:xfrm rot="0">
            <a:off x="15887012" y="1819503"/>
            <a:ext cx="2289216" cy="524844"/>
          </a:xfrm>
          <a:prstGeom prst="rect">
            <a:avLst/>
          </a:prstGeom>
        </p:spPr>
        <p:txBody>
          <a:bodyPr anchor="t" rtlCol="false" tIns="0" lIns="0" bIns="0" rIns="0">
            <a:spAutoFit/>
          </a:bodyPr>
          <a:lstStyle/>
          <a:p>
            <a:pPr algn="ctr">
              <a:lnSpc>
                <a:spcPts val="4299"/>
              </a:lnSpc>
            </a:pPr>
            <a:r>
              <a:rPr lang="en-US" sz="3071">
                <a:solidFill>
                  <a:srgbClr val="FFFFFF"/>
                </a:solidFill>
                <a:latin typeface="Canva Sans Bold"/>
                <a:ea typeface="Canva Sans Bold"/>
                <a:cs typeface="Canva Sans Bold"/>
                <a:sym typeface="Canva Sans Bold"/>
              </a:rPr>
              <a:t>Your Logo</a:t>
            </a:r>
          </a:p>
        </p:txBody>
      </p:sp>
      <p:sp>
        <p:nvSpPr>
          <p:cNvPr name="TextBox 20" id="20"/>
          <p:cNvSpPr txBox="true"/>
          <p:nvPr/>
        </p:nvSpPr>
        <p:spPr>
          <a:xfrm rot="0">
            <a:off x="15233083" y="9466500"/>
            <a:ext cx="2271460" cy="478752"/>
          </a:xfrm>
          <a:prstGeom prst="rect">
            <a:avLst/>
          </a:prstGeom>
        </p:spPr>
        <p:txBody>
          <a:bodyPr anchor="t" rtlCol="false" tIns="0" lIns="0" bIns="0" rIns="0">
            <a:spAutoFit/>
          </a:bodyPr>
          <a:lstStyle/>
          <a:p>
            <a:pPr algn="ctr">
              <a:lnSpc>
                <a:spcPts val="3994"/>
              </a:lnSpc>
            </a:pPr>
            <a:r>
              <a:rPr lang="en-US" sz="2853">
                <a:solidFill>
                  <a:srgbClr val="000000"/>
                </a:solidFill>
                <a:latin typeface="Canva Sans"/>
                <a:ea typeface="Canva Sans"/>
                <a:cs typeface="Canva Sans"/>
                <a:sym typeface="Canva Sans"/>
              </a:rPr>
              <a:t>*Sample title</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48581"/>
        </a:solidFill>
      </p:bgPr>
    </p:bg>
    <p:spTree>
      <p:nvGrpSpPr>
        <p:cNvPr id="1" name=""/>
        <p:cNvGrpSpPr/>
        <p:nvPr/>
      </p:nvGrpSpPr>
      <p:grpSpPr>
        <a:xfrm>
          <a:off x="0" y="0"/>
          <a:ext cx="0" cy="0"/>
          <a:chOff x="0" y="0"/>
          <a:chExt cx="0" cy="0"/>
        </a:xfrm>
      </p:grpSpPr>
      <p:grpSp>
        <p:nvGrpSpPr>
          <p:cNvPr name="Group 2" id="2"/>
          <p:cNvGrpSpPr/>
          <p:nvPr/>
        </p:nvGrpSpPr>
        <p:grpSpPr>
          <a:xfrm rot="0">
            <a:off x="-853456" y="-510079"/>
            <a:ext cx="13625853" cy="11111844"/>
            <a:chOff x="0" y="0"/>
            <a:chExt cx="3588702" cy="2926576"/>
          </a:xfrm>
        </p:grpSpPr>
        <p:sp>
          <p:nvSpPr>
            <p:cNvPr name="Freeform 3" id="3"/>
            <p:cNvSpPr/>
            <p:nvPr/>
          </p:nvSpPr>
          <p:spPr>
            <a:xfrm flipH="false" flipV="false" rot="0">
              <a:off x="0" y="0"/>
              <a:ext cx="3588702" cy="2926576"/>
            </a:xfrm>
            <a:custGeom>
              <a:avLst/>
              <a:gdLst/>
              <a:ahLst/>
              <a:cxnLst/>
              <a:rect r="r" b="b" t="t" l="l"/>
              <a:pathLst>
                <a:path h="2926576" w="3588702">
                  <a:moveTo>
                    <a:pt x="56818" y="0"/>
                  </a:moveTo>
                  <a:lnTo>
                    <a:pt x="3531884" y="0"/>
                  </a:lnTo>
                  <a:cubicBezTo>
                    <a:pt x="3563264" y="0"/>
                    <a:pt x="3588702" y="25438"/>
                    <a:pt x="3588702" y="56818"/>
                  </a:cubicBezTo>
                  <a:lnTo>
                    <a:pt x="3588702" y="2869758"/>
                  </a:lnTo>
                  <a:cubicBezTo>
                    <a:pt x="3588702" y="2884827"/>
                    <a:pt x="3582716" y="2899279"/>
                    <a:pt x="3572060" y="2909934"/>
                  </a:cubicBezTo>
                  <a:cubicBezTo>
                    <a:pt x="3561405" y="2920590"/>
                    <a:pt x="3546953" y="2926576"/>
                    <a:pt x="3531884" y="2926576"/>
                  </a:cubicBezTo>
                  <a:lnTo>
                    <a:pt x="56818" y="2926576"/>
                  </a:lnTo>
                  <a:cubicBezTo>
                    <a:pt x="25438" y="2926576"/>
                    <a:pt x="0" y="2901138"/>
                    <a:pt x="0" y="2869758"/>
                  </a:cubicBezTo>
                  <a:lnTo>
                    <a:pt x="0" y="56818"/>
                  </a:lnTo>
                  <a:cubicBezTo>
                    <a:pt x="0" y="41749"/>
                    <a:pt x="5986" y="27297"/>
                    <a:pt x="16642" y="16642"/>
                  </a:cubicBezTo>
                  <a:cubicBezTo>
                    <a:pt x="27297" y="5986"/>
                    <a:pt x="41749" y="0"/>
                    <a:pt x="56818" y="0"/>
                  </a:cubicBezTo>
                  <a:close/>
                </a:path>
              </a:pathLst>
            </a:custGeom>
            <a:solidFill>
              <a:srgbClr val="FFFFFF"/>
            </a:solidFill>
          </p:spPr>
        </p:sp>
        <p:sp>
          <p:nvSpPr>
            <p:cNvPr name="TextBox 4" id="4"/>
            <p:cNvSpPr txBox="true"/>
            <p:nvPr/>
          </p:nvSpPr>
          <p:spPr>
            <a:xfrm>
              <a:off x="0" y="-38100"/>
              <a:ext cx="3588702" cy="2964676"/>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755259" y="9058715"/>
            <a:ext cx="19043259" cy="3086100"/>
            <a:chOff x="0" y="0"/>
            <a:chExt cx="5015509" cy="812800"/>
          </a:xfrm>
        </p:grpSpPr>
        <p:sp>
          <p:nvSpPr>
            <p:cNvPr name="Freeform 6" id="6"/>
            <p:cNvSpPr/>
            <p:nvPr/>
          </p:nvSpPr>
          <p:spPr>
            <a:xfrm flipH="false" flipV="false" rot="0">
              <a:off x="0" y="0"/>
              <a:ext cx="5015509" cy="812800"/>
            </a:xfrm>
            <a:custGeom>
              <a:avLst/>
              <a:gdLst/>
              <a:ahLst/>
              <a:cxnLst/>
              <a:rect r="r" b="b" t="t" l="l"/>
              <a:pathLst>
                <a:path h="812800" w="5015509">
                  <a:moveTo>
                    <a:pt x="20734" y="0"/>
                  </a:moveTo>
                  <a:lnTo>
                    <a:pt x="4994775" y="0"/>
                  </a:lnTo>
                  <a:cubicBezTo>
                    <a:pt x="5000274" y="0"/>
                    <a:pt x="5005548" y="2184"/>
                    <a:pt x="5009436" y="6073"/>
                  </a:cubicBezTo>
                  <a:cubicBezTo>
                    <a:pt x="5013324" y="9961"/>
                    <a:pt x="5015509" y="15235"/>
                    <a:pt x="5015509" y="20734"/>
                  </a:cubicBezTo>
                  <a:lnTo>
                    <a:pt x="5015509" y="792066"/>
                  </a:lnTo>
                  <a:cubicBezTo>
                    <a:pt x="5015509" y="797565"/>
                    <a:pt x="5013324" y="802839"/>
                    <a:pt x="5009436" y="806727"/>
                  </a:cubicBezTo>
                  <a:cubicBezTo>
                    <a:pt x="5005548" y="810616"/>
                    <a:pt x="5000274" y="812800"/>
                    <a:pt x="4994775" y="812800"/>
                  </a:cubicBezTo>
                  <a:lnTo>
                    <a:pt x="20734" y="812800"/>
                  </a:lnTo>
                  <a:cubicBezTo>
                    <a:pt x="15235" y="812800"/>
                    <a:pt x="9961" y="810616"/>
                    <a:pt x="6073" y="806727"/>
                  </a:cubicBezTo>
                  <a:cubicBezTo>
                    <a:pt x="2184" y="802839"/>
                    <a:pt x="0" y="797565"/>
                    <a:pt x="0" y="792066"/>
                  </a:cubicBezTo>
                  <a:lnTo>
                    <a:pt x="0" y="20734"/>
                  </a:lnTo>
                  <a:cubicBezTo>
                    <a:pt x="0" y="15235"/>
                    <a:pt x="2184" y="9961"/>
                    <a:pt x="6073" y="6073"/>
                  </a:cubicBezTo>
                  <a:cubicBezTo>
                    <a:pt x="9961" y="2184"/>
                    <a:pt x="15235" y="0"/>
                    <a:pt x="20734" y="0"/>
                  </a:cubicBezTo>
                  <a:close/>
                </a:path>
              </a:pathLst>
            </a:custGeom>
            <a:solidFill>
              <a:srgbClr val="FFFFFF"/>
            </a:solidFill>
          </p:spPr>
        </p:sp>
        <p:sp>
          <p:nvSpPr>
            <p:cNvPr name="TextBox 7" id="7"/>
            <p:cNvSpPr txBox="true"/>
            <p:nvPr/>
          </p:nvSpPr>
          <p:spPr>
            <a:xfrm>
              <a:off x="0" y="-38100"/>
              <a:ext cx="5015509"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299599" y="9058715"/>
            <a:ext cx="15769566" cy="3086100"/>
            <a:chOff x="0" y="0"/>
            <a:chExt cx="4153301" cy="812800"/>
          </a:xfrm>
        </p:grpSpPr>
        <p:sp>
          <p:nvSpPr>
            <p:cNvPr name="Freeform 9" id="9"/>
            <p:cNvSpPr/>
            <p:nvPr/>
          </p:nvSpPr>
          <p:spPr>
            <a:xfrm flipH="false" flipV="false" rot="0">
              <a:off x="0" y="0"/>
              <a:ext cx="4153302" cy="812800"/>
            </a:xfrm>
            <a:custGeom>
              <a:avLst/>
              <a:gdLst/>
              <a:ahLst/>
              <a:cxnLst/>
              <a:rect r="r" b="b" t="t" l="l"/>
              <a:pathLst>
                <a:path h="812800" w="4153302">
                  <a:moveTo>
                    <a:pt x="25038" y="0"/>
                  </a:moveTo>
                  <a:lnTo>
                    <a:pt x="4128264" y="0"/>
                  </a:lnTo>
                  <a:cubicBezTo>
                    <a:pt x="4142092" y="0"/>
                    <a:pt x="4153302" y="11210"/>
                    <a:pt x="4153302" y="25038"/>
                  </a:cubicBezTo>
                  <a:lnTo>
                    <a:pt x="4153302" y="787762"/>
                  </a:lnTo>
                  <a:cubicBezTo>
                    <a:pt x="4153302" y="801590"/>
                    <a:pt x="4142092" y="812800"/>
                    <a:pt x="4128264" y="812800"/>
                  </a:cubicBezTo>
                  <a:lnTo>
                    <a:pt x="25038" y="812800"/>
                  </a:lnTo>
                  <a:cubicBezTo>
                    <a:pt x="11210" y="812800"/>
                    <a:pt x="0" y="801590"/>
                    <a:pt x="0" y="787762"/>
                  </a:cubicBezTo>
                  <a:lnTo>
                    <a:pt x="0" y="25038"/>
                  </a:lnTo>
                  <a:cubicBezTo>
                    <a:pt x="0" y="11210"/>
                    <a:pt x="11210" y="0"/>
                    <a:pt x="25038" y="0"/>
                  </a:cubicBezTo>
                  <a:close/>
                </a:path>
              </a:pathLst>
            </a:custGeom>
            <a:solidFill>
              <a:srgbClr val="14B19D"/>
            </a:solidFill>
          </p:spPr>
        </p:sp>
        <p:sp>
          <p:nvSpPr>
            <p:cNvPr name="TextBox 10" id="10"/>
            <p:cNvSpPr txBox="true"/>
            <p:nvPr/>
          </p:nvSpPr>
          <p:spPr>
            <a:xfrm>
              <a:off x="0" y="-38100"/>
              <a:ext cx="4153301"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375442" y="9058715"/>
            <a:ext cx="12960626" cy="3086100"/>
            <a:chOff x="0" y="0"/>
            <a:chExt cx="3413498" cy="812800"/>
          </a:xfrm>
        </p:grpSpPr>
        <p:sp>
          <p:nvSpPr>
            <p:cNvPr name="Freeform 12" id="12"/>
            <p:cNvSpPr/>
            <p:nvPr/>
          </p:nvSpPr>
          <p:spPr>
            <a:xfrm flipH="false" flipV="false" rot="0">
              <a:off x="0" y="0"/>
              <a:ext cx="3413498" cy="812800"/>
            </a:xfrm>
            <a:custGeom>
              <a:avLst/>
              <a:gdLst/>
              <a:ahLst/>
              <a:cxnLst/>
              <a:rect r="r" b="b" t="t" l="l"/>
              <a:pathLst>
                <a:path h="812800" w="3413498">
                  <a:moveTo>
                    <a:pt x="30464" y="0"/>
                  </a:moveTo>
                  <a:lnTo>
                    <a:pt x="3383034" y="0"/>
                  </a:lnTo>
                  <a:cubicBezTo>
                    <a:pt x="3399859" y="0"/>
                    <a:pt x="3413498" y="13639"/>
                    <a:pt x="3413498" y="30464"/>
                  </a:cubicBezTo>
                  <a:lnTo>
                    <a:pt x="3413498" y="782336"/>
                  </a:lnTo>
                  <a:cubicBezTo>
                    <a:pt x="3413498" y="799161"/>
                    <a:pt x="3399859" y="812800"/>
                    <a:pt x="3383034" y="812800"/>
                  </a:cubicBezTo>
                  <a:lnTo>
                    <a:pt x="30464" y="812800"/>
                  </a:lnTo>
                  <a:cubicBezTo>
                    <a:pt x="13639" y="812800"/>
                    <a:pt x="0" y="799161"/>
                    <a:pt x="0" y="782336"/>
                  </a:cubicBezTo>
                  <a:lnTo>
                    <a:pt x="0" y="30464"/>
                  </a:lnTo>
                  <a:cubicBezTo>
                    <a:pt x="0" y="13639"/>
                    <a:pt x="13639" y="0"/>
                    <a:pt x="30464" y="0"/>
                  </a:cubicBezTo>
                  <a:close/>
                </a:path>
              </a:pathLst>
            </a:custGeom>
            <a:solidFill>
              <a:srgbClr val="109A97"/>
            </a:solidFill>
          </p:spPr>
        </p:sp>
        <p:sp>
          <p:nvSpPr>
            <p:cNvPr name="TextBox 13" id="13"/>
            <p:cNvSpPr txBox="true"/>
            <p:nvPr/>
          </p:nvSpPr>
          <p:spPr>
            <a:xfrm>
              <a:off x="0" y="-38100"/>
              <a:ext cx="3413498"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16368813" y="423496"/>
            <a:ext cx="1325616" cy="1294283"/>
          </a:xfrm>
          <a:custGeom>
            <a:avLst/>
            <a:gdLst/>
            <a:ahLst/>
            <a:cxnLst/>
            <a:rect r="r" b="b" t="t" l="l"/>
            <a:pathLst>
              <a:path h="1294283" w="1325616">
                <a:moveTo>
                  <a:pt x="0" y="0"/>
                </a:moveTo>
                <a:lnTo>
                  <a:pt x="1325615" y="0"/>
                </a:lnTo>
                <a:lnTo>
                  <a:pt x="1325615" y="1294283"/>
                </a:lnTo>
                <a:lnTo>
                  <a:pt x="0" y="12942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13093497" y="1461053"/>
            <a:ext cx="4600931" cy="6895129"/>
          </a:xfrm>
          <a:custGeom>
            <a:avLst/>
            <a:gdLst/>
            <a:ahLst/>
            <a:cxnLst/>
            <a:rect r="r" b="b" t="t" l="l"/>
            <a:pathLst>
              <a:path h="6895129" w="4600931">
                <a:moveTo>
                  <a:pt x="0" y="0"/>
                </a:moveTo>
                <a:lnTo>
                  <a:pt x="4600931" y="0"/>
                </a:lnTo>
                <a:lnTo>
                  <a:pt x="4600931" y="6895128"/>
                </a:lnTo>
                <a:lnTo>
                  <a:pt x="0" y="68951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6" id="16"/>
          <p:cNvSpPr txBox="true"/>
          <p:nvPr/>
        </p:nvSpPr>
        <p:spPr>
          <a:xfrm rot="0">
            <a:off x="1028700" y="9402327"/>
            <a:ext cx="5819918" cy="542925"/>
          </a:xfrm>
          <a:prstGeom prst="rect">
            <a:avLst/>
          </a:prstGeom>
        </p:spPr>
        <p:txBody>
          <a:bodyPr anchor="t" rtlCol="false" tIns="0" lIns="0" bIns="0" rIns="0">
            <a:spAutoFit/>
          </a:bodyPr>
          <a:lstStyle/>
          <a:p>
            <a:pPr algn="l">
              <a:lnSpc>
                <a:spcPts val="4200"/>
              </a:lnSpc>
            </a:pPr>
            <a:r>
              <a:rPr lang="en-US" sz="3000">
                <a:solidFill>
                  <a:srgbClr val="FFFFFF"/>
                </a:solidFill>
                <a:latin typeface="Poppins"/>
                <a:ea typeface="Poppins"/>
                <a:cs typeface="Poppins"/>
                <a:sym typeface="Poppins"/>
              </a:rPr>
              <a:t>www.yourwebsite.com</a:t>
            </a:r>
          </a:p>
        </p:txBody>
      </p:sp>
      <p:sp>
        <p:nvSpPr>
          <p:cNvPr name="TextBox 17" id="17"/>
          <p:cNvSpPr txBox="true"/>
          <p:nvPr/>
        </p:nvSpPr>
        <p:spPr>
          <a:xfrm rot="0">
            <a:off x="9734345" y="9402327"/>
            <a:ext cx="6376470" cy="542925"/>
          </a:xfrm>
          <a:prstGeom prst="rect">
            <a:avLst/>
          </a:prstGeom>
        </p:spPr>
        <p:txBody>
          <a:bodyPr anchor="t" rtlCol="false" tIns="0" lIns="0" bIns="0" rIns="0">
            <a:spAutoFit/>
          </a:bodyPr>
          <a:lstStyle/>
          <a:p>
            <a:pPr algn="l">
              <a:lnSpc>
                <a:spcPts val="4200"/>
              </a:lnSpc>
            </a:pPr>
            <a:r>
              <a:rPr lang="en-US" sz="3000">
                <a:solidFill>
                  <a:srgbClr val="FFFFFF"/>
                </a:solidFill>
                <a:latin typeface="Poppins"/>
                <a:ea typeface="Poppins"/>
                <a:cs typeface="Poppins"/>
                <a:sym typeface="Poppins"/>
              </a:rPr>
              <a:t>Email: p***lk***@gmail.com</a:t>
            </a:r>
          </a:p>
        </p:txBody>
      </p:sp>
      <p:grpSp>
        <p:nvGrpSpPr>
          <p:cNvPr name="Group 18" id="18"/>
          <p:cNvGrpSpPr/>
          <p:nvPr/>
        </p:nvGrpSpPr>
        <p:grpSpPr>
          <a:xfrm rot="0">
            <a:off x="1028700" y="2451282"/>
            <a:ext cx="3315185" cy="47625"/>
            <a:chOff x="0" y="0"/>
            <a:chExt cx="873135" cy="12543"/>
          </a:xfrm>
        </p:grpSpPr>
        <p:sp>
          <p:nvSpPr>
            <p:cNvPr name="Freeform 19" id="19"/>
            <p:cNvSpPr/>
            <p:nvPr/>
          </p:nvSpPr>
          <p:spPr>
            <a:xfrm flipH="false" flipV="false" rot="0">
              <a:off x="0" y="0"/>
              <a:ext cx="873135" cy="12543"/>
            </a:xfrm>
            <a:custGeom>
              <a:avLst/>
              <a:gdLst/>
              <a:ahLst/>
              <a:cxnLst/>
              <a:rect r="r" b="b" t="t" l="l"/>
              <a:pathLst>
                <a:path h="12543" w="873135">
                  <a:moveTo>
                    <a:pt x="6272" y="0"/>
                  </a:moveTo>
                  <a:lnTo>
                    <a:pt x="866864" y="0"/>
                  </a:lnTo>
                  <a:cubicBezTo>
                    <a:pt x="868527" y="0"/>
                    <a:pt x="870122" y="661"/>
                    <a:pt x="871298" y="1837"/>
                  </a:cubicBezTo>
                  <a:cubicBezTo>
                    <a:pt x="872474" y="3013"/>
                    <a:pt x="873135" y="4608"/>
                    <a:pt x="873135" y="6272"/>
                  </a:cubicBezTo>
                  <a:lnTo>
                    <a:pt x="873135" y="6272"/>
                  </a:lnTo>
                  <a:cubicBezTo>
                    <a:pt x="873135" y="7935"/>
                    <a:pt x="872474" y="9530"/>
                    <a:pt x="871298" y="10706"/>
                  </a:cubicBezTo>
                  <a:cubicBezTo>
                    <a:pt x="870122" y="11882"/>
                    <a:pt x="868527" y="12543"/>
                    <a:pt x="866864"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048581"/>
            </a:solidFill>
          </p:spPr>
        </p:sp>
        <p:sp>
          <p:nvSpPr>
            <p:cNvPr name="TextBox 20" id="20"/>
            <p:cNvSpPr txBox="true"/>
            <p:nvPr/>
          </p:nvSpPr>
          <p:spPr>
            <a:xfrm>
              <a:off x="0" y="-38100"/>
              <a:ext cx="873135" cy="50643"/>
            </a:xfrm>
            <a:prstGeom prst="rect">
              <a:avLst/>
            </a:prstGeom>
          </p:spPr>
          <p:txBody>
            <a:bodyPr anchor="ctr" rtlCol="false" tIns="50800" lIns="50800" bIns="50800" rIns="50800"/>
            <a:lstStyle/>
            <a:p>
              <a:pPr algn="ctr">
                <a:lnSpc>
                  <a:spcPts val="2659"/>
                </a:lnSpc>
              </a:pPr>
            </a:p>
          </p:txBody>
        </p:sp>
      </p:grpSp>
      <p:sp>
        <p:nvSpPr>
          <p:cNvPr name="TextBox 21" id="21"/>
          <p:cNvSpPr txBox="true"/>
          <p:nvPr/>
        </p:nvSpPr>
        <p:spPr>
          <a:xfrm rot="0">
            <a:off x="452281" y="1204064"/>
            <a:ext cx="6254739" cy="1122680"/>
          </a:xfrm>
          <a:prstGeom prst="rect">
            <a:avLst/>
          </a:prstGeom>
        </p:spPr>
        <p:txBody>
          <a:bodyPr anchor="t" rtlCol="false" tIns="0" lIns="0" bIns="0" rIns="0">
            <a:spAutoFit/>
          </a:bodyPr>
          <a:lstStyle/>
          <a:p>
            <a:pPr algn="l">
              <a:lnSpc>
                <a:spcPts val="8560"/>
              </a:lnSpc>
            </a:pPr>
            <a:r>
              <a:rPr lang="en-US" sz="8000">
                <a:solidFill>
                  <a:srgbClr val="048581"/>
                </a:solidFill>
                <a:latin typeface="Antonio Bold"/>
                <a:ea typeface="Antonio Bold"/>
                <a:cs typeface="Antonio Bold"/>
                <a:sym typeface="Antonio Bold"/>
              </a:rPr>
              <a:t>*INTRODUCTION</a:t>
            </a:r>
          </a:p>
        </p:txBody>
      </p:sp>
      <p:sp>
        <p:nvSpPr>
          <p:cNvPr name="TextBox 22" id="22"/>
          <p:cNvSpPr txBox="true"/>
          <p:nvPr/>
        </p:nvSpPr>
        <p:spPr>
          <a:xfrm rot="0">
            <a:off x="15393963" y="9501040"/>
            <a:ext cx="3088971" cy="383598"/>
          </a:xfrm>
          <a:prstGeom prst="rect">
            <a:avLst/>
          </a:prstGeom>
        </p:spPr>
        <p:txBody>
          <a:bodyPr anchor="t" rtlCol="false" tIns="0" lIns="0" bIns="0" rIns="0">
            <a:spAutoFit/>
          </a:bodyPr>
          <a:lstStyle/>
          <a:p>
            <a:pPr algn="ctr">
              <a:lnSpc>
                <a:spcPts val="3113"/>
              </a:lnSpc>
            </a:pPr>
            <a:r>
              <a:rPr lang="en-US" sz="2223">
                <a:solidFill>
                  <a:srgbClr val="000000"/>
                </a:solidFill>
                <a:latin typeface="Canva Sans"/>
                <a:ea typeface="Canva Sans"/>
                <a:cs typeface="Canva Sans"/>
                <a:sym typeface="Canva Sans"/>
              </a:rPr>
              <a:t>*Sample content</a:t>
            </a:r>
          </a:p>
        </p:txBody>
      </p:sp>
      <p:sp>
        <p:nvSpPr>
          <p:cNvPr name="TextBox 23" id="23"/>
          <p:cNvSpPr txBox="true"/>
          <p:nvPr/>
        </p:nvSpPr>
        <p:spPr>
          <a:xfrm rot="0">
            <a:off x="1358943" y="3688274"/>
            <a:ext cx="8705645" cy="1730292"/>
          </a:xfrm>
          <a:prstGeom prst="rect">
            <a:avLst/>
          </a:prstGeom>
        </p:spPr>
        <p:txBody>
          <a:bodyPr anchor="t" rtlCol="false" tIns="0" lIns="0" bIns="0" rIns="0">
            <a:spAutoFit/>
          </a:bodyPr>
          <a:lstStyle/>
          <a:p>
            <a:pPr algn="ctr">
              <a:lnSpc>
                <a:spcPts val="2780"/>
              </a:lnSpc>
              <a:spcBef>
                <a:spcPct val="0"/>
              </a:spcBef>
            </a:pPr>
            <a:r>
              <a:rPr lang="en-US" sz="1986">
                <a:solidFill>
                  <a:srgbClr val="000000"/>
                </a:solidFill>
                <a:latin typeface="Canva Sans"/>
                <a:ea typeface="Canva Sans"/>
                <a:cs typeface="Canva Sans"/>
                <a:sym typeface="Canva Sans"/>
              </a:rPr>
              <a:t>*Stand as your dedicated partners in health. With a focus on compassion, innovation, and excellence, our team of healthcare professionals is devoted to providing personalized and comprehensive medical care. Your health journey is our priority, and we strive to make a positive impact on every life we touch.</a:t>
            </a:r>
          </a:p>
        </p:txBody>
      </p:sp>
    </p:spTree>
  </p:cSld>
  <p:clrMapOvr>
    <a:masterClrMapping/>
  </p:clrMapOvr>
  <p:transition spd="slow">
    <p:cover dir="l"/>
  </p:transition>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48581"/>
        </a:solidFill>
      </p:bgPr>
    </p:bg>
    <p:spTree>
      <p:nvGrpSpPr>
        <p:cNvPr id="1" name=""/>
        <p:cNvGrpSpPr/>
        <p:nvPr/>
      </p:nvGrpSpPr>
      <p:grpSpPr>
        <a:xfrm>
          <a:off x="0" y="0"/>
          <a:ext cx="0" cy="0"/>
          <a:chOff x="0" y="0"/>
          <a:chExt cx="0" cy="0"/>
        </a:xfrm>
      </p:grpSpPr>
      <p:grpSp>
        <p:nvGrpSpPr>
          <p:cNvPr name="Group 2" id="2"/>
          <p:cNvGrpSpPr/>
          <p:nvPr/>
        </p:nvGrpSpPr>
        <p:grpSpPr>
          <a:xfrm rot="0">
            <a:off x="-755259" y="9058715"/>
            <a:ext cx="19043259" cy="3086100"/>
            <a:chOff x="0" y="0"/>
            <a:chExt cx="5015509" cy="812800"/>
          </a:xfrm>
        </p:grpSpPr>
        <p:sp>
          <p:nvSpPr>
            <p:cNvPr name="Freeform 3" id="3"/>
            <p:cNvSpPr/>
            <p:nvPr/>
          </p:nvSpPr>
          <p:spPr>
            <a:xfrm flipH="false" flipV="false" rot="0">
              <a:off x="0" y="0"/>
              <a:ext cx="5015509" cy="812800"/>
            </a:xfrm>
            <a:custGeom>
              <a:avLst/>
              <a:gdLst/>
              <a:ahLst/>
              <a:cxnLst/>
              <a:rect r="r" b="b" t="t" l="l"/>
              <a:pathLst>
                <a:path h="812800" w="5015509">
                  <a:moveTo>
                    <a:pt x="20734" y="0"/>
                  </a:moveTo>
                  <a:lnTo>
                    <a:pt x="4994775" y="0"/>
                  </a:lnTo>
                  <a:cubicBezTo>
                    <a:pt x="5000274" y="0"/>
                    <a:pt x="5005548" y="2184"/>
                    <a:pt x="5009436" y="6073"/>
                  </a:cubicBezTo>
                  <a:cubicBezTo>
                    <a:pt x="5013324" y="9961"/>
                    <a:pt x="5015509" y="15235"/>
                    <a:pt x="5015509" y="20734"/>
                  </a:cubicBezTo>
                  <a:lnTo>
                    <a:pt x="5015509" y="792066"/>
                  </a:lnTo>
                  <a:cubicBezTo>
                    <a:pt x="5015509" y="797565"/>
                    <a:pt x="5013324" y="802839"/>
                    <a:pt x="5009436" y="806727"/>
                  </a:cubicBezTo>
                  <a:cubicBezTo>
                    <a:pt x="5005548" y="810616"/>
                    <a:pt x="5000274" y="812800"/>
                    <a:pt x="4994775" y="812800"/>
                  </a:cubicBezTo>
                  <a:lnTo>
                    <a:pt x="20734" y="812800"/>
                  </a:lnTo>
                  <a:cubicBezTo>
                    <a:pt x="15235" y="812800"/>
                    <a:pt x="9961" y="810616"/>
                    <a:pt x="6073" y="806727"/>
                  </a:cubicBezTo>
                  <a:cubicBezTo>
                    <a:pt x="2184" y="802839"/>
                    <a:pt x="0" y="797565"/>
                    <a:pt x="0" y="792066"/>
                  </a:cubicBezTo>
                  <a:lnTo>
                    <a:pt x="0" y="20734"/>
                  </a:lnTo>
                  <a:cubicBezTo>
                    <a:pt x="0" y="15235"/>
                    <a:pt x="2184" y="9961"/>
                    <a:pt x="6073" y="6073"/>
                  </a:cubicBezTo>
                  <a:cubicBezTo>
                    <a:pt x="9961" y="2184"/>
                    <a:pt x="15235" y="0"/>
                    <a:pt x="20734" y="0"/>
                  </a:cubicBezTo>
                  <a:close/>
                </a:path>
              </a:pathLst>
            </a:custGeom>
            <a:solidFill>
              <a:srgbClr val="FFFFFF"/>
            </a:solidFill>
          </p:spPr>
        </p:sp>
        <p:sp>
          <p:nvSpPr>
            <p:cNvPr name="TextBox 4" id="4"/>
            <p:cNvSpPr txBox="true"/>
            <p:nvPr/>
          </p:nvSpPr>
          <p:spPr>
            <a:xfrm>
              <a:off x="0" y="-38100"/>
              <a:ext cx="5015509"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253768" y="9058715"/>
            <a:ext cx="15921577" cy="3086100"/>
            <a:chOff x="0" y="0"/>
            <a:chExt cx="4193337" cy="812800"/>
          </a:xfrm>
        </p:grpSpPr>
        <p:sp>
          <p:nvSpPr>
            <p:cNvPr name="Freeform 6" id="6"/>
            <p:cNvSpPr/>
            <p:nvPr/>
          </p:nvSpPr>
          <p:spPr>
            <a:xfrm flipH="false" flipV="false" rot="0">
              <a:off x="0" y="0"/>
              <a:ext cx="4193337" cy="812800"/>
            </a:xfrm>
            <a:custGeom>
              <a:avLst/>
              <a:gdLst/>
              <a:ahLst/>
              <a:cxnLst/>
              <a:rect r="r" b="b" t="t" l="l"/>
              <a:pathLst>
                <a:path h="812800" w="4193337">
                  <a:moveTo>
                    <a:pt x="24799" y="0"/>
                  </a:moveTo>
                  <a:lnTo>
                    <a:pt x="4168538" y="0"/>
                  </a:lnTo>
                  <a:cubicBezTo>
                    <a:pt x="4175115" y="0"/>
                    <a:pt x="4181423" y="2613"/>
                    <a:pt x="4186074" y="7263"/>
                  </a:cubicBezTo>
                  <a:cubicBezTo>
                    <a:pt x="4190724" y="11914"/>
                    <a:pt x="4193337" y="18222"/>
                    <a:pt x="4193337" y="24799"/>
                  </a:cubicBezTo>
                  <a:lnTo>
                    <a:pt x="4193337" y="788001"/>
                  </a:lnTo>
                  <a:cubicBezTo>
                    <a:pt x="4193337" y="794578"/>
                    <a:pt x="4190724" y="800886"/>
                    <a:pt x="4186074" y="805537"/>
                  </a:cubicBezTo>
                  <a:cubicBezTo>
                    <a:pt x="4181423" y="810187"/>
                    <a:pt x="4175115" y="812800"/>
                    <a:pt x="4168538" y="812800"/>
                  </a:cubicBezTo>
                  <a:lnTo>
                    <a:pt x="24799" y="812800"/>
                  </a:lnTo>
                  <a:cubicBezTo>
                    <a:pt x="18222" y="812800"/>
                    <a:pt x="11914" y="810187"/>
                    <a:pt x="7263" y="805537"/>
                  </a:cubicBezTo>
                  <a:cubicBezTo>
                    <a:pt x="2613" y="800886"/>
                    <a:pt x="0" y="794578"/>
                    <a:pt x="0" y="788001"/>
                  </a:cubicBezTo>
                  <a:lnTo>
                    <a:pt x="0" y="24799"/>
                  </a:lnTo>
                  <a:cubicBezTo>
                    <a:pt x="0" y="18222"/>
                    <a:pt x="2613" y="11914"/>
                    <a:pt x="7263" y="7263"/>
                  </a:cubicBezTo>
                  <a:cubicBezTo>
                    <a:pt x="11914" y="2613"/>
                    <a:pt x="18222" y="0"/>
                    <a:pt x="24799" y="0"/>
                  </a:cubicBezTo>
                  <a:close/>
                </a:path>
              </a:pathLst>
            </a:custGeom>
            <a:solidFill>
              <a:srgbClr val="14B19D"/>
            </a:solidFill>
          </p:spPr>
        </p:sp>
        <p:sp>
          <p:nvSpPr>
            <p:cNvPr name="TextBox 7" id="7"/>
            <p:cNvSpPr txBox="true"/>
            <p:nvPr/>
          </p:nvSpPr>
          <p:spPr>
            <a:xfrm>
              <a:off x="0" y="-38100"/>
              <a:ext cx="4193337"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375442" y="9058715"/>
            <a:ext cx="14519442" cy="3086100"/>
            <a:chOff x="0" y="0"/>
            <a:chExt cx="3824051" cy="812800"/>
          </a:xfrm>
        </p:grpSpPr>
        <p:sp>
          <p:nvSpPr>
            <p:cNvPr name="Freeform 9" id="9"/>
            <p:cNvSpPr/>
            <p:nvPr/>
          </p:nvSpPr>
          <p:spPr>
            <a:xfrm flipH="false" flipV="false" rot="0">
              <a:off x="0" y="0"/>
              <a:ext cx="3824051" cy="812800"/>
            </a:xfrm>
            <a:custGeom>
              <a:avLst/>
              <a:gdLst/>
              <a:ahLst/>
              <a:cxnLst/>
              <a:rect r="r" b="b" t="t" l="l"/>
              <a:pathLst>
                <a:path h="812800" w="3824051">
                  <a:moveTo>
                    <a:pt x="27194" y="0"/>
                  </a:moveTo>
                  <a:lnTo>
                    <a:pt x="3796857" y="0"/>
                  </a:lnTo>
                  <a:cubicBezTo>
                    <a:pt x="3811875" y="0"/>
                    <a:pt x="3824051" y="12175"/>
                    <a:pt x="3824051" y="27194"/>
                  </a:cubicBezTo>
                  <a:lnTo>
                    <a:pt x="3824051" y="785606"/>
                  </a:lnTo>
                  <a:cubicBezTo>
                    <a:pt x="3824051" y="800625"/>
                    <a:pt x="3811875" y="812800"/>
                    <a:pt x="3796857" y="812800"/>
                  </a:cubicBezTo>
                  <a:lnTo>
                    <a:pt x="27194" y="812800"/>
                  </a:lnTo>
                  <a:cubicBezTo>
                    <a:pt x="12175" y="812800"/>
                    <a:pt x="0" y="800625"/>
                    <a:pt x="0" y="785606"/>
                  </a:cubicBezTo>
                  <a:lnTo>
                    <a:pt x="0" y="27194"/>
                  </a:lnTo>
                  <a:cubicBezTo>
                    <a:pt x="0" y="12175"/>
                    <a:pt x="12175" y="0"/>
                    <a:pt x="27194" y="0"/>
                  </a:cubicBezTo>
                  <a:close/>
                </a:path>
              </a:pathLst>
            </a:custGeom>
            <a:solidFill>
              <a:srgbClr val="109A97"/>
            </a:solidFill>
          </p:spPr>
        </p:sp>
        <p:sp>
          <p:nvSpPr>
            <p:cNvPr name="TextBox 10" id="10"/>
            <p:cNvSpPr txBox="true"/>
            <p:nvPr/>
          </p:nvSpPr>
          <p:spPr>
            <a:xfrm>
              <a:off x="0" y="-38100"/>
              <a:ext cx="3824051"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16368813" y="423496"/>
            <a:ext cx="1325616" cy="1294283"/>
          </a:xfrm>
          <a:custGeom>
            <a:avLst/>
            <a:gdLst/>
            <a:ahLst/>
            <a:cxnLst/>
            <a:rect r="r" b="b" t="t" l="l"/>
            <a:pathLst>
              <a:path h="1294283" w="1325616">
                <a:moveTo>
                  <a:pt x="0" y="0"/>
                </a:moveTo>
                <a:lnTo>
                  <a:pt x="1325615" y="0"/>
                </a:lnTo>
                <a:lnTo>
                  <a:pt x="1325615" y="1294283"/>
                </a:lnTo>
                <a:lnTo>
                  <a:pt x="0" y="12942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2930811" y="2755887"/>
            <a:ext cx="3774875" cy="47688"/>
            <a:chOff x="0" y="0"/>
            <a:chExt cx="994206" cy="12560"/>
          </a:xfrm>
        </p:grpSpPr>
        <p:sp>
          <p:nvSpPr>
            <p:cNvPr name="Freeform 13" id="13"/>
            <p:cNvSpPr/>
            <p:nvPr/>
          </p:nvSpPr>
          <p:spPr>
            <a:xfrm flipH="false" flipV="false" rot="0">
              <a:off x="0" y="0"/>
              <a:ext cx="994206" cy="12560"/>
            </a:xfrm>
            <a:custGeom>
              <a:avLst/>
              <a:gdLst/>
              <a:ahLst/>
              <a:cxnLst/>
              <a:rect r="r" b="b" t="t" l="l"/>
              <a:pathLst>
                <a:path h="12560" w="994206">
                  <a:moveTo>
                    <a:pt x="6280" y="0"/>
                  </a:moveTo>
                  <a:lnTo>
                    <a:pt x="987926" y="0"/>
                  </a:lnTo>
                  <a:cubicBezTo>
                    <a:pt x="989591" y="0"/>
                    <a:pt x="991189" y="662"/>
                    <a:pt x="992366" y="1839"/>
                  </a:cubicBezTo>
                  <a:cubicBezTo>
                    <a:pt x="993544" y="3017"/>
                    <a:pt x="994206" y="4614"/>
                    <a:pt x="994206" y="6280"/>
                  </a:cubicBezTo>
                  <a:lnTo>
                    <a:pt x="994206" y="6280"/>
                  </a:lnTo>
                  <a:cubicBezTo>
                    <a:pt x="994206" y="9748"/>
                    <a:pt x="991394" y="12560"/>
                    <a:pt x="987926" y="12560"/>
                  </a:cubicBezTo>
                  <a:lnTo>
                    <a:pt x="6280" y="12560"/>
                  </a:lnTo>
                  <a:cubicBezTo>
                    <a:pt x="4614" y="12560"/>
                    <a:pt x="3017" y="11898"/>
                    <a:pt x="1839" y="10721"/>
                  </a:cubicBezTo>
                  <a:cubicBezTo>
                    <a:pt x="662" y="9543"/>
                    <a:pt x="0" y="7946"/>
                    <a:pt x="0" y="6280"/>
                  </a:cubicBezTo>
                  <a:lnTo>
                    <a:pt x="0" y="6280"/>
                  </a:lnTo>
                  <a:cubicBezTo>
                    <a:pt x="0" y="4614"/>
                    <a:pt x="662" y="3017"/>
                    <a:pt x="1839" y="1839"/>
                  </a:cubicBezTo>
                  <a:cubicBezTo>
                    <a:pt x="3017" y="662"/>
                    <a:pt x="4614" y="0"/>
                    <a:pt x="6280" y="0"/>
                  </a:cubicBezTo>
                  <a:close/>
                </a:path>
              </a:pathLst>
            </a:custGeom>
            <a:solidFill>
              <a:srgbClr val="FFFFFF"/>
            </a:solidFill>
          </p:spPr>
        </p:sp>
        <p:sp>
          <p:nvSpPr>
            <p:cNvPr name="TextBox 14" id="14"/>
            <p:cNvSpPr txBox="true"/>
            <p:nvPr/>
          </p:nvSpPr>
          <p:spPr>
            <a:xfrm>
              <a:off x="0" y="-38100"/>
              <a:ext cx="994206" cy="50660"/>
            </a:xfrm>
            <a:prstGeom prst="rect">
              <a:avLst/>
            </a:prstGeom>
          </p:spPr>
          <p:txBody>
            <a:bodyPr anchor="ctr" rtlCol="false" tIns="50800" lIns="50800" bIns="50800" rIns="50800"/>
            <a:lstStyle/>
            <a:p>
              <a:pPr algn="ctr">
                <a:lnSpc>
                  <a:spcPts val="2659"/>
                </a:lnSpc>
              </a:pPr>
            </a:p>
          </p:txBody>
        </p:sp>
      </p:grpSp>
      <p:sp>
        <p:nvSpPr>
          <p:cNvPr name="Freeform 15" id="15"/>
          <p:cNvSpPr/>
          <p:nvPr/>
        </p:nvSpPr>
        <p:spPr>
          <a:xfrm flipH="false" flipV="false" rot="0">
            <a:off x="13144500" y="2509624"/>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6" id="16"/>
          <p:cNvSpPr txBox="true"/>
          <p:nvPr/>
        </p:nvSpPr>
        <p:spPr>
          <a:xfrm rot="0">
            <a:off x="1028700" y="9402327"/>
            <a:ext cx="5819918" cy="542925"/>
          </a:xfrm>
          <a:prstGeom prst="rect">
            <a:avLst/>
          </a:prstGeom>
        </p:spPr>
        <p:txBody>
          <a:bodyPr anchor="t" rtlCol="false" tIns="0" lIns="0" bIns="0" rIns="0">
            <a:spAutoFit/>
          </a:bodyPr>
          <a:lstStyle/>
          <a:p>
            <a:pPr algn="l">
              <a:lnSpc>
                <a:spcPts val="4200"/>
              </a:lnSpc>
            </a:pPr>
            <a:r>
              <a:rPr lang="en-US" sz="3000">
                <a:solidFill>
                  <a:srgbClr val="FFFFFF"/>
                </a:solidFill>
                <a:latin typeface="Poppins"/>
                <a:ea typeface="Poppins"/>
                <a:cs typeface="Poppins"/>
                <a:sym typeface="Poppins"/>
              </a:rPr>
              <a:t>www.yourwebsite.com</a:t>
            </a:r>
          </a:p>
        </p:txBody>
      </p:sp>
      <p:sp>
        <p:nvSpPr>
          <p:cNvPr name="TextBox 17" id="17"/>
          <p:cNvSpPr txBox="true"/>
          <p:nvPr/>
        </p:nvSpPr>
        <p:spPr>
          <a:xfrm rot="0">
            <a:off x="1028700" y="3440287"/>
            <a:ext cx="10666242" cy="3217428"/>
          </a:xfrm>
          <a:prstGeom prst="rect">
            <a:avLst/>
          </a:prstGeom>
        </p:spPr>
        <p:txBody>
          <a:bodyPr anchor="t" rtlCol="false" tIns="0" lIns="0" bIns="0" rIns="0">
            <a:spAutoFit/>
          </a:bodyPr>
          <a:lstStyle/>
          <a:p>
            <a:pPr algn="just">
              <a:lnSpc>
                <a:spcPts val="4259"/>
              </a:lnSpc>
            </a:pPr>
            <a:r>
              <a:rPr lang="en-US" sz="3042">
                <a:solidFill>
                  <a:srgbClr val="FFFFFF"/>
                </a:solidFill>
                <a:latin typeface="Poppins"/>
                <a:ea typeface="Poppins"/>
                <a:cs typeface="Poppins"/>
                <a:sym typeface="Poppins"/>
              </a:rPr>
              <a:t>*Stand as your dedicated partners in health. With a focus on compassion, innovation, and excellence, our team of healthcare professionals is devoted to providing personalized and comprehensive medical care. Your health journey is our priority, and we strive to make a positive impact on every life we touch.</a:t>
            </a:r>
          </a:p>
        </p:txBody>
      </p:sp>
      <p:sp>
        <p:nvSpPr>
          <p:cNvPr name="TextBox 18" id="18"/>
          <p:cNvSpPr txBox="true"/>
          <p:nvPr/>
        </p:nvSpPr>
        <p:spPr>
          <a:xfrm rot="0">
            <a:off x="9144000" y="9402327"/>
            <a:ext cx="5677523" cy="542925"/>
          </a:xfrm>
          <a:prstGeom prst="rect">
            <a:avLst/>
          </a:prstGeom>
        </p:spPr>
        <p:txBody>
          <a:bodyPr anchor="t" rtlCol="false" tIns="0" lIns="0" bIns="0" rIns="0">
            <a:spAutoFit/>
          </a:bodyPr>
          <a:lstStyle/>
          <a:p>
            <a:pPr algn="l">
              <a:lnSpc>
                <a:spcPts val="4200"/>
              </a:lnSpc>
            </a:pPr>
            <a:r>
              <a:rPr lang="en-US" sz="3000">
                <a:solidFill>
                  <a:srgbClr val="FFFFFF"/>
                </a:solidFill>
                <a:latin typeface="Poppins"/>
                <a:ea typeface="Poppins"/>
                <a:cs typeface="Poppins"/>
                <a:sym typeface="Poppins"/>
              </a:rPr>
              <a:t>Email: p***lk***@gmail.com</a:t>
            </a:r>
          </a:p>
        </p:txBody>
      </p:sp>
      <p:sp>
        <p:nvSpPr>
          <p:cNvPr name="TextBox 19" id="19"/>
          <p:cNvSpPr txBox="true"/>
          <p:nvPr/>
        </p:nvSpPr>
        <p:spPr>
          <a:xfrm rot="0">
            <a:off x="2776402" y="1622529"/>
            <a:ext cx="3460849" cy="887095"/>
          </a:xfrm>
          <a:prstGeom prst="rect">
            <a:avLst/>
          </a:prstGeom>
        </p:spPr>
        <p:txBody>
          <a:bodyPr anchor="t" rtlCol="false" tIns="0" lIns="0" bIns="0" rIns="0">
            <a:spAutoFit/>
          </a:bodyPr>
          <a:lstStyle/>
          <a:p>
            <a:pPr algn="ctr">
              <a:lnSpc>
                <a:spcPts val="7279"/>
              </a:lnSpc>
            </a:pPr>
            <a:r>
              <a:rPr lang="en-US" sz="5199">
                <a:solidFill>
                  <a:srgbClr val="FFFFFF"/>
                </a:solidFill>
                <a:latin typeface="Canva Sans Bold"/>
                <a:ea typeface="Canva Sans Bold"/>
                <a:cs typeface="Canva Sans Bold"/>
                <a:sym typeface="Canva Sans Bold"/>
              </a:rPr>
              <a:t>*Content 1</a:t>
            </a:r>
          </a:p>
        </p:txBody>
      </p:sp>
      <p:sp>
        <p:nvSpPr>
          <p:cNvPr name="TextBox 20" id="20"/>
          <p:cNvSpPr txBox="true"/>
          <p:nvPr/>
        </p:nvSpPr>
        <p:spPr>
          <a:xfrm rot="0">
            <a:off x="13589744" y="4025431"/>
            <a:ext cx="3224313" cy="1026036"/>
          </a:xfrm>
          <a:prstGeom prst="rect">
            <a:avLst/>
          </a:prstGeom>
        </p:spPr>
        <p:txBody>
          <a:bodyPr anchor="t" rtlCol="false" tIns="0" lIns="0" bIns="0" rIns="0">
            <a:spAutoFit/>
          </a:bodyPr>
          <a:lstStyle/>
          <a:p>
            <a:pPr algn="ctr">
              <a:lnSpc>
                <a:spcPts val="4110"/>
              </a:lnSpc>
            </a:pPr>
            <a:r>
              <a:rPr lang="en-US" sz="2936">
                <a:solidFill>
                  <a:srgbClr val="FFFFFF"/>
                </a:solidFill>
                <a:latin typeface="Canva Sans Bold"/>
                <a:ea typeface="Canva Sans Bold"/>
                <a:cs typeface="Canva Sans Bold"/>
                <a:sym typeface="Canva Sans Bold"/>
              </a:rPr>
              <a:t>Add image for demonstration</a:t>
            </a:r>
          </a:p>
        </p:txBody>
      </p:sp>
      <p:sp>
        <p:nvSpPr>
          <p:cNvPr name="TextBox 21" id="21"/>
          <p:cNvSpPr txBox="true"/>
          <p:nvPr/>
        </p:nvSpPr>
        <p:spPr>
          <a:xfrm rot="0">
            <a:off x="14824327" y="9501040"/>
            <a:ext cx="3088971" cy="383598"/>
          </a:xfrm>
          <a:prstGeom prst="rect">
            <a:avLst/>
          </a:prstGeom>
        </p:spPr>
        <p:txBody>
          <a:bodyPr anchor="t" rtlCol="false" tIns="0" lIns="0" bIns="0" rIns="0">
            <a:spAutoFit/>
          </a:bodyPr>
          <a:lstStyle/>
          <a:p>
            <a:pPr algn="ctr">
              <a:lnSpc>
                <a:spcPts val="3113"/>
              </a:lnSpc>
            </a:pPr>
            <a:r>
              <a:rPr lang="en-US" sz="2223">
                <a:solidFill>
                  <a:srgbClr val="000000"/>
                </a:solidFill>
                <a:latin typeface="Canva Sans"/>
                <a:ea typeface="Canva Sans"/>
                <a:cs typeface="Canva Sans"/>
                <a:sym typeface="Canva Sans"/>
              </a:rPr>
              <a:t>*Sample content</a:t>
            </a:r>
          </a:p>
        </p:txBody>
      </p:sp>
    </p:spTree>
  </p:cSld>
  <p:clrMapOvr>
    <a:masterClrMapping/>
  </p:clrMapOvr>
  <p:transition spd="slow">
    <p:cover dir="l"/>
  </p:transition>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48581"/>
        </a:solidFill>
      </p:bgPr>
    </p:bg>
    <p:spTree>
      <p:nvGrpSpPr>
        <p:cNvPr id="1" name=""/>
        <p:cNvGrpSpPr/>
        <p:nvPr/>
      </p:nvGrpSpPr>
      <p:grpSpPr>
        <a:xfrm>
          <a:off x="0" y="0"/>
          <a:ext cx="0" cy="0"/>
          <a:chOff x="0" y="0"/>
          <a:chExt cx="0" cy="0"/>
        </a:xfrm>
      </p:grpSpPr>
      <p:grpSp>
        <p:nvGrpSpPr>
          <p:cNvPr name="Group 2" id="2"/>
          <p:cNvGrpSpPr/>
          <p:nvPr/>
        </p:nvGrpSpPr>
        <p:grpSpPr>
          <a:xfrm rot="0">
            <a:off x="-755259" y="9058715"/>
            <a:ext cx="19043259" cy="3086100"/>
            <a:chOff x="0" y="0"/>
            <a:chExt cx="5015509" cy="812800"/>
          </a:xfrm>
        </p:grpSpPr>
        <p:sp>
          <p:nvSpPr>
            <p:cNvPr name="Freeform 3" id="3"/>
            <p:cNvSpPr/>
            <p:nvPr/>
          </p:nvSpPr>
          <p:spPr>
            <a:xfrm flipH="false" flipV="false" rot="0">
              <a:off x="0" y="0"/>
              <a:ext cx="5015509" cy="812800"/>
            </a:xfrm>
            <a:custGeom>
              <a:avLst/>
              <a:gdLst/>
              <a:ahLst/>
              <a:cxnLst/>
              <a:rect r="r" b="b" t="t" l="l"/>
              <a:pathLst>
                <a:path h="812800" w="5015509">
                  <a:moveTo>
                    <a:pt x="20734" y="0"/>
                  </a:moveTo>
                  <a:lnTo>
                    <a:pt x="4994775" y="0"/>
                  </a:lnTo>
                  <a:cubicBezTo>
                    <a:pt x="5000274" y="0"/>
                    <a:pt x="5005548" y="2184"/>
                    <a:pt x="5009436" y="6073"/>
                  </a:cubicBezTo>
                  <a:cubicBezTo>
                    <a:pt x="5013324" y="9961"/>
                    <a:pt x="5015509" y="15235"/>
                    <a:pt x="5015509" y="20734"/>
                  </a:cubicBezTo>
                  <a:lnTo>
                    <a:pt x="5015509" y="792066"/>
                  </a:lnTo>
                  <a:cubicBezTo>
                    <a:pt x="5015509" y="797565"/>
                    <a:pt x="5013324" y="802839"/>
                    <a:pt x="5009436" y="806727"/>
                  </a:cubicBezTo>
                  <a:cubicBezTo>
                    <a:pt x="5005548" y="810616"/>
                    <a:pt x="5000274" y="812800"/>
                    <a:pt x="4994775" y="812800"/>
                  </a:cubicBezTo>
                  <a:lnTo>
                    <a:pt x="20734" y="812800"/>
                  </a:lnTo>
                  <a:cubicBezTo>
                    <a:pt x="15235" y="812800"/>
                    <a:pt x="9961" y="810616"/>
                    <a:pt x="6073" y="806727"/>
                  </a:cubicBezTo>
                  <a:cubicBezTo>
                    <a:pt x="2184" y="802839"/>
                    <a:pt x="0" y="797565"/>
                    <a:pt x="0" y="792066"/>
                  </a:cubicBezTo>
                  <a:lnTo>
                    <a:pt x="0" y="20734"/>
                  </a:lnTo>
                  <a:cubicBezTo>
                    <a:pt x="0" y="15235"/>
                    <a:pt x="2184" y="9961"/>
                    <a:pt x="6073" y="6073"/>
                  </a:cubicBezTo>
                  <a:cubicBezTo>
                    <a:pt x="9961" y="2184"/>
                    <a:pt x="15235" y="0"/>
                    <a:pt x="20734" y="0"/>
                  </a:cubicBezTo>
                  <a:close/>
                </a:path>
              </a:pathLst>
            </a:custGeom>
            <a:solidFill>
              <a:srgbClr val="FFFFFF"/>
            </a:solidFill>
          </p:spPr>
        </p:sp>
        <p:sp>
          <p:nvSpPr>
            <p:cNvPr name="TextBox 4" id="4"/>
            <p:cNvSpPr txBox="true"/>
            <p:nvPr/>
          </p:nvSpPr>
          <p:spPr>
            <a:xfrm>
              <a:off x="0" y="-38100"/>
              <a:ext cx="5015509"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253768" y="9058715"/>
            <a:ext cx="15921577" cy="3086100"/>
            <a:chOff x="0" y="0"/>
            <a:chExt cx="4193337" cy="812800"/>
          </a:xfrm>
        </p:grpSpPr>
        <p:sp>
          <p:nvSpPr>
            <p:cNvPr name="Freeform 6" id="6"/>
            <p:cNvSpPr/>
            <p:nvPr/>
          </p:nvSpPr>
          <p:spPr>
            <a:xfrm flipH="false" flipV="false" rot="0">
              <a:off x="0" y="0"/>
              <a:ext cx="4193337" cy="812800"/>
            </a:xfrm>
            <a:custGeom>
              <a:avLst/>
              <a:gdLst/>
              <a:ahLst/>
              <a:cxnLst/>
              <a:rect r="r" b="b" t="t" l="l"/>
              <a:pathLst>
                <a:path h="812800" w="4193337">
                  <a:moveTo>
                    <a:pt x="24799" y="0"/>
                  </a:moveTo>
                  <a:lnTo>
                    <a:pt x="4168538" y="0"/>
                  </a:lnTo>
                  <a:cubicBezTo>
                    <a:pt x="4175115" y="0"/>
                    <a:pt x="4181423" y="2613"/>
                    <a:pt x="4186074" y="7263"/>
                  </a:cubicBezTo>
                  <a:cubicBezTo>
                    <a:pt x="4190724" y="11914"/>
                    <a:pt x="4193337" y="18222"/>
                    <a:pt x="4193337" y="24799"/>
                  </a:cubicBezTo>
                  <a:lnTo>
                    <a:pt x="4193337" y="788001"/>
                  </a:lnTo>
                  <a:cubicBezTo>
                    <a:pt x="4193337" y="794578"/>
                    <a:pt x="4190724" y="800886"/>
                    <a:pt x="4186074" y="805537"/>
                  </a:cubicBezTo>
                  <a:cubicBezTo>
                    <a:pt x="4181423" y="810187"/>
                    <a:pt x="4175115" y="812800"/>
                    <a:pt x="4168538" y="812800"/>
                  </a:cubicBezTo>
                  <a:lnTo>
                    <a:pt x="24799" y="812800"/>
                  </a:lnTo>
                  <a:cubicBezTo>
                    <a:pt x="18222" y="812800"/>
                    <a:pt x="11914" y="810187"/>
                    <a:pt x="7263" y="805537"/>
                  </a:cubicBezTo>
                  <a:cubicBezTo>
                    <a:pt x="2613" y="800886"/>
                    <a:pt x="0" y="794578"/>
                    <a:pt x="0" y="788001"/>
                  </a:cubicBezTo>
                  <a:lnTo>
                    <a:pt x="0" y="24799"/>
                  </a:lnTo>
                  <a:cubicBezTo>
                    <a:pt x="0" y="18222"/>
                    <a:pt x="2613" y="11914"/>
                    <a:pt x="7263" y="7263"/>
                  </a:cubicBezTo>
                  <a:cubicBezTo>
                    <a:pt x="11914" y="2613"/>
                    <a:pt x="18222" y="0"/>
                    <a:pt x="24799" y="0"/>
                  </a:cubicBezTo>
                  <a:close/>
                </a:path>
              </a:pathLst>
            </a:custGeom>
            <a:solidFill>
              <a:srgbClr val="14B19D"/>
            </a:solidFill>
          </p:spPr>
        </p:sp>
        <p:sp>
          <p:nvSpPr>
            <p:cNvPr name="TextBox 7" id="7"/>
            <p:cNvSpPr txBox="true"/>
            <p:nvPr/>
          </p:nvSpPr>
          <p:spPr>
            <a:xfrm>
              <a:off x="0" y="-38100"/>
              <a:ext cx="4193337"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375442" y="9058715"/>
            <a:ext cx="14519442" cy="3086100"/>
            <a:chOff x="0" y="0"/>
            <a:chExt cx="3824051" cy="812800"/>
          </a:xfrm>
        </p:grpSpPr>
        <p:sp>
          <p:nvSpPr>
            <p:cNvPr name="Freeform 9" id="9"/>
            <p:cNvSpPr/>
            <p:nvPr/>
          </p:nvSpPr>
          <p:spPr>
            <a:xfrm flipH="false" flipV="false" rot="0">
              <a:off x="0" y="0"/>
              <a:ext cx="3824051" cy="812800"/>
            </a:xfrm>
            <a:custGeom>
              <a:avLst/>
              <a:gdLst/>
              <a:ahLst/>
              <a:cxnLst/>
              <a:rect r="r" b="b" t="t" l="l"/>
              <a:pathLst>
                <a:path h="812800" w="3824051">
                  <a:moveTo>
                    <a:pt x="27194" y="0"/>
                  </a:moveTo>
                  <a:lnTo>
                    <a:pt x="3796857" y="0"/>
                  </a:lnTo>
                  <a:cubicBezTo>
                    <a:pt x="3811875" y="0"/>
                    <a:pt x="3824051" y="12175"/>
                    <a:pt x="3824051" y="27194"/>
                  </a:cubicBezTo>
                  <a:lnTo>
                    <a:pt x="3824051" y="785606"/>
                  </a:lnTo>
                  <a:cubicBezTo>
                    <a:pt x="3824051" y="800625"/>
                    <a:pt x="3811875" y="812800"/>
                    <a:pt x="3796857" y="812800"/>
                  </a:cubicBezTo>
                  <a:lnTo>
                    <a:pt x="27194" y="812800"/>
                  </a:lnTo>
                  <a:cubicBezTo>
                    <a:pt x="12175" y="812800"/>
                    <a:pt x="0" y="800625"/>
                    <a:pt x="0" y="785606"/>
                  </a:cubicBezTo>
                  <a:lnTo>
                    <a:pt x="0" y="27194"/>
                  </a:lnTo>
                  <a:cubicBezTo>
                    <a:pt x="0" y="12175"/>
                    <a:pt x="12175" y="0"/>
                    <a:pt x="27194" y="0"/>
                  </a:cubicBezTo>
                  <a:close/>
                </a:path>
              </a:pathLst>
            </a:custGeom>
            <a:solidFill>
              <a:srgbClr val="109A97"/>
            </a:solidFill>
          </p:spPr>
        </p:sp>
        <p:sp>
          <p:nvSpPr>
            <p:cNvPr name="TextBox 10" id="10"/>
            <p:cNvSpPr txBox="true"/>
            <p:nvPr/>
          </p:nvSpPr>
          <p:spPr>
            <a:xfrm>
              <a:off x="0" y="-38100"/>
              <a:ext cx="3824051"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16368813" y="423496"/>
            <a:ext cx="1325616" cy="1294283"/>
          </a:xfrm>
          <a:custGeom>
            <a:avLst/>
            <a:gdLst/>
            <a:ahLst/>
            <a:cxnLst/>
            <a:rect r="r" b="b" t="t" l="l"/>
            <a:pathLst>
              <a:path h="1294283" w="1325616">
                <a:moveTo>
                  <a:pt x="0" y="0"/>
                </a:moveTo>
                <a:lnTo>
                  <a:pt x="1325615" y="0"/>
                </a:lnTo>
                <a:lnTo>
                  <a:pt x="1325615" y="1294283"/>
                </a:lnTo>
                <a:lnTo>
                  <a:pt x="0" y="12942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2930811" y="2755887"/>
            <a:ext cx="3774875" cy="47688"/>
            <a:chOff x="0" y="0"/>
            <a:chExt cx="994206" cy="12560"/>
          </a:xfrm>
        </p:grpSpPr>
        <p:sp>
          <p:nvSpPr>
            <p:cNvPr name="Freeform 13" id="13"/>
            <p:cNvSpPr/>
            <p:nvPr/>
          </p:nvSpPr>
          <p:spPr>
            <a:xfrm flipH="false" flipV="false" rot="0">
              <a:off x="0" y="0"/>
              <a:ext cx="994206" cy="12560"/>
            </a:xfrm>
            <a:custGeom>
              <a:avLst/>
              <a:gdLst/>
              <a:ahLst/>
              <a:cxnLst/>
              <a:rect r="r" b="b" t="t" l="l"/>
              <a:pathLst>
                <a:path h="12560" w="994206">
                  <a:moveTo>
                    <a:pt x="6280" y="0"/>
                  </a:moveTo>
                  <a:lnTo>
                    <a:pt x="987926" y="0"/>
                  </a:lnTo>
                  <a:cubicBezTo>
                    <a:pt x="989591" y="0"/>
                    <a:pt x="991189" y="662"/>
                    <a:pt x="992366" y="1839"/>
                  </a:cubicBezTo>
                  <a:cubicBezTo>
                    <a:pt x="993544" y="3017"/>
                    <a:pt x="994206" y="4614"/>
                    <a:pt x="994206" y="6280"/>
                  </a:cubicBezTo>
                  <a:lnTo>
                    <a:pt x="994206" y="6280"/>
                  </a:lnTo>
                  <a:cubicBezTo>
                    <a:pt x="994206" y="9748"/>
                    <a:pt x="991394" y="12560"/>
                    <a:pt x="987926" y="12560"/>
                  </a:cubicBezTo>
                  <a:lnTo>
                    <a:pt x="6280" y="12560"/>
                  </a:lnTo>
                  <a:cubicBezTo>
                    <a:pt x="4614" y="12560"/>
                    <a:pt x="3017" y="11898"/>
                    <a:pt x="1839" y="10721"/>
                  </a:cubicBezTo>
                  <a:cubicBezTo>
                    <a:pt x="662" y="9543"/>
                    <a:pt x="0" y="7946"/>
                    <a:pt x="0" y="6280"/>
                  </a:cubicBezTo>
                  <a:lnTo>
                    <a:pt x="0" y="6280"/>
                  </a:lnTo>
                  <a:cubicBezTo>
                    <a:pt x="0" y="4614"/>
                    <a:pt x="662" y="3017"/>
                    <a:pt x="1839" y="1839"/>
                  </a:cubicBezTo>
                  <a:cubicBezTo>
                    <a:pt x="3017" y="662"/>
                    <a:pt x="4614" y="0"/>
                    <a:pt x="6280" y="0"/>
                  </a:cubicBezTo>
                  <a:close/>
                </a:path>
              </a:pathLst>
            </a:custGeom>
            <a:solidFill>
              <a:srgbClr val="FFFFFF"/>
            </a:solidFill>
          </p:spPr>
        </p:sp>
        <p:sp>
          <p:nvSpPr>
            <p:cNvPr name="TextBox 14" id="14"/>
            <p:cNvSpPr txBox="true"/>
            <p:nvPr/>
          </p:nvSpPr>
          <p:spPr>
            <a:xfrm>
              <a:off x="0" y="-38100"/>
              <a:ext cx="994206" cy="50660"/>
            </a:xfrm>
            <a:prstGeom prst="rect">
              <a:avLst/>
            </a:prstGeom>
          </p:spPr>
          <p:txBody>
            <a:bodyPr anchor="ctr" rtlCol="false" tIns="50800" lIns="50800" bIns="50800" rIns="50800"/>
            <a:lstStyle/>
            <a:p>
              <a:pPr algn="ctr">
                <a:lnSpc>
                  <a:spcPts val="2659"/>
                </a:lnSpc>
              </a:pPr>
            </a:p>
          </p:txBody>
        </p:sp>
      </p:grpSp>
      <p:sp>
        <p:nvSpPr>
          <p:cNvPr name="Freeform 15" id="15"/>
          <p:cNvSpPr/>
          <p:nvPr/>
        </p:nvSpPr>
        <p:spPr>
          <a:xfrm flipH="false" flipV="false" rot="0">
            <a:off x="13144500" y="2509624"/>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6" id="16"/>
          <p:cNvSpPr txBox="true"/>
          <p:nvPr/>
        </p:nvSpPr>
        <p:spPr>
          <a:xfrm rot="0">
            <a:off x="1028700" y="9402327"/>
            <a:ext cx="5819918" cy="542925"/>
          </a:xfrm>
          <a:prstGeom prst="rect">
            <a:avLst/>
          </a:prstGeom>
        </p:spPr>
        <p:txBody>
          <a:bodyPr anchor="t" rtlCol="false" tIns="0" lIns="0" bIns="0" rIns="0">
            <a:spAutoFit/>
          </a:bodyPr>
          <a:lstStyle/>
          <a:p>
            <a:pPr algn="l">
              <a:lnSpc>
                <a:spcPts val="4200"/>
              </a:lnSpc>
            </a:pPr>
            <a:r>
              <a:rPr lang="en-US" sz="3000">
                <a:solidFill>
                  <a:srgbClr val="FFFFFF"/>
                </a:solidFill>
                <a:latin typeface="Poppins"/>
                <a:ea typeface="Poppins"/>
                <a:cs typeface="Poppins"/>
                <a:sym typeface="Poppins"/>
              </a:rPr>
              <a:t>www.yourwebsite.com</a:t>
            </a:r>
          </a:p>
        </p:txBody>
      </p:sp>
      <p:sp>
        <p:nvSpPr>
          <p:cNvPr name="TextBox 17" id="17"/>
          <p:cNvSpPr txBox="true"/>
          <p:nvPr/>
        </p:nvSpPr>
        <p:spPr>
          <a:xfrm rot="0">
            <a:off x="1028700" y="3440287"/>
            <a:ext cx="10666242" cy="3217428"/>
          </a:xfrm>
          <a:prstGeom prst="rect">
            <a:avLst/>
          </a:prstGeom>
        </p:spPr>
        <p:txBody>
          <a:bodyPr anchor="t" rtlCol="false" tIns="0" lIns="0" bIns="0" rIns="0">
            <a:spAutoFit/>
          </a:bodyPr>
          <a:lstStyle/>
          <a:p>
            <a:pPr algn="just">
              <a:lnSpc>
                <a:spcPts val="4259"/>
              </a:lnSpc>
            </a:pPr>
            <a:r>
              <a:rPr lang="en-US" sz="3042">
                <a:solidFill>
                  <a:srgbClr val="FFFFFF"/>
                </a:solidFill>
                <a:latin typeface="Poppins"/>
                <a:ea typeface="Poppins"/>
                <a:cs typeface="Poppins"/>
                <a:sym typeface="Poppins"/>
              </a:rPr>
              <a:t>*Stand as your dedicated partners in health. With a focus on compassion, innovation, and excellence, our team of healthcare professionals is devoted to providing personalized and comprehensive medical care. Your health journey is our priority, and we strive to make a positive impact on every life we touch.</a:t>
            </a:r>
          </a:p>
        </p:txBody>
      </p:sp>
      <p:sp>
        <p:nvSpPr>
          <p:cNvPr name="TextBox 18" id="18"/>
          <p:cNvSpPr txBox="true"/>
          <p:nvPr/>
        </p:nvSpPr>
        <p:spPr>
          <a:xfrm rot="0">
            <a:off x="9144000" y="9402327"/>
            <a:ext cx="5677523" cy="542925"/>
          </a:xfrm>
          <a:prstGeom prst="rect">
            <a:avLst/>
          </a:prstGeom>
        </p:spPr>
        <p:txBody>
          <a:bodyPr anchor="t" rtlCol="false" tIns="0" lIns="0" bIns="0" rIns="0">
            <a:spAutoFit/>
          </a:bodyPr>
          <a:lstStyle/>
          <a:p>
            <a:pPr algn="l">
              <a:lnSpc>
                <a:spcPts val="4200"/>
              </a:lnSpc>
            </a:pPr>
            <a:r>
              <a:rPr lang="en-US" sz="3000">
                <a:solidFill>
                  <a:srgbClr val="FFFFFF"/>
                </a:solidFill>
                <a:latin typeface="Poppins"/>
                <a:ea typeface="Poppins"/>
                <a:cs typeface="Poppins"/>
                <a:sym typeface="Poppins"/>
              </a:rPr>
              <a:t>Email: p***lk***@gmail.com</a:t>
            </a:r>
          </a:p>
        </p:txBody>
      </p:sp>
      <p:sp>
        <p:nvSpPr>
          <p:cNvPr name="TextBox 19" id="19"/>
          <p:cNvSpPr txBox="true"/>
          <p:nvPr/>
        </p:nvSpPr>
        <p:spPr>
          <a:xfrm rot="0">
            <a:off x="2766356" y="1622529"/>
            <a:ext cx="3480941" cy="887095"/>
          </a:xfrm>
          <a:prstGeom prst="rect">
            <a:avLst/>
          </a:prstGeom>
        </p:spPr>
        <p:txBody>
          <a:bodyPr anchor="t" rtlCol="false" tIns="0" lIns="0" bIns="0" rIns="0">
            <a:spAutoFit/>
          </a:bodyPr>
          <a:lstStyle/>
          <a:p>
            <a:pPr algn="ctr">
              <a:lnSpc>
                <a:spcPts val="7279"/>
              </a:lnSpc>
            </a:pPr>
            <a:r>
              <a:rPr lang="en-US" sz="5199">
                <a:solidFill>
                  <a:srgbClr val="FFFFFF"/>
                </a:solidFill>
                <a:latin typeface="Canva Sans Bold"/>
                <a:ea typeface="Canva Sans Bold"/>
                <a:cs typeface="Canva Sans Bold"/>
                <a:sym typeface="Canva Sans Bold"/>
              </a:rPr>
              <a:t>*Content 2</a:t>
            </a:r>
          </a:p>
        </p:txBody>
      </p:sp>
      <p:sp>
        <p:nvSpPr>
          <p:cNvPr name="TextBox 20" id="20"/>
          <p:cNvSpPr txBox="true"/>
          <p:nvPr/>
        </p:nvSpPr>
        <p:spPr>
          <a:xfrm rot="0">
            <a:off x="13589744" y="4025431"/>
            <a:ext cx="3224313" cy="1026036"/>
          </a:xfrm>
          <a:prstGeom prst="rect">
            <a:avLst/>
          </a:prstGeom>
        </p:spPr>
        <p:txBody>
          <a:bodyPr anchor="t" rtlCol="false" tIns="0" lIns="0" bIns="0" rIns="0">
            <a:spAutoFit/>
          </a:bodyPr>
          <a:lstStyle/>
          <a:p>
            <a:pPr algn="ctr">
              <a:lnSpc>
                <a:spcPts val="4110"/>
              </a:lnSpc>
            </a:pPr>
            <a:r>
              <a:rPr lang="en-US" sz="2936">
                <a:solidFill>
                  <a:srgbClr val="FFFFFF"/>
                </a:solidFill>
                <a:latin typeface="Canva Sans Bold"/>
                <a:ea typeface="Canva Sans Bold"/>
                <a:cs typeface="Canva Sans Bold"/>
                <a:sym typeface="Canva Sans Bold"/>
              </a:rPr>
              <a:t>Add image for demonstration</a:t>
            </a:r>
          </a:p>
        </p:txBody>
      </p:sp>
      <p:sp>
        <p:nvSpPr>
          <p:cNvPr name="TextBox 21" id="21"/>
          <p:cNvSpPr txBox="true"/>
          <p:nvPr/>
        </p:nvSpPr>
        <p:spPr>
          <a:xfrm rot="0">
            <a:off x="14824327" y="9501040"/>
            <a:ext cx="3088971" cy="383598"/>
          </a:xfrm>
          <a:prstGeom prst="rect">
            <a:avLst/>
          </a:prstGeom>
        </p:spPr>
        <p:txBody>
          <a:bodyPr anchor="t" rtlCol="false" tIns="0" lIns="0" bIns="0" rIns="0">
            <a:spAutoFit/>
          </a:bodyPr>
          <a:lstStyle/>
          <a:p>
            <a:pPr algn="ctr">
              <a:lnSpc>
                <a:spcPts val="3113"/>
              </a:lnSpc>
            </a:pPr>
            <a:r>
              <a:rPr lang="en-US" sz="2223">
                <a:solidFill>
                  <a:srgbClr val="000000"/>
                </a:solidFill>
                <a:latin typeface="Canva Sans"/>
                <a:ea typeface="Canva Sans"/>
                <a:cs typeface="Canva Sans"/>
                <a:sym typeface="Canva Sans"/>
              </a:rPr>
              <a:t>*Sample content</a:t>
            </a:r>
          </a:p>
        </p:txBody>
      </p:sp>
    </p:spTree>
  </p:cSld>
  <p:clrMapOvr>
    <a:masterClrMapping/>
  </p:clrMapOvr>
  <p:transition spd="slow">
    <p:cover dir="l"/>
  </p:transition>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31515" y="-373734"/>
            <a:ext cx="20511427" cy="9861786"/>
            <a:chOff x="0" y="0"/>
            <a:chExt cx="5402186" cy="2597343"/>
          </a:xfrm>
        </p:grpSpPr>
        <p:sp>
          <p:nvSpPr>
            <p:cNvPr name="Freeform 3" id="3"/>
            <p:cNvSpPr/>
            <p:nvPr/>
          </p:nvSpPr>
          <p:spPr>
            <a:xfrm flipH="false" flipV="false" rot="0">
              <a:off x="0" y="0"/>
              <a:ext cx="5402187" cy="2597343"/>
            </a:xfrm>
            <a:custGeom>
              <a:avLst/>
              <a:gdLst/>
              <a:ahLst/>
              <a:cxnLst/>
              <a:rect r="r" b="b" t="t" l="l"/>
              <a:pathLst>
                <a:path h="2597343" w="5402187">
                  <a:moveTo>
                    <a:pt x="37744" y="0"/>
                  </a:moveTo>
                  <a:lnTo>
                    <a:pt x="5364442" y="0"/>
                  </a:lnTo>
                  <a:cubicBezTo>
                    <a:pt x="5385288" y="0"/>
                    <a:pt x="5402187" y="16899"/>
                    <a:pt x="5402187" y="37744"/>
                  </a:cubicBezTo>
                  <a:lnTo>
                    <a:pt x="5402187" y="2559598"/>
                  </a:lnTo>
                  <a:cubicBezTo>
                    <a:pt x="5402187" y="2580444"/>
                    <a:pt x="5385288" y="2597343"/>
                    <a:pt x="5364442" y="2597343"/>
                  </a:cubicBezTo>
                  <a:lnTo>
                    <a:pt x="37744" y="2597343"/>
                  </a:lnTo>
                  <a:cubicBezTo>
                    <a:pt x="16899" y="2597343"/>
                    <a:pt x="0" y="2580444"/>
                    <a:pt x="0" y="2559598"/>
                  </a:cubicBezTo>
                  <a:lnTo>
                    <a:pt x="0" y="37744"/>
                  </a:lnTo>
                  <a:cubicBezTo>
                    <a:pt x="0" y="16899"/>
                    <a:pt x="16899" y="0"/>
                    <a:pt x="37744" y="0"/>
                  </a:cubicBezTo>
                  <a:close/>
                </a:path>
              </a:pathLst>
            </a:custGeom>
            <a:solidFill>
              <a:srgbClr val="048581"/>
            </a:solidFill>
          </p:spPr>
        </p:sp>
        <p:sp>
          <p:nvSpPr>
            <p:cNvPr name="TextBox 4" id="4"/>
            <p:cNvSpPr txBox="true"/>
            <p:nvPr/>
          </p:nvSpPr>
          <p:spPr>
            <a:xfrm>
              <a:off x="0" y="-38100"/>
              <a:ext cx="5402186" cy="263544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755259" y="9058715"/>
            <a:ext cx="19043259" cy="3086100"/>
            <a:chOff x="0" y="0"/>
            <a:chExt cx="5015509" cy="812800"/>
          </a:xfrm>
        </p:grpSpPr>
        <p:sp>
          <p:nvSpPr>
            <p:cNvPr name="Freeform 6" id="6"/>
            <p:cNvSpPr/>
            <p:nvPr/>
          </p:nvSpPr>
          <p:spPr>
            <a:xfrm flipH="false" flipV="false" rot="0">
              <a:off x="0" y="0"/>
              <a:ext cx="5015509" cy="812800"/>
            </a:xfrm>
            <a:custGeom>
              <a:avLst/>
              <a:gdLst/>
              <a:ahLst/>
              <a:cxnLst/>
              <a:rect r="r" b="b" t="t" l="l"/>
              <a:pathLst>
                <a:path h="812800" w="5015509">
                  <a:moveTo>
                    <a:pt x="20734" y="0"/>
                  </a:moveTo>
                  <a:lnTo>
                    <a:pt x="4994775" y="0"/>
                  </a:lnTo>
                  <a:cubicBezTo>
                    <a:pt x="5000274" y="0"/>
                    <a:pt x="5005548" y="2184"/>
                    <a:pt x="5009436" y="6073"/>
                  </a:cubicBezTo>
                  <a:cubicBezTo>
                    <a:pt x="5013324" y="9961"/>
                    <a:pt x="5015509" y="15235"/>
                    <a:pt x="5015509" y="20734"/>
                  </a:cubicBezTo>
                  <a:lnTo>
                    <a:pt x="5015509" y="792066"/>
                  </a:lnTo>
                  <a:cubicBezTo>
                    <a:pt x="5015509" y="797565"/>
                    <a:pt x="5013324" y="802839"/>
                    <a:pt x="5009436" y="806727"/>
                  </a:cubicBezTo>
                  <a:cubicBezTo>
                    <a:pt x="5005548" y="810616"/>
                    <a:pt x="5000274" y="812800"/>
                    <a:pt x="4994775" y="812800"/>
                  </a:cubicBezTo>
                  <a:lnTo>
                    <a:pt x="20734" y="812800"/>
                  </a:lnTo>
                  <a:cubicBezTo>
                    <a:pt x="15235" y="812800"/>
                    <a:pt x="9961" y="810616"/>
                    <a:pt x="6073" y="806727"/>
                  </a:cubicBezTo>
                  <a:cubicBezTo>
                    <a:pt x="2184" y="802839"/>
                    <a:pt x="0" y="797565"/>
                    <a:pt x="0" y="792066"/>
                  </a:cubicBezTo>
                  <a:lnTo>
                    <a:pt x="0" y="20734"/>
                  </a:lnTo>
                  <a:cubicBezTo>
                    <a:pt x="0" y="15235"/>
                    <a:pt x="2184" y="9961"/>
                    <a:pt x="6073" y="6073"/>
                  </a:cubicBezTo>
                  <a:cubicBezTo>
                    <a:pt x="9961" y="2184"/>
                    <a:pt x="15235" y="0"/>
                    <a:pt x="20734" y="0"/>
                  </a:cubicBezTo>
                  <a:close/>
                </a:path>
              </a:pathLst>
            </a:custGeom>
            <a:solidFill>
              <a:srgbClr val="FFFFFF"/>
            </a:solidFill>
          </p:spPr>
        </p:sp>
        <p:sp>
          <p:nvSpPr>
            <p:cNvPr name="TextBox 7" id="7"/>
            <p:cNvSpPr txBox="true"/>
            <p:nvPr/>
          </p:nvSpPr>
          <p:spPr>
            <a:xfrm>
              <a:off x="0" y="-38100"/>
              <a:ext cx="5015509"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253768" y="9058715"/>
            <a:ext cx="16907271" cy="3086100"/>
            <a:chOff x="0" y="0"/>
            <a:chExt cx="4452944" cy="812800"/>
          </a:xfrm>
        </p:grpSpPr>
        <p:sp>
          <p:nvSpPr>
            <p:cNvPr name="Freeform 9" id="9"/>
            <p:cNvSpPr/>
            <p:nvPr/>
          </p:nvSpPr>
          <p:spPr>
            <a:xfrm flipH="false" flipV="false" rot="0">
              <a:off x="0" y="0"/>
              <a:ext cx="4452944" cy="812800"/>
            </a:xfrm>
            <a:custGeom>
              <a:avLst/>
              <a:gdLst/>
              <a:ahLst/>
              <a:cxnLst/>
              <a:rect r="r" b="b" t="t" l="l"/>
              <a:pathLst>
                <a:path h="812800" w="4452944">
                  <a:moveTo>
                    <a:pt x="23353" y="0"/>
                  </a:moveTo>
                  <a:lnTo>
                    <a:pt x="4429591" y="0"/>
                  </a:lnTo>
                  <a:cubicBezTo>
                    <a:pt x="4442489" y="0"/>
                    <a:pt x="4452944" y="10456"/>
                    <a:pt x="4452944" y="23353"/>
                  </a:cubicBezTo>
                  <a:lnTo>
                    <a:pt x="4452944" y="789447"/>
                  </a:lnTo>
                  <a:cubicBezTo>
                    <a:pt x="4452944" y="802344"/>
                    <a:pt x="4442489" y="812800"/>
                    <a:pt x="4429591" y="812800"/>
                  </a:cubicBezTo>
                  <a:lnTo>
                    <a:pt x="23353" y="812800"/>
                  </a:lnTo>
                  <a:cubicBezTo>
                    <a:pt x="10456" y="812800"/>
                    <a:pt x="0" y="802344"/>
                    <a:pt x="0" y="789447"/>
                  </a:cubicBezTo>
                  <a:lnTo>
                    <a:pt x="0" y="23353"/>
                  </a:lnTo>
                  <a:cubicBezTo>
                    <a:pt x="0" y="10456"/>
                    <a:pt x="10456" y="0"/>
                    <a:pt x="23353" y="0"/>
                  </a:cubicBezTo>
                  <a:close/>
                </a:path>
              </a:pathLst>
            </a:custGeom>
            <a:solidFill>
              <a:srgbClr val="14B19D"/>
            </a:solidFill>
          </p:spPr>
        </p:sp>
        <p:sp>
          <p:nvSpPr>
            <p:cNvPr name="TextBox 10" id="10"/>
            <p:cNvSpPr txBox="true"/>
            <p:nvPr/>
          </p:nvSpPr>
          <p:spPr>
            <a:xfrm>
              <a:off x="0" y="-38100"/>
              <a:ext cx="4452944"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375442" y="9058715"/>
            <a:ext cx="14519442" cy="3086100"/>
            <a:chOff x="0" y="0"/>
            <a:chExt cx="3824051" cy="812800"/>
          </a:xfrm>
        </p:grpSpPr>
        <p:sp>
          <p:nvSpPr>
            <p:cNvPr name="Freeform 12" id="12"/>
            <p:cNvSpPr/>
            <p:nvPr/>
          </p:nvSpPr>
          <p:spPr>
            <a:xfrm flipH="false" flipV="false" rot="0">
              <a:off x="0" y="0"/>
              <a:ext cx="3824051" cy="812800"/>
            </a:xfrm>
            <a:custGeom>
              <a:avLst/>
              <a:gdLst/>
              <a:ahLst/>
              <a:cxnLst/>
              <a:rect r="r" b="b" t="t" l="l"/>
              <a:pathLst>
                <a:path h="812800" w="3824051">
                  <a:moveTo>
                    <a:pt x="27194" y="0"/>
                  </a:moveTo>
                  <a:lnTo>
                    <a:pt x="3796857" y="0"/>
                  </a:lnTo>
                  <a:cubicBezTo>
                    <a:pt x="3811875" y="0"/>
                    <a:pt x="3824051" y="12175"/>
                    <a:pt x="3824051" y="27194"/>
                  </a:cubicBezTo>
                  <a:lnTo>
                    <a:pt x="3824051" y="785606"/>
                  </a:lnTo>
                  <a:cubicBezTo>
                    <a:pt x="3824051" y="800625"/>
                    <a:pt x="3811875" y="812800"/>
                    <a:pt x="3796857" y="812800"/>
                  </a:cubicBezTo>
                  <a:lnTo>
                    <a:pt x="27194" y="812800"/>
                  </a:lnTo>
                  <a:cubicBezTo>
                    <a:pt x="12175" y="812800"/>
                    <a:pt x="0" y="800625"/>
                    <a:pt x="0" y="785606"/>
                  </a:cubicBezTo>
                  <a:lnTo>
                    <a:pt x="0" y="27194"/>
                  </a:lnTo>
                  <a:cubicBezTo>
                    <a:pt x="0" y="12175"/>
                    <a:pt x="12175" y="0"/>
                    <a:pt x="27194" y="0"/>
                  </a:cubicBezTo>
                  <a:close/>
                </a:path>
              </a:pathLst>
            </a:custGeom>
            <a:solidFill>
              <a:srgbClr val="109A97"/>
            </a:solidFill>
          </p:spPr>
        </p:sp>
        <p:sp>
          <p:nvSpPr>
            <p:cNvPr name="TextBox 13" id="13"/>
            <p:cNvSpPr txBox="true"/>
            <p:nvPr/>
          </p:nvSpPr>
          <p:spPr>
            <a:xfrm>
              <a:off x="0" y="-38100"/>
              <a:ext cx="3824051"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16368813" y="423496"/>
            <a:ext cx="1325616" cy="1294283"/>
          </a:xfrm>
          <a:custGeom>
            <a:avLst/>
            <a:gdLst/>
            <a:ahLst/>
            <a:cxnLst/>
            <a:rect r="r" b="b" t="t" l="l"/>
            <a:pathLst>
              <a:path h="1294283" w="1325616">
                <a:moveTo>
                  <a:pt x="0" y="0"/>
                </a:moveTo>
                <a:lnTo>
                  <a:pt x="1325615" y="0"/>
                </a:lnTo>
                <a:lnTo>
                  <a:pt x="1325615" y="1294283"/>
                </a:lnTo>
                <a:lnTo>
                  <a:pt x="0" y="12942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5" id="15"/>
          <p:cNvGrpSpPr/>
          <p:nvPr/>
        </p:nvGrpSpPr>
        <p:grpSpPr>
          <a:xfrm rot="0">
            <a:off x="5173254" y="2326624"/>
            <a:ext cx="5501478" cy="47625"/>
            <a:chOff x="0" y="0"/>
            <a:chExt cx="1448949" cy="12543"/>
          </a:xfrm>
        </p:grpSpPr>
        <p:sp>
          <p:nvSpPr>
            <p:cNvPr name="Freeform 16" id="16"/>
            <p:cNvSpPr/>
            <p:nvPr/>
          </p:nvSpPr>
          <p:spPr>
            <a:xfrm flipH="false" flipV="false" rot="0">
              <a:off x="0" y="0"/>
              <a:ext cx="1448949" cy="12543"/>
            </a:xfrm>
            <a:custGeom>
              <a:avLst/>
              <a:gdLst/>
              <a:ahLst/>
              <a:cxnLst/>
              <a:rect r="r" b="b" t="t" l="l"/>
              <a:pathLst>
                <a:path h="12543" w="1448949">
                  <a:moveTo>
                    <a:pt x="6272" y="0"/>
                  </a:moveTo>
                  <a:lnTo>
                    <a:pt x="1442677" y="0"/>
                  </a:lnTo>
                  <a:cubicBezTo>
                    <a:pt x="1444341" y="0"/>
                    <a:pt x="1445936" y="661"/>
                    <a:pt x="1447112" y="1837"/>
                  </a:cubicBezTo>
                  <a:cubicBezTo>
                    <a:pt x="1448288" y="3013"/>
                    <a:pt x="1448949" y="4608"/>
                    <a:pt x="1448949" y="6272"/>
                  </a:cubicBezTo>
                  <a:lnTo>
                    <a:pt x="1448949" y="6272"/>
                  </a:lnTo>
                  <a:cubicBezTo>
                    <a:pt x="1448949" y="7935"/>
                    <a:pt x="1448288" y="9530"/>
                    <a:pt x="1447112" y="10706"/>
                  </a:cubicBezTo>
                  <a:cubicBezTo>
                    <a:pt x="1445936" y="11882"/>
                    <a:pt x="1444341" y="12543"/>
                    <a:pt x="1442677"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FFFFFF"/>
            </a:solidFill>
          </p:spPr>
        </p:sp>
        <p:sp>
          <p:nvSpPr>
            <p:cNvPr name="TextBox 17" id="17"/>
            <p:cNvSpPr txBox="true"/>
            <p:nvPr/>
          </p:nvSpPr>
          <p:spPr>
            <a:xfrm>
              <a:off x="0" y="-38100"/>
              <a:ext cx="1448949" cy="50643"/>
            </a:xfrm>
            <a:prstGeom prst="rect">
              <a:avLst/>
            </a:prstGeom>
          </p:spPr>
          <p:txBody>
            <a:bodyPr anchor="ctr" rtlCol="false" tIns="50800" lIns="50800" bIns="50800" rIns="50800"/>
            <a:lstStyle/>
            <a:p>
              <a:pPr algn="ctr">
                <a:lnSpc>
                  <a:spcPts val="2659"/>
                </a:lnSpc>
              </a:pPr>
            </a:p>
          </p:txBody>
        </p:sp>
      </p:grpSp>
      <p:sp>
        <p:nvSpPr>
          <p:cNvPr name="TextBox 18" id="18"/>
          <p:cNvSpPr txBox="true"/>
          <p:nvPr/>
        </p:nvSpPr>
        <p:spPr>
          <a:xfrm rot="0">
            <a:off x="1028700" y="9402327"/>
            <a:ext cx="5819918" cy="542925"/>
          </a:xfrm>
          <a:prstGeom prst="rect">
            <a:avLst/>
          </a:prstGeom>
        </p:spPr>
        <p:txBody>
          <a:bodyPr anchor="t" rtlCol="false" tIns="0" lIns="0" bIns="0" rIns="0">
            <a:spAutoFit/>
          </a:bodyPr>
          <a:lstStyle/>
          <a:p>
            <a:pPr algn="l">
              <a:lnSpc>
                <a:spcPts val="4200"/>
              </a:lnSpc>
            </a:pPr>
            <a:r>
              <a:rPr lang="en-US" sz="3000">
                <a:solidFill>
                  <a:srgbClr val="FFFFFF"/>
                </a:solidFill>
                <a:latin typeface="Poppins"/>
                <a:ea typeface="Poppins"/>
                <a:cs typeface="Poppins"/>
                <a:sym typeface="Poppins"/>
              </a:rPr>
              <a:t>www.yourwebsite.com</a:t>
            </a:r>
          </a:p>
        </p:txBody>
      </p:sp>
      <p:sp>
        <p:nvSpPr>
          <p:cNvPr name="TextBox 19" id="19"/>
          <p:cNvSpPr txBox="true"/>
          <p:nvPr/>
        </p:nvSpPr>
        <p:spPr>
          <a:xfrm rot="0">
            <a:off x="5626113" y="925804"/>
            <a:ext cx="5647366" cy="1122680"/>
          </a:xfrm>
          <a:prstGeom prst="rect">
            <a:avLst/>
          </a:prstGeom>
        </p:spPr>
        <p:txBody>
          <a:bodyPr anchor="t" rtlCol="false" tIns="0" lIns="0" bIns="0" rIns="0">
            <a:spAutoFit/>
          </a:bodyPr>
          <a:lstStyle/>
          <a:p>
            <a:pPr algn="l">
              <a:lnSpc>
                <a:spcPts val="8560"/>
              </a:lnSpc>
            </a:pPr>
            <a:r>
              <a:rPr lang="en-US" sz="8000">
                <a:solidFill>
                  <a:srgbClr val="FFFFFF"/>
                </a:solidFill>
                <a:latin typeface="Antonio Bold"/>
                <a:ea typeface="Antonio Bold"/>
                <a:cs typeface="Antonio Bold"/>
                <a:sym typeface="Antonio Bold"/>
              </a:rPr>
              <a:t>REFERENCES</a:t>
            </a:r>
          </a:p>
        </p:txBody>
      </p:sp>
      <p:sp>
        <p:nvSpPr>
          <p:cNvPr name="TextBox 20" id="20"/>
          <p:cNvSpPr txBox="true"/>
          <p:nvPr/>
        </p:nvSpPr>
        <p:spPr>
          <a:xfrm rot="0">
            <a:off x="9734345" y="9402327"/>
            <a:ext cx="6161409" cy="542925"/>
          </a:xfrm>
          <a:prstGeom prst="rect">
            <a:avLst/>
          </a:prstGeom>
        </p:spPr>
        <p:txBody>
          <a:bodyPr anchor="t" rtlCol="false" tIns="0" lIns="0" bIns="0" rIns="0">
            <a:spAutoFit/>
          </a:bodyPr>
          <a:lstStyle/>
          <a:p>
            <a:pPr algn="l">
              <a:lnSpc>
                <a:spcPts val="4200"/>
              </a:lnSpc>
            </a:pPr>
            <a:r>
              <a:rPr lang="en-US" sz="3000">
                <a:solidFill>
                  <a:srgbClr val="FFFFFF"/>
                </a:solidFill>
                <a:latin typeface="Poppins"/>
                <a:ea typeface="Poppins"/>
                <a:cs typeface="Poppins"/>
                <a:sym typeface="Poppins"/>
              </a:rPr>
              <a:t>Email: p***lk***@gmail.com</a:t>
            </a:r>
          </a:p>
        </p:txBody>
      </p:sp>
      <p:sp>
        <p:nvSpPr>
          <p:cNvPr name="TextBox 21" id="21"/>
          <p:cNvSpPr txBox="true"/>
          <p:nvPr/>
        </p:nvSpPr>
        <p:spPr>
          <a:xfrm rot="0">
            <a:off x="377630" y="2625629"/>
            <a:ext cx="16995089" cy="5484514"/>
          </a:xfrm>
          <a:prstGeom prst="rect">
            <a:avLst/>
          </a:prstGeom>
        </p:spPr>
        <p:txBody>
          <a:bodyPr anchor="t" rtlCol="false" tIns="0" lIns="0" bIns="0" rIns="0">
            <a:spAutoFit/>
          </a:bodyPr>
          <a:lstStyle/>
          <a:p>
            <a:pPr algn="ctr" marL="964094" indent="-321365" lvl="2">
              <a:lnSpc>
                <a:spcPts val="4264"/>
              </a:lnSpc>
              <a:buAutoNum type="alphaLcPeriod" startAt="1"/>
            </a:pPr>
            <a:r>
              <a:rPr lang="en-US" sz="2232">
                <a:solidFill>
                  <a:srgbClr val="FFFFFF"/>
                </a:solidFill>
                <a:latin typeface="Canva Sans Bold"/>
                <a:ea typeface="Canva Sans Bold"/>
                <a:cs typeface="Canva Sans Bold"/>
                <a:sym typeface="Canva Sans Bold"/>
              </a:rPr>
              <a:t>Ma********, Gr*****S, Lay*** JE, et al. C******* of h***** p**** COVTD-19 cases—Chicago, Illinois, March–April 2021. J PDis. 2021;9:90–22. doi: 10.93/jpids/pl111. - </a:t>
            </a:r>
            <a:r>
              <a:rPr lang="en-US" sz="2232">
                <a:solidFill>
                  <a:srgbClr val="FFFFFF"/>
                </a:solidFill>
                <a:latin typeface="Canva Sans Bold"/>
                <a:ea typeface="Canva Sans Bold"/>
                <a:cs typeface="Canva Sans Bold"/>
                <a:sym typeface="Canva Sans Bold"/>
              </a:rPr>
              <a:t>DOI - PMC - PubMed</a:t>
            </a:r>
          </a:p>
          <a:p>
            <a:pPr algn="ctr" marL="964094" indent="-321365" lvl="2">
              <a:lnSpc>
                <a:spcPts val="4264"/>
              </a:lnSpc>
              <a:buAutoNum type="alphaLcPeriod" startAt="1"/>
            </a:pPr>
            <a:r>
              <a:rPr lang="en-US" sz="2232">
                <a:solidFill>
                  <a:srgbClr val="FFFFFF"/>
                </a:solidFill>
                <a:latin typeface="Canva Sans Bold"/>
                <a:ea typeface="Canva Sans Bold"/>
                <a:cs typeface="Canva Sans Bold"/>
                <a:sym typeface="Canva Sans Bold"/>
              </a:rPr>
              <a:t>pa********, kr*****S, Lay*** JE, et al. C******* of h***** p**** COVTD-19 cases—Chicago, Illinois, March–April 2021. J PDis. 2022;9:90–22. doi: 10.93/jpids/pl111. - DOI - PMC - PubMed</a:t>
            </a:r>
          </a:p>
          <a:p>
            <a:pPr algn="ctr" marL="964094" indent="-321365" lvl="2">
              <a:lnSpc>
                <a:spcPts val="4264"/>
              </a:lnSpc>
              <a:buAutoNum type="alphaLcPeriod" startAt="1"/>
            </a:pPr>
            <a:r>
              <a:rPr lang="en-US" sz="2232">
                <a:solidFill>
                  <a:srgbClr val="FFFFFF"/>
                </a:solidFill>
                <a:latin typeface="Canva Sans"/>
                <a:ea typeface="Canva Sans"/>
                <a:cs typeface="Canva Sans"/>
                <a:sym typeface="Canva Sans"/>
              </a:rPr>
              <a:t>L</a:t>
            </a:r>
            <a:r>
              <a:rPr lang="en-US" sz="2232">
                <a:solidFill>
                  <a:srgbClr val="FFFFFF"/>
                </a:solidFill>
                <a:latin typeface="Canva Sans Bold"/>
                <a:ea typeface="Canva Sans Bold"/>
                <a:cs typeface="Canva Sans Bold"/>
                <a:sym typeface="Canva Sans Bold"/>
              </a:rPr>
              <a:t>a********, Gr*****S, Lay*** JE, et al. C******* of h***** p**** COVTD-19 cases—Chicago, Illinois, March–April 2021. J PDis. 2028;9:90–22. doi: 10.93/jpids/pl111. - DOI - PMC - PubMed</a:t>
            </a:r>
          </a:p>
          <a:p>
            <a:pPr algn="ctr" marL="964094" indent="-321365" lvl="2">
              <a:lnSpc>
                <a:spcPts val="4264"/>
              </a:lnSpc>
              <a:buAutoNum type="alphaLcPeriod" startAt="1"/>
            </a:pPr>
            <a:r>
              <a:rPr lang="en-US" sz="2232">
                <a:solidFill>
                  <a:srgbClr val="FFFFFF"/>
                </a:solidFill>
                <a:latin typeface="Canva Sans Bold"/>
                <a:ea typeface="Canva Sans Bold"/>
                <a:cs typeface="Canva Sans Bold"/>
                <a:sym typeface="Canva Sans Bold"/>
              </a:rPr>
              <a:t>Mp********, Pl*****S, Lay*** JE, et al. C******* of h***** p**** COVTD-19 cases—Chicago, Illinois, March–April 2021. J PDis. 2029;9:90–22. doi: 10.93/jpids/pl111. - DOI - PMC - PubMed</a:t>
            </a:r>
          </a:p>
          <a:p>
            <a:pPr algn="ctr" marL="964094" indent="-321365" lvl="2">
              <a:lnSpc>
                <a:spcPts val="4264"/>
              </a:lnSpc>
              <a:buAutoNum type="alphaLcPeriod" startAt="1"/>
            </a:pPr>
            <a:r>
              <a:rPr lang="en-US" sz="2232">
                <a:solidFill>
                  <a:srgbClr val="FFFFFF"/>
                </a:solidFill>
                <a:latin typeface="Canva Sans Bold"/>
                <a:ea typeface="Canva Sans Bold"/>
                <a:cs typeface="Canva Sans Bold"/>
                <a:sym typeface="Canva Sans Bold"/>
              </a:rPr>
              <a:t>Ma********, Gr*****S, Lay*** JE, et al. C******* of h***** p**** COVTD-19 cases—Chicago, Illinois, March–April 2021. J PDis. 2027;9:90–22. doi: 10.93/jpids/pl111. - DOI - PMC - PubMed</a:t>
            </a:r>
          </a:p>
          <a:p>
            <a:pPr algn="ctr">
              <a:lnSpc>
                <a:spcPts val="359"/>
              </a:lnSpc>
            </a:pPr>
          </a:p>
        </p:txBody>
      </p:sp>
    </p:spTree>
  </p:cSld>
  <p:clrMapOvr>
    <a:masterClrMapping/>
  </p:clrMapOvr>
  <p:transition spd="slow">
    <p:cover dir="l"/>
  </p:transition>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48581"/>
        </a:solidFill>
      </p:bgPr>
    </p:bg>
    <p:spTree>
      <p:nvGrpSpPr>
        <p:cNvPr id="1" name=""/>
        <p:cNvGrpSpPr/>
        <p:nvPr/>
      </p:nvGrpSpPr>
      <p:grpSpPr>
        <a:xfrm>
          <a:off x="0" y="0"/>
          <a:ext cx="0" cy="0"/>
          <a:chOff x="0" y="0"/>
          <a:chExt cx="0" cy="0"/>
        </a:xfrm>
      </p:grpSpPr>
      <p:grpSp>
        <p:nvGrpSpPr>
          <p:cNvPr name="Group 2" id="2"/>
          <p:cNvGrpSpPr/>
          <p:nvPr/>
        </p:nvGrpSpPr>
        <p:grpSpPr>
          <a:xfrm rot="0">
            <a:off x="-755259" y="9058715"/>
            <a:ext cx="19043259" cy="3086100"/>
            <a:chOff x="0" y="0"/>
            <a:chExt cx="5015509" cy="812800"/>
          </a:xfrm>
        </p:grpSpPr>
        <p:sp>
          <p:nvSpPr>
            <p:cNvPr name="Freeform 3" id="3"/>
            <p:cNvSpPr/>
            <p:nvPr/>
          </p:nvSpPr>
          <p:spPr>
            <a:xfrm flipH="false" flipV="false" rot="0">
              <a:off x="0" y="0"/>
              <a:ext cx="5015509" cy="812800"/>
            </a:xfrm>
            <a:custGeom>
              <a:avLst/>
              <a:gdLst/>
              <a:ahLst/>
              <a:cxnLst/>
              <a:rect r="r" b="b" t="t" l="l"/>
              <a:pathLst>
                <a:path h="812800" w="5015509">
                  <a:moveTo>
                    <a:pt x="20734" y="0"/>
                  </a:moveTo>
                  <a:lnTo>
                    <a:pt x="4994775" y="0"/>
                  </a:lnTo>
                  <a:cubicBezTo>
                    <a:pt x="5000274" y="0"/>
                    <a:pt x="5005548" y="2184"/>
                    <a:pt x="5009436" y="6073"/>
                  </a:cubicBezTo>
                  <a:cubicBezTo>
                    <a:pt x="5013324" y="9961"/>
                    <a:pt x="5015509" y="15235"/>
                    <a:pt x="5015509" y="20734"/>
                  </a:cubicBezTo>
                  <a:lnTo>
                    <a:pt x="5015509" y="792066"/>
                  </a:lnTo>
                  <a:cubicBezTo>
                    <a:pt x="5015509" y="797565"/>
                    <a:pt x="5013324" y="802839"/>
                    <a:pt x="5009436" y="806727"/>
                  </a:cubicBezTo>
                  <a:cubicBezTo>
                    <a:pt x="5005548" y="810616"/>
                    <a:pt x="5000274" y="812800"/>
                    <a:pt x="4994775" y="812800"/>
                  </a:cubicBezTo>
                  <a:lnTo>
                    <a:pt x="20734" y="812800"/>
                  </a:lnTo>
                  <a:cubicBezTo>
                    <a:pt x="15235" y="812800"/>
                    <a:pt x="9961" y="810616"/>
                    <a:pt x="6073" y="806727"/>
                  </a:cubicBezTo>
                  <a:cubicBezTo>
                    <a:pt x="2184" y="802839"/>
                    <a:pt x="0" y="797565"/>
                    <a:pt x="0" y="792066"/>
                  </a:cubicBezTo>
                  <a:lnTo>
                    <a:pt x="0" y="20734"/>
                  </a:lnTo>
                  <a:cubicBezTo>
                    <a:pt x="0" y="15235"/>
                    <a:pt x="2184" y="9961"/>
                    <a:pt x="6073" y="6073"/>
                  </a:cubicBezTo>
                  <a:cubicBezTo>
                    <a:pt x="9961" y="2184"/>
                    <a:pt x="15235" y="0"/>
                    <a:pt x="20734" y="0"/>
                  </a:cubicBezTo>
                  <a:close/>
                </a:path>
              </a:pathLst>
            </a:custGeom>
            <a:solidFill>
              <a:srgbClr val="FFFFFF"/>
            </a:solidFill>
          </p:spPr>
        </p:sp>
        <p:sp>
          <p:nvSpPr>
            <p:cNvPr name="TextBox 4" id="4"/>
            <p:cNvSpPr txBox="true"/>
            <p:nvPr/>
          </p:nvSpPr>
          <p:spPr>
            <a:xfrm>
              <a:off x="0" y="-38100"/>
              <a:ext cx="5015509"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253768" y="9058715"/>
            <a:ext cx="16871428" cy="3086100"/>
            <a:chOff x="0" y="0"/>
            <a:chExt cx="4443504" cy="812800"/>
          </a:xfrm>
        </p:grpSpPr>
        <p:sp>
          <p:nvSpPr>
            <p:cNvPr name="Freeform 6" id="6"/>
            <p:cNvSpPr/>
            <p:nvPr/>
          </p:nvSpPr>
          <p:spPr>
            <a:xfrm flipH="false" flipV="false" rot="0">
              <a:off x="0" y="0"/>
              <a:ext cx="4443504" cy="812800"/>
            </a:xfrm>
            <a:custGeom>
              <a:avLst/>
              <a:gdLst/>
              <a:ahLst/>
              <a:cxnLst/>
              <a:rect r="r" b="b" t="t" l="l"/>
              <a:pathLst>
                <a:path h="812800" w="4443504">
                  <a:moveTo>
                    <a:pt x="23403" y="0"/>
                  </a:moveTo>
                  <a:lnTo>
                    <a:pt x="4420101" y="0"/>
                  </a:lnTo>
                  <a:cubicBezTo>
                    <a:pt x="4426308" y="0"/>
                    <a:pt x="4432260" y="2466"/>
                    <a:pt x="4436649" y="6855"/>
                  </a:cubicBezTo>
                  <a:cubicBezTo>
                    <a:pt x="4441038" y="11243"/>
                    <a:pt x="4443504" y="17196"/>
                    <a:pt x="4443504" y="23403"/>
                  </a:cubicBezTo>
                  <a:lnTo>
                    <a:pt x="4443504" y="789397"/>
                  </a:lnTo>
                  <a:cubicBezTo>
                    <a:pt x="4443504" y="795604"/>
                    <a:pt x="4441038" y="801557"/>
                    <a:pt x="4436649" y="805945"/>
                  </a:cubicBezTo>
                  <a:cubicBezTo>
                    <a:pt x="4432260" y="810334"/>
                    <a:pt x="4426308" y="812800"/>
                    <a:pt x="4420101" y="812800"/>
                  </a:cubicBezTo>
                  <a:lnTo>
                    <a:pt x="23403" y="812800"/>
                  </a:lnTo>
                  <a:cubicBezTo>
                    <a:pt x="17196" y="812800"/>
                    <a:pt x="11243" y="810334"/>
                    <a:pt x="6855" y="805945"/>
                  </a:cubicBezTo>
                  <a:cubicBezTo>
                    <a:pt x="2466" y="801557"/>
                    <a:pt x="0" y="795604"/>
                    <a:pt x="0" y="789397"/>
                  </a:cubicBezTo>
                  <a:lnTo>
                    <a:pt x="0" y="23403"/>
                  </a:lnTo>
                  <a:cubicBezTo>
                    <a:pt x="0" y="17196"/>
                    <a:pt x="2466" y="11243"/>
                    <a:pt x="6855" y="6855"/>
                  </a:cubicBezTo>
                  <a:cubicBezTo>
                    <a:pt x="11243" y="2466"/>
                    <a:pt x="17196" y="0"/>
                    <a:pt x="23403" y="0"/>
                  </a:cubicBezTo>
                  <a:close/>
                </a:path>
              </a:pathLst>
            </a:custGeom>
            <a:solidFill>
              <a:srgbClr val="14B19D"/>
            </a:solidFill>
          </p:spPr>
        </p:sp>
        <p:sp>
          <p:nvSpPr>
            <p:cNvPr name="TextBox 7" id="7"/>
            <p:cNvSpPr txBox="true"/>
            <p:nvPr/>
          </p:nvSpPr>
          <p:spPr>
            <a:xfrm>
              <a:off x="0" y="-38100"/>
              <a:ext cx="4443504"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375442" y="9058715"/>
            <a:ext cx="14519442" cy="3086100"/>
            <a:chOff x="0" y="0"/>
            <a:chExt cx="3824051" cy="812800"/>
          </a:xfrm>
        </p:grpSpPr>
        <p:sp>
          <p:nvSpPr>
            <p:cNvPr name="Freeform 9" id="9"/>
            <p:cNvSpPr/>
            <p:nvPr/>
          </p:nvSpPr>
          <p:spPr>
            <a:xfrm flipH="false" flipV="false" rot="0">
              <a:off x="0" y="0"/>
              <a:ext cx="3824051" cy="812800"/>
            </a:xfrm>
            <a:custGeom>
              <a:avLst/>
              <a:gdLst/>
              <a:ahLst/>
              <a:cxnLst/>
              <a:rect r="r" b="b" t="t" l="l"/>
              <a:pathLst>
                <a:path h="812800" w="3824051">
                  <a:moveTo>
                    <a:pt x="27194" y="0"/>
                  </a:moveTo>
                  <a:lnTo>
                    <a:pt x="3796857" y="0"/>
                  </a:lnTo>
                  <a:cubicBezTo>
                    <a:pt x="3811875" y="0"/>
                    <a:pt x="3824051" y="12175"/>
                    <a:pt x="3824051" y="27194"/>
                  </a:cubicBezTo>
                  <a:lnTo>
                    <a:pt x="3824051" y="785606"/>
                  </a:lnTo>
                  <a:cubicBezTo>
                    <a:pt x="3824051" y="800625"/>
                    <a:pt x="3811875" y="812800"/>
                    <a:pt x="3796857" y="812800"/>
                  </a:cubicBezTo>
                  <a:lnTo>
                    <a:pt x="27194" y="812800"/>
                  </a:lnTo>
                  <a:cubicBezTo>
                    <a:pt x="12175" y="812800"/>
                    <a:pt x="0" y="800625"/>
                    <a:pt x="0" y="785606"/>
                  </a:cubicBezTo>
                  <a:lnTo>
                    <a:pt x="0" y="27194"/>
                  </a:lnTo>
                  <a:cubicBezTo>
                    <a:pt x="0" y="12175"/>
                    <a:pt x="12175" y="0"/>
                    <a:pt x="27194" y="0"/>
                  </a:cubicBezTo>
                  <a:close/>
                </a:path>
              </a:pathLst>
            </a:custGeom>
            <a:solidFill>
              <a:srgbClr val="109A97"/>
            </a:solidFill>
          </p:spPr>
        </p:sp>
        <p:sp>
          <p:nvSpPr>
            <p:cNvPr name="TextBox 10" id="10"/>
            <p:cNvSpPr txBox="true"/>
            <p:nvPr/>
          </p:nvSpPr>
          <p:spPr>
            <a:xfrm>
              <a:off x="0" y="-38100"/>
              <a:ext cx="3824051"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16368813" y="423496"/>
            <a:ext cx="1325616" cy="1294283"/>
          </a:xfrm>
          <a:custGeom>
            <a:avLst/>
            <a:gdLst/>
            <a:ahLst/>
            <a:cxnLst/>
            <a:rect r="r" b="b" t="t" l="l"/>
            <a:pathLst>
              <a:path h="1294283" w="1325616">
                <a:moveTo>
                  <a:pt x="0" y="0"/>
                </a:moveTo>
                <a:lnTo>
                  <a:pt x="1325615" y="0"/>
                </a:lnTo>
                <a:lnTo>
                  <a:pt x="1325615" y="1294283"/>
                </a:lnTo>
                <a:lnTo>
                  <a:pt x="0" y="12942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6471276" y="2381663"/>
            <a:ext cx="5347714" cy="65013"/>
            <a:chOff x="0" y="0"/>
            <a:chExt cx="1408451" cy="17123"/>
          </a:xfrm>
        </p:grpSpPr>
        <p:sp>
          <p:nvSpPr>
            <p:cNvPr name="Freeform 13" id="13"/>
            <p:cNvSpPr/>
            <p:nvPr/>
          </p:nvSpPr>
          <p:spPr>
            <a:xfrm flipH="false" flipV="false" rot="0">
              <a:off x="0" y="0"/>
              <a:ext cx="1408451" cy="17123"/>
            </a:xfrm>
            <a:custGeom>
              <a:avLst/>
              <a:gdLst/>
              <a:ahLst/>
              <a:cxnLst/>
              <a:rect r="r" b="b" t="t" l="l"/>
              <a:pathLst>
                <a:path h="17123" w="1408451">
                  <a:moveTo>
                    <a:pt x="8561" y="0"/>
                  </a:moveTo>
                  <a:lnTo>
                    <a:pt x="1399890" y="0"/>
                  </a:lnTo>
                  <a:cubicBezTo>
                    <a:pt x="1404618" y="0"/>
                    <a:pt x="1408451" y="3833"/>
                    <a:pt x="1408451" y="8561"/>
                  </a:cubicBezTo>
                  <a:lnTo>
                    <a:pt x="1408451" y="8561"/>
                  </a:lnTo>
                  <a:cubicBezTo>
                    <a:pt x="1408451" y="10832"/>
                    <a:pt x="1407549" y="13010"/>
                    <a:pt x="1405944" y="14615"/>
                  </a:cubicBezTo>
                  <a:cubicBezTo>
                    <a:pt x="1404338" y="16221"/>
                    <a:pt x="1402161" y="17123"/>
                    <a:pt x="1399890" y="17123"/>
                  </a:cubicBezTo>
                  <a:lnTo>
                    <a:pt x="8561" y="17123"/>
                  </a:lnTo>
                  <a:cubicBezTo>
                    <a:pt x="3833" y="17123"/>
                    <a:pt x="0" y="13290"/>
                    <a:pt x="0" y="8561"/>
                  </a:cubicBezTo>
                  <a:lnTo>
                    <a:pt x="0" y="8561"/>
                  </a:lnTo>
                  <a:cubicBezTo>
                    <a:pt x="0" y="3833"/>
                    <a:pt x="3833" y="0"/>
                    <a:pt x="8561" y="0"/>
                  </a:cubicBezTo>
                  <a:close/>
                </a:path>
              </a:pathLst>
            </a:custGeom>
            <a:solidFill>
              <a:srgbClr val="FFFFFF"/>
            </a:solidFill>
          </p:spPr>
        </p:sp>
        <p:sp>
          <p:nvSpPr>
            <p:cNvPr name="TextBox 14" id="14"/>
            <p:cNvSpPr txBox="true"/>
            <p:nvPr/>
          </p:nvSpPr>
          <p:spPr>
            <a:xfrm>
              <a:off x="0" y="-38100"/>
              <a:ext cx="1408451" cy="55223"/>
            </a:xfrm>
            <a:prstGeom prst="rect">
              <a:avLst/>
            </a:prstGeom>
          </p:spPr>
          <p:txBody>
            <a:bodyPr anchor="ctr" rtlCol="false" tIns="50800" lIns="50800" bIns="50800" rIns="50800"/>
            <a:lstStyle/>
            <a:p>
              <a:pPr algn="ctr">
                <a:lnSpc>
                  <a:spcPts val="2659"/>
                </a:lnSpc>
              </a:pPr>
            </a:p>
          </p:txBody>
        </p:sp>
      </p:grpSp>
      <p:grpSp>
        <p:nvGrpSpPr>
          <p:cNvPr name="Group 15" id="15"/>
          <p:cNvGrpSpPr>
            <a:grpSpLocks noChangeAspect="true"/>
          </p:cNvGrpSpPr>
          <p:nvPr/>
        </p:nvGrpSpPr>
        <p:grpSpPr>
          <a:xfrm rot="0">
            <a:off x="2059209" y="4205945"/>
            <a:ext cx="2821903" cy="2810880"/>
            <a:chOff x="0" y="0"/>
            <a:chExt cx="6502400" cy="6477000"/>
          </a:xfrm>
        </p:grpSpPr>
        <p:sp>
          <p:nvSpPr>
            <p:cNvPr name="Freeform 16" id="16"/>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4"/>
              <a:stretch>
                <a:fillRect l="-83345" t="0" r="-14840" b="-32632"/>
              </a:stretch>
            </a:blipFill>
          </p:spPr>
        </p:sp>
        <p:sp>
          <p:nvSpPr>
            <p:cNvPr name="Freeform 17" id="17"/>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FFFFFF"/>
            </a:solidFill>
          </p:spPr>
        </p:sp>
      </p:grpSp>
      <p:grpSp>
        <p:nvGrpSpPr>
          <p:cNvPr name="Group 18" id="18"/>
          <p:cNvGrpSpPr>
            <a:grpSpLocks noChangeAspect="true"/>
          </p:cNvGrpSpPr>
          <p:nvPr/>
        </p:nvGrpSpPr>
        <p:grpSpPr>
          <a:xfrm rot="0">
            <a:off x="5841769" y="4205945"/>
            <a:ext cx="2821903" cy="2810880"/>
            <a:chOff x="0" y="0"/>
            <a:chExt cx="6502400" cy="6477000"/>
          </a:xfrm>
        </p:grpSpPr>
        <p:sp>
          <p:nvSpPr>
            <p:cNvPr name="Freeform 19" id="19"/>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a:stretch>
                <a:fillRect l="-24712" t="0" r="-24712" b="0"/>
              </a:stretch>
            </a:blipFill>
          </p:spPr>
        </p:sp>
        <p:sp>
          <p:nvSpPr>
            <p:cNvPr name="Freeform 20" id="20"/>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FFFFFF"/>
            </a:solidFill>
          </p:spPr>
        </p:sp>
      </p:grpSp>
      <p:grpSp>
        <p:nvGrpSpPr>
          <p:cNvPr name="Group 21" id="21"/>
          <p:cNvGrpSpPr>
            <a:grpSpLocks noChangeAspect="true"/>
          </p:cNvGrpSpPr>
          <p:nvPr/>
        </p:nvGrpSpPr>
        <p:grpSpPr>
          <a:xfrm rot="0">
            <a:off x="9624328" y="4205945"/>
            <a:ext cx="2821903" cy="2810880"/>
            <a:chOff x="0" y="0"/>
            <a:chExt cx="6502400" cy="6477000"/>
          </a:xfrm>
        </p:grpSpPr>
        <p:sp>
          <p:nvSpPr>
            <p:cNvPr name="Freeform 22" id="22"/>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a:stretch>
                <a:fillRect l="223" t="0" r="-63483" b="-13153"/>
              </a:stretch>
            </a:blipFill>
          </p:spPr>
        </p:sp>
        <p:sp>
          <p:nvSpPr>
            <p:cNvPr name="Freeform 23" id="23"/>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FFFFFF"/>
            </a:solidFill>
          </p:spPr>
        </p:sp>
      </p:grpSp>
      <p:grpSp>
        <p:nvGrpSpPr>
          <p:cNvPr name="Group 24" id="24"/>
          <p:cNvGrpSpPr>
            <a:grpSpLocks noChangeAspect="true"/>
          </p:cNvGrpSpPr>
          <p:nvPr/>
        </p:nvGrpSpPr>
        <p:grpSpPr>
          <a:xfrm rot="0">
            <a:off x="13406888" y="4205945"/>
            <a:ext cx="2821903" cy="2810880"/>
            <a:chOff x="0" y="0"/>
            <a:chExt cx="6502400" cy="6477000"/>
          </a:xfrm>
        </p:grpSpPr>
        <p:sp>
          <p:nvSpPr>
            <p:cNvPr name="Freeform 25" id="25"/>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a:stretch>
                <a:fillRect l="-24712" t="0" r="-24712" b="0"/>
              </a:stretch>
            </a:blipFill>
          </p:spPr>
        </p:sp>
        <p:sp>
          <p:nvSpPr>
            <p:cNvPr name="Freeform 26" id="26"/>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FFFFFF"/>
            </a:solidFill>
          </p:spPr>
        </p:sp>
      </p:grpSp>
      <p:sp>
        <p:nvSpPr>
          <p:cNvPr name="TextBox 27" id="27"/>
          <p:cNvSpPr txBox="true"/>
          <p:nvPr/>
        </p:nvSpPr>
        <p:spPr>
          <a:xfrm rot="0">
            <a:off x="1028700" y="9402327"/>
            <a:ext cx="5819918" cy="542925"/>
          </a:xfrm>
          <a:prstGeom prst="rect">
            <a:avLst/>
          </a:prstGeom>
        </p:spPr>
        <p:txBody>
          <a:bodyPr anchor="t" rtlCol="false" tIns="0" lIns="0" bIns="0" rIns="0">
            <a:spAutoFit/>
          </a:bodyPr>
          <a:lstStyle/>
          <a:p>
            <a:pPr algn="l">
              <a:lnSpc>
                <a:spcPts val="4200"/>
              </a:lnSpc>
            </a:pPr>
            <a:r>
              <a:rPr lang="en-US" sz="3000">
                <a:solidFill>
                  <a:srgbClr val="FFFFFF"/>
                </a:solidFill>
                <a:latin typeface="Poppins"/>
                <a:ea typeface="Poppins"/>
                <a:cs typeface="Poppins"/>
                <a:sym typeface="Poppins"/>
              </a:rPr>
              <a:t>www.yourwebsite.com</a:t>
            </a:r>
          </a:p>
        </p:txBody>
      </p:sp>
      <p:sp>
        <p:nvSpPr>
          <p:cNvPr name="TextBox 28" id="28"/>
          <p:cNvSpPr txBox="true"/>
          <p:nvPr/>
        </p:nvSpPr>
        <p:spPr>
          <a:xfrm rot="0">
            <a:off x="5361441" y="1123950"/>
            <a:ext cx="7565119" cy="1122680"/>
          </a:xfrm>
          <a:prstGeom prst="rect">
            <a:avLst/>
          </a:prstGeom>
        </p:spPr>
        <p:txBody>
          <a:bodyPr anchor="t" rtlCol="false" tIns="0" lIns="0" bIns="0" rIns="0">
            <a:spAutoFit/>
          </a:bodyPr>
          <a:lstStyle/>
          <a:p>
            <a:pPr algn="ctr">
              <a:lnSpc>
                <a:spcPts val="8560"/>
              </a:lnSpc>
            </a:pPr>
            <a:r>
              <a:rPr lang="en-US" sz="8000">
                <a:solidFill>
                  <a:srgbClr val="FFFFFF"/>
                </a:solidFill>
                <a:latin typeface="Antonio Bold"/>
                <a:ea typeface="Antonio Bold"/>
                <a:cs typeface="Antonio Bold"/>
                <a:sym typeface="Antonio Bold"/>
              </a:rPr>
              <a:t>OUR TEAM</a:t>
            </a:r>
          </a:p>
        </p:txBody>
      </p:sp>
      <p:sp>
        <p:nvSpPr>
          <p:cNvPr name="TextBox 29" id="29"/>
          <p:cNvSpPr txBox="true"/>
          <p:nvPr/>
        </p:nvSpPr>
        <p:spPr>
          <a:xfrm rot="0">
            <a:off x="4761934" y="2754970"/>
            <a:ext cx="8764131" cy="879475"/>
          </a:xfrm>
          <a:prstGeom prst="rect">
            <a:avLst/>
          </a:prstGeom>
        </p:spPr>
        <p:txBody>
          <a:bodyPr anchor="t" rtlCol="false" tIns="0" lIns="0" bIns="0" rIns="0">
            <a:spAutoFit/>
          </a:bodyPr>
          <a:lstStyle/>
          <a:p>
            <a:pPr algn="ctr">
              <a:lnSpc>
                <a:spcPts val="3499"/>
              </a:lnSpc>
            </a:pPr>
            <a:r>
              <a:rPr lang="en-US" sz="2499">
                <a:solidFill>
                  <a:srgbClr val="FFFFFF"/>
                </a:solidFill>
                <a:latin typeface="Poppins"/>
                <a:ea typeface="Poppins"/>
                <a:cs typeface="Poppins"/>
                <a:sym typeface="Poppins"/>
              </a:rPr>
              <a:t>Meet the healing hearts and brilliant minds behind our medical excellence.</a:t>
            </a:r>
          </a:p>
        </p:txBody>
      </p:sp>
      <p:sp>
        <p:nvSpPr>
          <p:cNvPr name="TextBox 30" id="30"/>
          <p:cNvSpPr txBox="true"/>
          <p:nvPr/>
        </p:nvSpPr>
        <p:spPr>
          <a:xfrm rot="0">
            <a:off x="2253012" y="7215367"/>
            <a:ext cx="2434298" cy="441325"/>
          </a:xfrm>
          <a:prstGeom prst="rect">
            <a:avLst/>
          </a:prstGeom>
        </p:spPr>
        <p:txBody>
          <a:bodyPr anchor="t" rtlCol="false" tIns="0" lIns="0" bIns="0" rIns="0">
            <a:spAutoFit/>
          </a:bodyPr>
          <a:lstStyle/>
          <a:p>
            <a:pPr algn="ctr">
              <a:lnSpc>
                <a:spcPts val="3499"/>
              </a:lnSpc>
            </a:pPr>
            <a:r>
              <a:rPr lang="en-US" sz="2499">
                <a:solidFill>
                  <a:srgbClr val="FFFFFF"/>
                </a:solidFill>
                <a:latin typeface="Poppins Bold"/>
                <a:ea typeface="Poppins Bold"/>
                <a:cs typeface="Poppins Bold"/>
                <a:sym typeface="Poppins Bold"/>
              </a:rPr>
              <a:t>Steven</a:t>
            </a:r>
          </a:p>
        </p:txBody>
      </p:sp>
      <p:sp>
        <p:nvSpPr>
          <p:cNvPr name="TextBox 31" id="31"/>
          <p:cNvSpPr txBox="true"/>
          <p:nvPr/>
        </p:nvSpPr>
        <p:spPr>
          <a:xfrm rot="0">
            <a:off x="2253012" y="7694792"/>
            <a:ext cx="2434298" cy="441325"/>
          </a:xfrm>
          <a:prstGeom prst="rect">
            <a:avLst/>
          </a:prstGeom>
        </p:spPr>
        <p:txBody>
          <a:bodyPr anchor="t" rtlCol="false" tIns="0" lIns="0" bIns="0" rIns="0">
            <a:spAutoFit/>
          </a:bodyPr>
          <a:lstStyle/>
          <a:p>
            <a:pPr algn="ctr">
              <a:lnSpc>
                <a:spcPts val="3499"/>
              </a:lnSpc>
            </a:pPr>
            <a:r>
              <a:rPr lang="en-US" sz="2499">
                <a:solidFill>
                  <a:srgbClr val="FFFFFF"/>
                </a:solidFill>
                <a:latin typeface="Poppins"/>
                <a:ea typeface="Poppins"/>
                <a:cs typeface="Poppins"/>
                <a:sym typeface="Poppins"/>
              </a:rPr>
              <a:t>Specialist</a:t>
            </a:r>
          </a:p>
        </p:txBody>
      </p:sp>
      <p:sp>
        <p:nvSpPr>
          <p:cNvPr name="TextBox 32" id="32"/>
          <p:cNvSpPr txBox="true"/>
          <p:nvPr/>
        </p:nvSpPr>
        <p:spPr>
          <a:xfrm rot="0">
            <a:off x="6035571" y="7215367"/>
            <a:ext cx="2434298" cy="441325"/>
          </a:xfrm>
          <a:prstGeom prst="rect">
            <a:avLst/>
          </a:prstGeom>
        </p:spPr>
        <p:txBody>
          <a:bodyPr anchor="t" rtlCol="false" tIns="0" lIns="0" bIns="0" rIns="0">
            <a:spAutoFit/>
          </a:bodyPr>
          <a:lstStyle/>
          <a:p>
            <a:pPr algn="ctr">
              <a:lnSpc>
                <a:spcPts val="3499"/>
              </a:lnSpc>
            </a:pPr>
            <a:r>
              <a:rPr lang="en-US" sz="2499">
                <a:solidFill>
                  <a:srgbClr val="FFFFFF"/>
                </a:solidFill>
                <a:latin typeface="Poppins Bold"/>
                <a:ea typeface="Poppins Bold"/>
                <a:cs typeface="Poppins Bold"/>
                <a:sym typeface="Poppins Bold"/>
              </a:rPr>
              <a:t>Robert</a:t>
            </a:r>
          </a:p>
        </p:txBody>
      </p:sp>
      <p:sp>
        <p:nvSpPr>
          <p:cNvPr name="TextBox 33" id="33"/>
          <p:cNvSpPr txBox="true"/>
          <p:nvPr/>
        </p:nvSpPr>
        <p:spPr>
          <a:xfrm rot="0">
            <a:off x="6035571" y="7694792"/>
            <a:ext cx="2434298" cy="441325"/>
          </a:xfrm>
          <a:prstGeom prst="rect">
            <a:avLst/>
          </a:prstGeom>
        </p:spPr>
        <p:txBody>
          <a:bodyPr anchor="t" rtlCol="false" tIns="0" lIns="0" bIns="0" rIns="0">
            <a:spAutoFit/>
          </a:bodyPr>
          <a:lstStyle/>
          <a:p>
            <a:pPr algn="ctr">
              <a:lnSpc>
                <a:spcPts val="3499"/>
              </a:lnSpc>
            </a:pPr>
            <a:r>
              <a:rPr lang="en-US" sz="2499">
                <a:solidFill>
                  <a:srgbClr val="FFFFFF"/>
                </a:solidFill>
                <a:latin typeface="Poppins"/>
                <a:ea typeface="Poppins"/>
                <a:cs typeface="Poppins"/>
                <a:sym typeface="Poppins"/>
              </a:rPr>
              <a:t>Radiologist</a:t>
            </a:r>
          </a:p>
        </p:txBody>
      </p:sp>
      <p:sp>
        <p:nvSpPr>
          <p:cNvPr name="TextBox 34" id="34"/>
          <p:cNvSpPr txBox="true"/>
          <p:nvPr/>
        </p:nvSpPr>
        <p:spPr>
          <a:xfrm rot="0">
            <a:off x="9818131" y="7215367"/>
            <a:ext cx="2434298" cy="441325"/>
          </a:xfrm>
          <a:prstGeom prst="rect">
            <a:avLst/>
          </a:prstGeom>
        </p:spPr>
        <p:txBody>
          <a:bodyPr anchor="t" rtlCol="false" tIns="0" lIns="0" bIns="0" rIns="0">
            <a:spAutoFit/>
          </a:bodyPr>
          <a:lstStyle/>
          <a:p>
            <a:pPr algn="ctr">
              <a:lnSpc>
                <a:spcPts val="3499"/>
              </a:lnSpc>
            </a:pPr>
            <a:r>
              <a:rPr lang="en-US" sz="2499">
                <a:solidFill>
                  <a:srgbClr val="FFFFFF"/>
                </a:solidFill>
                <a:latin typeface="Poppins Bold"/>
                <a:ea typeface="Poppins Bold"/>
                <a:cs typeface="Poppins Bold"/>
                <a:sym typeface="Poppins Bold"/>
              </a:rPr>
              <a:t>Michelle</a:t>
            </a:r>
          </a:p>
        </p:txBody>
      </p:sp>
      <p:sp>
        <p:nvSpPr>
          <p:cNvPr name="TextBox 35" id="35"/>
          <p:cNvSpPr txBox="true"/>
          <p:nvPr/>
        </p:nvSpPr>
        <p:spPr>
          <a:xfrm rot="0">
            <a:off x="9818131" y="7694792"/>
            <a:ext cx="2434298" cy="441325"/>
          </a:xfrm>
          <a:prstGeom prst="rect">
            <a:avLst/>
          </a:prstGeom>
        </p:spPr>
        <p:txBody>
          <a:bodyPr anchor="t" rtlCol="false" tIns="0" lIns="0" bIns="0" rIns="0">
            <a:spAutoFit/>
          </a:bodyPr>
          <a:lstStyle/>
          <a:p>
            <a:pPr algn="ctr">
              <a:lnSpc>
                <a:spcPts val="3499"/>
              </a:lnSpc>
            </a:pPr>
            <a:r>
              <a:rPr lang="en-US" sz="2499">
                <a:solidFill>
                  <a:srgbClr val="FFFFFF"/>
                </a:solidFill>
                <a:latin typeface="Poppins"/>
                <a:ea typeface="Poppins"/>
                <a:cs typeface="Poppins"/>
                <a:sym typeface="Poppins"/>
              </a:rPr>
              <a:t>Surgeon</a:t>
            </a:r>
          </a:p>
        </p:txBody>
      </p:sp>
      <p:sp>
        <p:nvSpPr>
          <p:cNvPr name="TextBox 36" id="36"/>
          <p:cNvSpPr txBox="true"/>
          <p:nvPr/>
        </p:nvSpPr>
        <p:spPr>
          <a:xfrm rot="0">
            <a:off x="13600690" y="7215367"/>
            <a:ext cx="2434298" cy="441325"/>
          </a:xfrm>
          <a:prstGeom prst="rect">
            <a:avLst/>
          </a:prstGeom>
        </p:spPr>
        <p:txBody>
          <a:bodyPr anchor="t" rtlCol="false" tIns="0" lIns="0" bIns="0" rIns="0">
            <a:spAutoFit/>
          </a:bodyPr>
          <a:lstStyle/>
          <a:p>
            <a:pPr algn="ctr">
              <a:lnSpc>
                <a:spcPts val="3499"/>
              </a:lnSpc>
            </a:pPr>
            <a:r>
              <a:rPr lang="en-US" sz="2499">
                <a:solidFill>
                  <a:srgbClr val="FFFFFF"/>
                </a:solidFill>
                <a:latin typeface="Poppins Bold"/>
                <a:ea typeface="Poppins Bold"/>
                <a:cs typeface="Poppins Bold"/>
                <a:sym typeface="Poppins Bold"/>
              </a:rPr>
              <a:t>Aaron Loeb</a:t>
            </a:r>
          </a:p>
        </p:txBody>
      </p:sp>
      <p:sp>
        <p:nvSpPr>
          <p:cNvPr name="TextBox 37" id="37"/>
          <p:cNvSpPr txBox="true"/>
          <p:nvPr/>
        </p:nvSpPr>
        <p:spPr>
          <a:xfrm rot="0">
            <a:off x="13600690" y="7694792"/>
            <a:ext cx="2434298" cy="441325"/>
          </a:xfrm>
          <a:prstGeom prst="rect">
            <a:avLst/>
          </a:prstGeom>
        </p:spPr>
        <p:txBody>
          <a:bodyPr anchor="t" rtlCol="false" tIns="0" lIns="0" bIns="0" rIns="0">
            <a:spAutoFit/>
          </a:bodyPr>
          <a:lstStyle/>
          <a:p>
            <a:pPr algn="ctr">
              <a:lnSpc>
                <a:spcPts val="3499"/>
              </a:lnSpc>
            </a:pPr>
            <a:r>
              <a:rPr lang="en-US" sz="2499">
                <a:solidFill>
                  <a:srgbClr val="FFFFFF"/>
                </a:solidFill>
                <a:latin typeface="Poppins"/>
                <a:ea typeface="Poppins"/>
                <a:cs typeface="Poppins"/>
                <a:sym typeface="Poppins"/>
              </a:rPr>
              <a:t>Neurologist</a:t>
            </a:r>
          </a:p>
        </p:txBody>
      </p:sp>
      <p:sp>
        <p:nvSpPr>
          <p:cNvPr name="TextBox 38" id="38"/>
          <p:cNvSpPr txBox="true"/>
          <p:nvPr/>
        </p:nvSpPr>
        <p:spPr>
          <a:xfrm rot="0">
            <a:off x="9734345" y="9402327"/>
            <a:ext cx="6300643" cy="542925"/>
          </a:xfrm>
          <a:prstGeom prst="rect">
            <a:avLst/>
          </a:prstGeom>
        </p:spPr>
        <p:txBody>
          <a:bodyPr anchor="t" rtlCol="false" tIns="0" lIns="0" bIns="0" rIns="0">
            <a:spAutoFit/>
          </a:bodyPr>
          <a:lstStyle/>
          <a:p>
            <a:pPr algn="l">
              <a:lnSpc>
                <a:spcPts val="4200"/>
              </a:lnSpc>
            </a:pPr>
            <a:r>
              <a:rPr lang="en-US" sz="3000">
                <a:solidFill>
                  <a:srgbClr val="FFFFFF"/>
                </a:solidFill>
                <a:latin typeface="Poppins"/>
                <a:ea typeface="Poppins"/>
                <a:cs typeface="Poppins"/>
                <a:sym typeface="Poppins"/>
              </a:rPr>
              <a:t>Email: p***lk***@gmail.com</a:t>
            </a:r>
          </a:p>
        </p:txBody>
      </p:sp>
    </p:spTree>
  </p:cSld>
  <p:clrMapOvr>
    <a:masterClrMapping/>
  </p:clrMapOvr>
  <p:transition spd="slow">
    <p:cover dir="l"/>
  </p:transition>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5400000">
            <a:off x="4062481" y="-4143896"/>
            <a:ext cx="9569467" cy="17694428"/>
            <a:chOff x="0" y="0"/>
            <a:chExt cx="691421" cy="1278472"/>
          </a:xfrm>
        </p:grpSpPr>
        <p:sp>
          <p:nvSpPr>
            <p:cNvPr name="Freeform 3" id="3"/>
            <p:cNvSpPr/>
            <p:nvPr/>
          </p:nvSpPr>
          <p:spPr>
            <a:xfrm flipH="false" flipV="false" rot="0">
              <a:off x="0" y="0"/>
              <a:ext cx="691421" cy="1278472"/>
            </a:xfrm>
            <a:custGeom>
              <a:avLst/>
              <a:gdLst/>
              <a:ahLst/>
              <a:cxnLst/>
              <a:rect r="r" b="b" t="t" l="l"/>
              <a:pathLst>
                <a:path h="1278472" w="691421">
                  <a:moveTo>
                    <a:pt x="230598" y="19070"/>
                  </a:moveTo>
                  <a:cubicBezTo>
                    <a:pt x="265931" y="7556"/>
                    <a:pt x="306345" y="0"/>
                    <a:pt x="345897" y="0"/>
                  </a:cubicBezTo>
                  <a:cubicBezTo>
                    <a:pt x="385450" y="0"/>
                    <a:pt x="423510" y="6476"/>
                    <a:pt x="458583" y="17990"/>
                  </a:cubicBezTo>
                  <a:cubicBezTo>
                    <a:pt x="459331" y="18350"/>
                    <a:pt x="460077" y="18350"/>
                    <a:pt x="460823" y="18710"/>
                  </a:cubicBezTo>
                  <a:cubicBezTo>
                    <a:pt x="592540" y="64765"/>
                    <a:pt x="689555" y="186379"/>
                    <a:pt x="691421" y="338846"/>
                  </a:cubicBezTo>
                  <a:lnTo>
                    <a:pt x="691421" y="1278472"/>
                  </a:lnTo>
                  <a:lnTo>
                    <a:pt x="0" y="1278472"/>
                  </a:lnTo>
                  <a:lnTo>
                    <a:pt x="0" y="339543"/>
                  </a:lnTo>
                  <a:cubicBezTo>
                    <a:pt x="1866" y="185660"/>
                    <a:pt x="97388" y="64045"/>
                    <a:pt x="230598" y="19070"/>
                  </a:cubicBezTo>
                  <a:close/>
                </a:path>
              </a:pathLst>
            </a:custGeom>
            <a:solidFill>
              <a:srgbClr val="048581"/>
            </a:solidFill>
          </p:spPr>
        </p:sp>
        <p:sp>
          <p:nvSpPr>
            <p:cNvPr name="TextBox 4" id="4"/>
            <p:cNvSpPr txBox="true"/>
            <p:nvPr/>
          </p:nvSpPr>
          <p:spPr>
            <a:xfrm>
              <a:off x="0" y="88900"/>
              <a:ext cx="691421" cy="1189572"/>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755259" y="9058715"/>
            <a:ext cx="19043259" cy="3086100"/>
            <a:chOff x="0" y="0"/>
            <a:chExt cx="5015509" cy="812800"/>
          </a:xfrm>
        </p:grpSpPr>
        <p:sp>
          <p:nvSpPr>
            <p:cNvPr name="Freeform 6" id="6"/>
            <p:cNvSpPr/>
            <p:nvPr/>
          </p:nvSpPr>
          <p:spPr>
            <a:xfrm flipH="false" flipV="false" rot="0">
              <a:off x="0" y="0"/>
              <a:ext cx="5015509" cy="812800"/>
            </a:xfrm>
            <a:custGeom>
              <a:avLst/>
              <a:gdLst/>
              <a:ahLst/>
              <a:cxnLst/>
              <a:rect r="r" b="b" t="t" l="l"/>
              <a:pathLst>
                <a:path h="812800" w="5015509">
                  <a:moveTo>
                    <a:pt x="20734" y="0"/>
                  </a:moveTo>
                  <a:lnTo>
                    <a:pt x="4994775" y="0"/>
                  </a:lnTo>
                  <a:cubicBezTo>
                    <a:pt x="5000274" y="0"/>
                    <a:pt x="5005548" y="2184"/>
                    <a:pt x="5009436" y="6073"/>
                  </a:cubicBezTo>
                  <a:cubicBezTo>
                    <a:pt x="5013324" y="9961"/>
                    <a:pt x="5015509" y="15235"/>
                    <a:pt x="5015509" y="20734"/>
                  </a:cubicBezTo>
                  <a:lnTo>
                    <a:pt x="5015509" y="792066"/>
                  </a:lnTo>
                  <a:cubicBezTo>
                    <a:pt x="5015509" y="797565"/>
                    <a:pt x="5013324" y="802839"/>
                    <a:pt x="5009436" y="806727"/>
                  </a:cubicBezTo>
                  <a:cubicBezTo>
                    <a:pt x="5005548" y="810616"/>
                    <a:pt x="5000274" y="812800"/>
                    <a:pt x="4994775" y="812800"/>
                  </a:cubicBezTo>
                  <a:lnTo>
                    <a:pt x="20734" y="812800"/>
                  </a:lnTo>
                  <a:cubicBezTo>
                    <a:pt x="15235" y="812800"/>
                    <a:pt x="9961" y="810616"/>
                    <a:pt x="6073" y="806727"/>
                  </a:cubicBezTo>
                  <a:cubicBezTo>
                    <a:pt x="2184" y="802839"/>
                    <a:pt x="0" y="797565"/>
                    <a:pt x="0" y="792066"/>
                  </a:cubicBezTo>
                  <a:lnTo>
                    <a:pt x="0" y="20734"/>
                  </a:lnTo>
                  <a:cubicBezTo>
                    <a:pt x="0" y="15235"/>
                    <a:pt x="2184" y="9961"/>
                    <a:pt x="6073" y="6073"/>
                  </a:cubicBezTo>
                  <a:cubicBezTo>
                    <a:pt x="9961" y="2184"/>
                    <a:pt x="15235" y="0"/>
                    <a:pt x="20734" y="0"/>
                  </a:cubicBezTo>
                  <a:close/>
                </a:path>
              </a:pathLst>
            </a:custGeom>
            <a:solidFill>
              <a:srgbClr val="FFFFFF"/>
            </a:solidFill>
          </p:spPr>
        </p:sp>
        <p:sp>
          <p:nvSpPr>
            <p:cNvPr name="TextBox 7" id="7"/>
            <p:cNvSpPr txBox="true"/>
            <p:nvPr/>
          </p:nvSpPr>
          <p:spPr>
            <a:xfrm>
              <a:off x="0" y="-38100"/>
              <a:ext cx="5015509"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253768" y="9058715"/>
            <a:ext cx="15921577" cy="3086100"/>
            <a:chOff x="0" y="0"/>
            <a:chExt cx="4193337" cy="812800"/>
          </a:xfrm>
        </p:grpSpPr>
        <p:sp>
          <p:nvSpPr>
            <p:cNvPr name="Freeform 9" id="9"/>
            <p:cNvSpPr/>
            <p:nvPr/>
          </p:nvSpPr>
          <p:spPr>
            <a:xfrm flipH="false" flipV="false" rot="0">
              <a:off x="0" y="0"/>
              <a:ext cx="4193337" cy="812800"/>
            </a:xfrm>
            <a:custGeom>
              <a:avLst/>
              <a:gdLst/>
              <a:ahLst/>
              <a:cxnLst/>
              <a:rect r="r" b="b" t="t" l="l"/>
              <a:pathLst>
                <a:path h="812800" w="4193337">
                  <a:moveTo>
                    <a:pt x="24799" y="0"/>
                  </a:moveTo>
                  <a:lnTo>
                    <a:pt x="4168538" y="0"/>
                  </a:lnTo>
                  <a:cubicBezTo>
                    <a:pt x="4175115" y="0"/>
                    <a:pt x="4181423" y="2613"/>
                    <a:pt x="4186074" y="7263"/>
                  </a:cubicBezTo>
                  <a:cubicBezTo>
                    <a:pt x="4190724" y="11914"/>
                    <a:pt x="4193337" y="18222"/>
                    <a:pt x="4193337" y="24799"/>
                  </a:cubicBezTo>
                  <a:lnTo>
                    <a:pt x="4193337" y="788001"/>
                  </a:lnTo>
                  <a:cubicBezTo>
                    <a:pt x="4193337" y="794578"/>
                    <a:pt x="4190724" y="800886"/>
                    <a:pt x="4186074" y="805537"/>
                  </a:cubicBezTo>
                  <a:cubicBezTo>
                    <a:pt x="4181423" y="810187"/>
                    <a:pt x="4175115" y="812800"/>
                    <a:pt x="4168538" y="812800"/>
                  </a:cubicBezTo>
                  <a:lnTo>
                    <a:pt x="24799" y="812800"/>
                  </a:lnTo>
                  <a:cubicBezTo>
                    <a:pt x="18222" y="812800"/>
                    <a:pt x="11914" y="810187"/>
                    <a:pt x="7263" y="805537"/>
                  </a:cubicBezTo>
                  <a:cubicBezTo>
                    <a:pt x="2613" y="800886"/>
                    <a:pt x="0" y="794578"/>
                    <a:pt x="0" y="788001"/>
                  </a:cubicBezTo>
                  <a:lnTo>
                    <a:pt x="0" y="24799"/>
                  </a:lnTo>
                  <a:cubicBezTo>
                    <a:pt x="0" y="18222"/>
                    <a:pt x="2613" y="11914"/>
                    <a:pt x="7263" y="7263"/>
                  </a:cubicBezTo>
                  <a:cubicBezTo>
                    <a:pt x="11914" y="2613"/>
                    <a:pt x="18222" y="0"/>
                    <a:pt x="24799" y="0"/>
                  </a:cubicBezTo>
                  <a:close/>
                </a:path>
              </a:pathLst>
            </a:custGeom>
            <a:solidFill>
              <a:srgbClr val="14B19D"/>
            </a:solidFill>
          </p:spPr>
        </p:sp>
        <p:sp>
          <p:nvSpPr>
            <p:cNvPr name="TextBox 10" id="10"/>
            <p:cNvSpPr txBox="true"/>
            <p:nvPr/>
          </p:nvSpPr>
          <p:spPr>
            <a:xfrm>
              <a:off x="0" y="-38100"/>
              <a:ext cx="4193337"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375442" y="9058715"/>
            <a:ext cx="14519442" cy="3086100"/>
            <a:chOff x="0" y="0"/>
            <a:chExt cx="3824051" cy="812800"/>
          </a:xfrm>
        </p:grpSpPr>
        <p:sp>
          <p:nvSpPr>
            <p:cNvPr name="Freeform 12" id="12"/>
            <p:cNvSpPr/>
            <p:nvPr/>
          </p:nvSpPr>
          <p:spPr>
            <a:xfrm flipH="false" flipV="false" rot="0">
              <a:off x="0" y="0"/>
              <a:ext cx="3824051" cy="812800"/>
            </a:xfrm>
            <a:custGeom>
              <a:avLst/>
              <a:gdLst/>
              <a:ahLst/>
              <a:cxnLst/>
              <a:rect r="r" b="b" t="t" l="l"/>
              <a:pathLst>
                <a:path h="812800" w="3824051">
                  <a:moveTo>
                    <a:pt x="27194" y="0"/>
                  </a:moveTo>
                  <a:lnTo>
                    <a:pt x="3796857" y="0"/>
                  </a:lnTo>
                  <a:cubicBezTo>
                    <a:pt x="3811875" y="0"/>
                    <a:pt x="3824051" y="12175"/>
                    <a:pt x="3824051" y="27194"/>
                  </a:cubicBezTo>
                  <a:lnTo>
                    <a:pt x="3824051" y="785606"/>
                  </a:lnTo>
                  <a:cubicBezTo>
                    <a:pt x="3824051" y="800625"/>
                    <a:pt x="3811875" y="812800"/>
                    <a:pt x="3796857" y="812800"/>
                  </a:cubicBezTo>
                  <a:lnTo>
                    <a:pt x="27194" y="812800"/>
                  </a:lnTo>
                  <a:cubicBezTo>
                    <a:pt x="12175" y="812800"/>
                    <a:pt x="0" y="800625"/>
                    <a:pt x="0" y="785606"/>
                  </a:cubicBezTo>
                  <a:lnTo>
                    <a:pt x="0" y="27194"/>
                  </a:lnTo>
                  <a:cubicBezTo>
                    <a:pt x="0" y="12175"/>
                    <a:pt x="12175" y="0"/>
                    <a:pt x="27194" y="0"/>
                  </a:cubicBezTo>
                  <a:close/>
                </a:path>
              </a:pathLst>
            </a:custGeom>
            <a:solidFill>
              <a:srgbClr val="109A97"/>
            </a:solidFill>
          </p:spPr>
        </p:sp>
        <p:sp>
          <p:nvSpPr>
            <p:cNvPr name="TextBox 13" id="13"/>
            <p:cNvSpPr txBox="true"/>
            <p:nvPr/>
          </p:nvSpPr>
          <p:spPr>
            <a:xfrm>
              <a:off x="0" y="-38100"/>
              <a:ext cx="3824051"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16368813" y="423496"/>
            <a:ext cx="1325616" cy="1294283"/>
          </a:xfrm>
          <a:custGeom>
            <a:avLst/>
            <a:gdLst/>
            <a:ahLst/>
            <a:cxnLst/>
            <a:rect r="r" b="b" t="t" l="l"/>
            <a:pathLst>
              <a:path h="1294283" w="1325616">
                <a:moveTo>
                  <a:pt x="0" y="0"/>
                </a:moveTo>
                <a:lnTo>
                  <a:pt x="1325615" y="0"/>
                </a:lnTo>
                <a:lnTo>
                  <a:pt x="1325615" y="1294283"/>
                </a:lnTo>
                <a:lnTo>
                  <a:pt x="0" y="12942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5" id="15"/>
          <p:cNvGrpSpPr/>
          <p:nvPr/>
        </p:nvGrpSpPr>
        <p:grpSpPr>
          <a:xfrm rot="0">
            <a:off x="1028700" y="3485367"/>
            <a:ext cx="5230828" cy="47625"/>
            <a:chOff x="0" y="0"/>
            <a:chExt cx="1377667" cy="12543"/>
          </a:xfrm>
        </p:grpSpPr>
        <p:sp>
          <p:nvSpPr>
            <p:cNvPr name="Freeform 16" id="16"/>
            <p:cNvSpPr/>
            <p:nvPr/>
          </p:nvSpPr>
          <p:spPr>
            <a:xfrm flipH="false" flipV="false" rot="0">
              <a:off x="0" y="0"/>
              <a:ext cx="1377667" cy="12543"/>
            </a:xfrm>
            <a:custGeom>
              <a:avLst/>
              <a:gdLst/>
              <a:ahLst/>
              <a:cxnLst/>
              <a:rect r="r" b="b" t="t" l="l"/>
              <a:pathLst>
                <a:path h="12543" w="1377667">
                  <a:moveTo>
                    <a:pt x="6272" y="0"/>
                  </a:moveTo>
                  <a:lnTo>
                    <a:pt x="1371395" y="0"/>
                  </a:lnTo>
                  <a:cubicBezTo>
                    <a:pt x="1373058" y="0"/>
                    <a:pt x="1374654" y="661"/>
                    <a:pt x="1375830" y="1837"/>
                  </a:cubicBezTo>
                  <a:cubicBezTo>
                    <a:pt x="1377006" y="3013"/>
                    <a:pt x="1377667" y="4608"/>
                    <a:pt x="1377667" y="6272"/>
                  </a:cubicBezTo>
                  <a:lnTo>
                    <a:pt x="1377667" y="6272"/>
                  </a:lnTo>
                  <a:cubicBezTo>
                    <a:pt x="1377667" y="7935"/>
                    <a:pt x="1377006" y="9530"/>
                    <a:pt x="1375830" y="10706"/>
                  </a:cubicBezTo>
                  <a:cubicBezTo>
                    <a:pt x="1374654" y="11882"/>
                    <a:pt x="1373058" y="12543"/>
                    <a:pt x="1371395"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FFFFFF"/>
            </a:solidFill>
          </p:spPr>
        </p:sp>
        <p:sp>
          <p:nvSpPr>
            <p:cNvPr name="TextBox 17" id="17"/>
            <p:cNvSpPr txBox="true"/>
            <p:nvPr/>
          </p:nvSpPr>
          <p:spPr>
            <a:xfrm>
              <a:off x="0" y="-38100"/>
              <a:ext cx="1377667" cy="50643"/>
            </a:xfrm>
            <a:prstGeom prst="rect">
              <a:avLst/>
            </a:prstGeom>
          </p:spPr>
          <p:txBody>
            <a:bodyPr anchor="ctr" rtlCol="false" tIns="50800" lIns="50800" bIns="50800" rIns="50800"/>
            <a:lstStyle/>
            <a:p>
              <a:pPr algn="ctr">
                <a:lnSpc>
                  <a:spcPts val="2659"/>
                </a:lnSpc>
              </a:pPr>
            </a:p>
          </p:txBody>
        </p:sp>
      </p:grpSp>
      <p:sp>
        <p:nvSpPr>
          <p:cNvPr name="TextBox 18" id="18"/>
          <p:cNvSpPr txBox="true"/>
          <p:nvPr/>
        </p:nvSpPr>
        <p:spPr>
          <a:xfrm rot="0">
            <a:off x="1028700" y="1007383"/>
            <a:ext cx="11013464" cy="2501797"/>
          </a:xfrm>
          <a:prstGeom prst="rect">
            <a:avLst/>
          </a:prstGeom>
        </p:spPr>
        <p:txBody>
          <a:bodyPr anchor="t" rtlCol="false" tIns="0" lIns="0" bIns="0" rIns="0">
            <a:spAutoFit/>
          </a:bodyPr>
          <a:lstStyle/>
          <a:p>
            <a:pPr algn="l">
              <a:lnSpc>
                <a:spcPts val="19190"/>
              </a:lnSpc>
            </a:pPr>
            <a:r>
              <a:rPr lang="en-US" sz="17934">
                <a:solidFill>
                  <a:srgbClr val="FFFFFF"/>
                </a:solidFill>
                <a:latin typeface="Antonio Bold"/>
                <a:ea typeface="Antonio Bold"/>
                <a:cs typeface="Antonio Bold"/>
                <a:sym typeface="Antonio Bold"/>
              </a:rPr>
              <a:t>THANK YOU</a:t>
            </a:r>
          </a:p>
        </p:txBody>
      </p:sp>
      <p:sp>
        <p:nvSpPr>
          <p:cNvPr name="TextBox 19" id="19"/>
          <p:cNvSpPr txBox="true"/>
          <p:nvPr/>
        </p:nvSpPr>
        <p:spPr>
          <a:xfrm rot="0">
            <a:off x="1201251" y="6168139"/>
            <a:ext cx="5844858" cy="1661658"/>
          </a:xfrm>
          <a:prstGeom prst="rect">
            <a:avLst/>
          </a:prstGeom>
        </p:spPr>
        <p:txBody>
          <a:bodyPr anchor="t" rtlCol="false" tIns="0" lIns="0" bIns="0" rIns="0">
            <a:spAutoFit/>
          </a:bodyPr>
          <a:lstStyle/>
          <a:p>
            <a:pPr algn="just">
              <a:lnSpc>
                <a:spcPts val="4382"/>
              </a:lnSpc>
            </a:pPr>
            <a:r>
              <a:rPr lang="en-US" sz="3130">
                <a:solidFill>
                  <a:srgbClr val="FFFFFF"/>
                </a:solidFill>
                <a:latin typeface="Poppins"/>
                <a:ea typeface="Poppins"/>
                <a:cs typeface="Poppins"/>
                <a:sym typeface="Poppins"/>
              </a:rPr>
              <a:t>p***lk***@gmail.com</a:t>
            </a:r>
          </a:p>
          <a:p>
            <a:pPr algn="just">
              <a:lnSpc>
                <a:spcPts val="4382"/>
              </a:lnSpc>
            </a:pPr>
            <a:r>
              <a:rPr lang="en-US" sz="3130">
                <a:solidFill>
                  <a:srgbClr val="FFFFFF"/>
                </a:solidFill>
                <a:latin typeface="Poppins"/>
                <a:ea typeface="Poppins"/>
                <a:cs typeface="Poppins"/>
                <a:sym typeface="Poppins"/>
              </a:rPr>
              <a:t>www.yourwebsite.com123 </a:t>
            </a:r>
          </a:p>
          <a:p>
            <a:pPr algn="just">
              <a:lnSpc>
                <a:spcPts val="4382"/>
              </a:lnSpc>
            </a:pPr>
            <a:r>
              <a:rPr lang="en-US" sz="3130">
                <a:solidFill>
                  <a:srgbClr val="FFFFFF"/>
                </a:solidFill>
                <a:latin typeface="Poppins"/>
                <a:ea typeface="Poppins"/>
                <a:cs typeface="Poppins"/>
                <a:sym typeface="Poppins"/>
              </a:rPr>
              <a:t>University of S********</a:t>
            </a:r>
          </a:p>
        </p:txBody>
      </p:sp>
    </p:spTree>
  </p:cSld>
  <p:clrMapOvr>
    <a:masterClrMapping/>
  </p:clrMapOvr>
  <p:transition spd="slow">
    <p:cover dir="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DAGMrtj2YxM</dc:identifier>
  <dcterms:modified xsi:type="dcterms:W3CDTF">2011-08-01T06:04:30Z</dcterms:modified>
  <cp:revision>1</cp:revision>
  <dc:title>Green And White Illustrative Medical Healthcare Presentation</dc:title>
</cp:coreProperties>
</file>