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68" r:id="rId3"/>
    <p:sldId id="469" r:id="rId4"/>
    <p:sldId id="257" r:id="rId5"/>
    <p:sldId id="480" r:id="rId6"/>
    <p:sldId id="481" r:id="rId7"/>
    <p:sldId id="482" r:id="rId8"/>
    <p:sldId id="474" r:id="rId9"/>
    <p:sldId id="483" r:id="rId10"/>
    <p:sldId id="484" r:id="rId11"/>
    <p:sldId id="479" r:id="rId12"/>
    <p:sldId id="258" r:id="rId13"/>
  </p:sldIdLst>
  <p:sldSz cx="9144000" cy="6858000" type="screen4x3"/>
  <p:notesSz cx="7099300" cy="10234613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UMieUtLXVKvSm+80mqJWTmTB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1"/>
    <p:restoredTop sz="94658"/>
  </p:normalViewPr>
  <p:slideViewPr>
    <p:cSldViewPr snapToGrid="0">
      <p:cViewPr varScale="1">
        <p:scale>
          <a:sx n="120" d="100"/>
          <a:sy n="120" d="100"/>
        </p:scale>
        <p:origin x="744" y="184"/>
      </p:cViewPr>
      <p:guideLst>
        <p:guide orient="horz" pos="913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EDF49D2D-1419-2E4D-0005-B4AD433EE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553C6CC2-0343-A9B3-22DF-20417D6DE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6701B9F3-F925-C2B8-E50E-EF96C68A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DABA3DAD-BF85-8C41-B37E-4F97BF1DD0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54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F0207C47-BA02-31BD-8C66-6F0CA3AE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1DF1638E-E900-A1BC-B4AA-755D219E2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CCE8D1BA-55DF-5336-D8E5-75F58DE52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E4D7E691-D3CF-647B-AEDE-9F0948E5F2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65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181428" y="181431"/>
            <a:ext cx="8772072" cy="650421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457199" y="2170269"/>
            <a:ext cx="758915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457203" y="1551215"/>
            <a:ext cx="7604277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23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6"/>
          <p:cNvSpPr>
            <a:spLocks noGrp="1"/>
          </p:cNvSpPr>
          <p:nvPr>
            <p:ph type="pic" idx="2"/>
          </p:nvPr>
        </p:nvSpPr>
        <p:spPr>
          <a:xfrm>
            <a:off x="477613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6"/>
          <p:cNvSpPr>
            <a:spLocks noGrp="1"/>
          </p:cNvSpPr>
          <p:nvPr>
            <p:ph type="pic" idx="3"/>
          </p:nvPr>
        </p:nvSpPr>
        <p:spPr>
          <a:xfrm>
            <a:off x="2555778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6"/>
          <p:cNvSpPr>
            <a:spLocks noGrp="1"/>
          </p:cNvSpPr>
          <p:nvPr>
            <p:ph type="pic" idx="4"/>
          </p:nvPr>
        </p:nvSpPr>
        <p:spPr>
          <a:xfrm>
            <a:off x="4644012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472244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5"/>
          </p:nvPr>
        </p:nvSpPr>
        <p:spPr>
          <a:xfrm>
            <a:off x="2555776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6"/>
          </p:nvPr>
        </p:nvSpPr>
        <p:spPr>
          <a:xfrm>
            <a:off x="4644008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body" idx="7"/>
          </p:nvPr>
        </p:nvSpPr>
        <p:spPr>
          <a:xfrm>
            <a:off x="6727540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6"/>
          <p:cNvSpPr>
            <a:spLocks noGrp="1"/>
          </p:cNvSpPr>
          <p:nvPr>
            <p:ph type="pic" idx="8"/>
          </p:nvPr>
        </p:nvSpPr>
        <p:spPr>
          <a:xfrm>
            <a:off x="6722179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6"/>
          <p:cNvSpPr txBox="1">
            <a:spLocks noGrp="1"/>
          </p:cNvSpPr>
          <p:nvPr>
            <p:ph type="body" idx="9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>
            <a:spLocks noGrp="1"/>
          </p:cNvSpPr>
          <p:nvPr>
            <p:ph type="pic" idx="2"/>
          </p:nvPr>
        </p:nvSpPr>
        <p:spPr>
          <a:xfrm>
            <a:off x="1271357" y="2200027"/>
            <a:ext cx="2277690" cy="2270959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4373223" y="1940655"/>
            <a:ext cx="3846436" cy="16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3"/>
          </p:nvPr>
        </p:nvSpPr>
        <p:spPr>
          <a:xfrm>
            <a:off x="4409537" y="3739366"/>
            <a:ext cx="2183996" cy="41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4"/>
          </p:nvPr>
        </p:nvSpPr>
        <p:spPr>
          <a:xfrm>
            <a:off x="4409540" y="4263848"/>
            <a:ext cx="2338299" cy="44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5"/>
          </p:nvPr>
        </p:nvSpPr>
        <p:spPr>
          <a:xfrm>
            <a:off x="4409537" y="4779773"/>
            <a:ext cx="1293780" cy="53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6"/>
          </p:nvPr>
        </p:nvSpPr>
        <p:spPr>
          <a:xfrm>
            <a:off x="4409537" y="5301630"/>
            <a:ext cx="2284886" cy="49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7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1"/>
          </p:nvPr>
        </p:nvSpPr>
        <p:spPr>
          <a:xfrm>
            <a:off x="441552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2"/>
          </p:nvPr>
        </p:nvSpPr>
        <p:spPr>
          <a:xfrm>
            <a:off x="3298864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3"/>
          </p:nvPr>
        </p:nvSpPr>
        <p:spPr>
          <a:xfrm>
            <a:off x="6156176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4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9"/>
          <p:cNvSpPr/>
          <p:nvPr/>
        </p:nvSpPr>
        <p:spPr>
          <a:xfrm>
            <a:off x="550333" y="1924714"/>
            <a:ext cx="8061476" cy="501953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550333" y="3013287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9"/>
          <p:cNvCxnSpPr/>
          <p:nvPr/>
        </p:nvCxnSpPr>
        <p:spPr>
          <a:xfrm>
            <a:off x="550333" y="3684816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9"/>
          <p:cNvCxnSpPr/>
          <p:nvPr/>
        </p:nvCxnSpPr>
        <p:spPr>
          <a:xfrm>
            <a:off x="550333" y="4356345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9"/>
          <p:cNvCxnSpPr/>
          <p:nvPr/>
        </p:nvCxnSpPr>
        <p:spPr>
          <a:xfrm>
            <a:off x="550333" y="5027875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39"/>
          <p:cNvCxnSpPr/>
          <p:nvPr/>
        </p:nvCxnSpPr>
        <p:spPr>
          <a:xfrm>
            <a:off x="550333" y="5699401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39"/>
          <p:cNvSpPr txBox="1">
            <a:spLocks noGrp="1"/>
          </p:cNvSpPr>
          <p:nvPr>
            <p:ph type="body" idx="2"/>
          </p:nvPr>
        </p:nvSpPr>
        <p:spPr>
          <a:xfrm>
            <a:off x="659194" y="2005922"/>
            <a:ext cx="1505857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3"/>
          </p:nvPr>
        </p:nvSpPr>
        <p:spPr>
          <a:xfrm>
            <a:off x="2322041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4"/>
          </p:nvPr>
        </p:nvSpPr>
        <p:spPr>
          <a:xfrm>
            <a:off x="3960928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5"/>
          </p:nvPr>
        </p:nvSpPr>
        <p:spPr>
          <a:xfrm>
            <a:off x="5599815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6"/>
          </p:nvPr>
        </p:nvSpPr>
        <p:spPr>
          <a:xfrm>
            <a:off x="7238700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9"/>
          <p:cNvSpPr>
            <a:spLocks noGrp="1"/>
          </p:cNvSpPr>
          <p:nvPr>
            <p:ph type="pic" idx="7"/>
          </p:nvPr>
        </p:nvSpPr>
        <p:spPr>
          <a:xfrm>
            <a:off x="2787650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9"/>
          <p:cNvSpPr>
            <a:spLocks noGrp="1"/>
          </p:cNvSpPr>
          <p:nvPr>
            <p:ph type="pic" idx="8"/>
          </p:nvPr>
        </p:nvSpPr>
        <p:spPr>
          <a:xfrm>
            <a:off x="2787650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9"/>
          <p:cNvSpPr>
            <a:spLocks noGrp="1"/>
          </p:cNvSpPr>
          <p:nvPr>
            <p:ph type="pic" idx="9"/>
          </p:nvPr>
        </p:nvSpPr>
        <p:spPr>
          <a:xfrm>
            <a:off x="2787650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9"/>
          <p:cNvSpPr>
            <a:spLocks noGrp="1"/>
          </p:cNvSpPr>
          <p:nvPr>
            <p:ph type="pic" idx="13"/>
          </p:nvPr>
        </p:nvSpPr>
        <p:spPr>
          <a:xfrm>
            <a:off x="2787650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9"/>
          <p:cNvSpPr>
            <a:spLocks noGrp="1"/>
          </p:cNvSpPr>
          <p:nvPr>
            <p:ph type="pic" idx="14"/>
          </p:nvPr>
        </p:nvSpPr>
        <p:spPr>
          <a:xfrm>
            <a:off x="2787650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9"/>
          <p:cNvSpPr>
            <a:spLocks noGrp="1"/>
          </p:cNvSpPr>
          <p:nvPr>
            <p:ph type="pic" idx="15"/>
          </p:nvPr>
        </p:nvSpPr>
        <p:spPr>
          <a:xfrm>
            <a:off x="4427984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9"/>
          <p:cNvSpPr>
            <a:spLocks noGrp="1"/>
          </p:cNvSpPr>
          <p:nvPr>
            <p:ph type="pic" idx="16"/>
          </p:nvPr>
        </p:nvSpPr>
        <p:spPr>
          <a:xfrm>
            <a:off x="4427984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9"/>
          <p:cNvSpPr>
            <a:spLocks noGrp="1"/>
          </p:cNvSpPr>
          <p:nvPr>
            <p:ph type="pic" idx="17"/>
          </p:nvPr>
        </p:nvSpPr>
        <p:spPr>
          <a:xfrm>
            <a:off x="4427984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9"/>
          <p:cNvSpPr>
            <a:spLocks noGrp="1"/>
          </p:cNvSpPr>
          <p:nvPr>
            <p:ph type="pic" idx="18"/>
          </p:nvPr>
        </p:nvSpPr>
        <p:spPr>
          <a:xfrm>
            <a:off x="4427984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9"/>
          <p:cNvSpPr>
            <a:spLocks noGrp="1"/>
          </p:cNvSpPr>
          <p:nvPr>
            <p:ph type="pic" idx="19"/>
          </p:nvPr>
        </p:nvSpPr>
        <p:spPr>
          <a:xfrm>
            <a:off x="4427984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9"/>
          <p:cNvSpPr>
            <a:spLocks noGrp="1"/>
          </p:cNvSpPr>
          <p:nvPr>
            <p:ph type="pic" idx="20"/>
          </p:nvPr>
        </p:nvSpPr>
        <p:spPr>
          <a:xfrm>
            <a:off x="6084168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9"/>
          <p:cNvSpPr>
            <a:spLocks noGrp="1"/>
          </p:cNvSpPr>
          <p:nvPr>
            <p:ph type="pic" idx="21"/>
          </p:nvPr>
        </p:nvSpPr>
        <p:spPr>
          <a:xfrm>
            <a:off x="6084168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9"/>
          <p:cNvSpPr>
            <a:spLocks noGrp="1"/>
          </p:cNvSpPr>
          <p:nvPr>
            <p:ph type="pic" idx="22"/>
          </p:nvPr>
        </p:nvSpPr>
        <p:spPr>
          <a:xfrm>
            <a:off x="6084168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9"/>
          <p:cNvSpPr>
            <a:spLocks noGrp="1"/>
          </p:cNvSpPr>
          <p:nvPr>
            <p:ph type="pic" idx="23"/>
          </p:nvPr>
        </p:nvSpPr>
        <p:spPr>
          <a:xfrm>
            <a:off x="6084168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9"/>
          <p:cNvSpPr>
            <a:spLocks noGrp="1"/>
          </p:cNvSpPr>
          <p:nvPr>
            <p:ph type="pic" idx="24"/>
          </p:nvPr>
        </p:nvSpPr>
        <p:spPr>
          <a:xfrm>
            <a:off x="6084168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9"/>
          <p:cNvSpPr>
            <a:spLocks noGrp="1"/>
          </p:cNvSpPr>
          <p:nvPr>
            <p:ph type="pic" idx="25"/>
          </p:nvPr>
        </p:nvSpPr>
        <p:spPr>
          <a:xfrm>
            <a:off x="7724502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9"/>
          <p:cNvSpPr>
            <a:spLocks noGrp="1"/>
          </p:cNvSpPr>
          <p:nvPr>
            <p:ph type="pic" idx="26"/>
          </p:nvPr>
        </p:nvSpPr>
        <p:spPr>
          <a:xfrm>
            <a:off x="7724502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9"/>
          <p:cNvSpPr>
            <a:spLocks noGrp="1"/>
          </p:cNvSpPr>
          <p:nvPr>
            <p:ph type="pic" idx="27"/>
          </p:nvPr>
        </p:nvSpPr>
        <p:spPr>
          <a:xfrm>
            <a:off x="7724502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9"/>
          <p:cNvSpPr>
            <a:spLocks noGrp="1"/>
          </p:cNvSpPr>
          <p:nvPr>
            <p:ph type="pic" idx="28"/>
          </p:nvPr>
        </p:nvSpPr>
        <p:spPr>
          <a:xfrm>
            <a:off x="7724502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9"/>
          <p:cNvSpPr>
            <a:spLocks noGrp="1"/>
          </p:cNvSpPr>
          <p:nvPr>
            <p:ph type="pic" idx="29"/>
          </p:nvPr>
        </p:nvSpPr>
        <p:spPr>
          <a:xfrm>
            <a:off x="7724502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9"/>
          <p:cNvSpPr txBox="1">
            <a:spLocks noGrp="1"/>
          </p:cNvSpPr>
          <p:nvPr>
            <p:ph type="body" idx="30"/>
          </p:nvPr>
        </p:nvSpPr>
        <p:spPr>
          <a:xfrm>
            <a:off x="479486" y="2528759"/>
            <a:ext cx="2127519" cy="35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2"/>
          </p:nvPr>
        </p:nvSpPr>
        <p:spPr>
          <a:xfrm>
            <a:off x="798289" y="3949097"/>
            <a:ext cx="1221619" cy="71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3"/>
          </p:nvPr>
        </p:nvSpPr>
        <p:spPr>
          <a:xfrm>
            <a:off x="798289" y="2636912"/>
            <a:ext cx="1221619" cy="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4"/>
          </p:nvPr>
        </p:nvSpPr>
        <p:spPr>
          <a:xfrm>
            <a:off x="2123732" y="3949097"/>
            <a:ext cx="1221619" cy="71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5"/>
          </p:nvPr>
        </p:nvSpPr>
        <p:spPr>
          <a:xfrm>
            <a:off x="2123732" y="2636912"/>
            <a:ext cx="1221619" cy="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6"/>
          </p:nvPr>
        </p:nvSpPr>
        <p:spPr>
          <a:xfrm>
            <a:off x="3966210" y="2094301"/>
            <a:ext cx="4623527" cy="447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2"/>
          </p:nvPr>
        </p:nvSpPr>
        <p:spPr>
          <a:xfrm>
            <a:off x="479068" y="1678180"/>
            <a:ext cx="39216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3"/>
          </p:nvPr>
        </p:nvSpPr>
        <p:spPr>
          <a:xfrm>
            <a:off x="4716020" y="1678180"/>
            <a:ext cx="39216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42"/>
          <p:cNvSpPr>
            <a:spLocks noGrp="1"/>
          </p:cNvSpPr>
          <p:nvPr>
            <p:ph type="pic" idx="2"/>
          </p:nvPr>
        </p:nvSpPr>
        <p:spPr>
          <a:xfrm>
            <a:off x="681187" y="2432244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2"/>
          <p:cNvSpPr>
            <a:spLocks noGrp="1"/>
          </p:cNvSpPr>
          <p:nvPr>
            <p:ph type="chart" idx="3"/>
          </p:nvPr>
        </p:nvSpPr>
        <p:spPr>
          <a:xfrm>
            <a:off x="4048129" y="1898236"/>
            <a:ext cx="4664075" cy="36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4"/>
          </p:nvPr>
        </p:nvSpPr>
        <p:spPr>
          <a:xfrm>
            <a:off x="785587" y="1706880"/>
            <a:ext cx="3090938" cy="480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>
            <a:spLocks noGrp="1"/>
          </p:cNvSpPr>
          <p:nvPr>
            <p:ph type="pic" idx="5"/>
          </p:nvPr>
        </p:nvSpPr>
        <p:spPr>
          <a:xfrm>
            <a:off x="681187" y="3281676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2"/>
          <p:cNvSpPr>
            <a:spLocks noGrp="1"/>
          </p:cNvSpPr>
          <p:nvPr>
            <p:ph type="pic" idx="6"/>
          </p:nvPr>
        </p:nvSpPr>
        <p:spPr>
          <a:xfrm>
            <a:off x="681187" y="4176560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2"/>
          <p:cNvSpPr>
            <a:spLocks noGrp="1"/>
          </p:cNvSpPr>
          <p:nvPr>
            <p:ph type="pic" idx="7"/>
          </p:nvPr>
        </p:nvSpPr>
        <p:spPr>
          <a:xfrm>
            <a:off x="681187" y="5046518"/>
            <a:ext cx="550331" cy="6290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43"/>
          <p:cNvCxnSpPr/>
          <p:nvPr/>
        </p:nvCxnSpPr>
        <p:spPr>
          <a:xfrm>
            <a:off x="2219480" y="2691191"/>
            <a:ext cx="4940905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43"/>
          <p:cNvSpPr txBox="1"/>
          <p:nvPr/>
        </p:nvSpPr>
        <p:spPr>
          <a:xfrm>
            <a:off x="2660952" y="2359742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328968" y="2359742"/>
            <a:ext cx="1245810" cy="655484"/>
          </a:xfrm>
          <a:prstGeom prst="rect">
            <a:avLst/>
          </a:prstGeom>
          <a:solidFill>
            <a:srgbClr val="C60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6026359" y="2359742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2670651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2"/>
          </p:nvPr>
        </p:nvSpPr>
        <p:spPr>
          <a:xfrm>
            <a:off x="4338175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3"/>
          </p:nvPr>
        </p:nvSpPr>
        <p:spPr>
          <a:xfrm>
            <a:off x="6029969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>
            <a:spLocks noGrp="1"/>
          </p:cNvSpPr>
          <p:nvPr>
            <p:ph type="pic" idx="4"/>
          </p:nvPr>
        </p:nvSpPr>
        <p:spPr>
          <a:xfrm>
            <a:off x="873730" y="2172006"/>
            <a:ext cx="641350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5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>
            <a:spLocks noGrp="1"/>
          </p:cNvSpPr>
          <p:nvPr>
            <p:ph type="pic" idx="6"/>
          </p:nvPr>
        </p:nvSpPr>
        <p:spPr>
          <a:xfrm>
            <a:off x="855587" y="4293317"/>
            <a:ext cx="641350" cy="64135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5" name="Google Shape;245;p43"/>
          <p:cNvCxnSpPr/>
          <p:nvPr/>
        </p:nvCxnSpPr>
        <p:spPr>
          <a:xfrm>
            <a:off x="1149048" y="3217335"/>
            <a:ext cx="0" cy="653143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43"/>
          <p:cNvCxnSpPr/>
          <p:nvPr/>
        </p:nvCxnSpPr>
        <p:spPr>
          <a:xfrm>
            <a:off x="1143003" y="3543905"/>
            <a:ext cx="1088571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3"/>
          <p:cNvCxnSpPr/>
          <p:nvPr/>
        </p:nvCxnSpPr>
        <p:spPr>
          <a:xfrm>
            <a:off x="2224284" y="2685143"/>
            <a:ext cx="0" cy="1832428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43"/>
          <p:cNvCxnSpPr/>
          <p:nvPr/>
        </p:nvCxnSpPr>
        <p:spPr>
          <a:xfrm>
            <a:off x="2219480" y="4516859"/>
            <a:ext cx="4940905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43"/>
          <p:cNvSpPr>
            <a:spLocks noGrp="1"/>
          </p:cNvSpPr>
          <p:nvPr>
            <p:ph type="pic" idx="7"/>
          </p:nvPr>
        </p:nvSpPr>
        <p:spPr>
          <a:xfrm>
            <a:off x="4271566" y="3577713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3"/>
          <p:cNvSpPr>
            <a:spLocks noGrp="1"/>
          </p:cNvSpPr>
          <p:nvPr>
            <p:ph type="pic" idx="8"/>
          </p:nvPr>
        </p:nvSpPr>
        <p:spPr>
          <a:xfrm>
            <a:off x="7382189" y="2395983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9"/>
          </p:nvPr>
        </p:nvSpPr>
        <p:spPr>
          <a:xfrm>
            <a:off x="7382189" y="4221088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3"/>
          <p:cNvSpPr txBox="1">
            <a:spLocks noGrp="1"/>
          </p:cNvSpPr>
          <p:nvPr>
            <p:ph type="body" idx="13"/>
          </p:nvPr>
        </p:nvSpPr>
        <p:spPr>
          <a:xfrm>
            <a:off x="2581544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14"/>
          </p:nvPr>
        </p:nvSpPr>
        <p:spPr>
          <a:xfrm>
            <a:off x="4241635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5"/>
          </p:nvPr>
        </p:nvSpPr>
        <p:spPr>
          <a:xfrm>
            <a:off x="5939364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6"/>
          </p:nvPr>
        </p:nvSpPr>
        <p:spPr>
          <a:xfrm>
            <a:off x="2581544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7"/>
          </p:nvPr>
        </p:nvSpPr>
        <p:spPr>
          <a:xfrm>
            <a:off x="4241635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8"/>
          </p:nvPr>
        </p:nvSpPr>
        <p:spPr>
          <a:xfrm>
            <a:off x="5939364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/>
          <p:nvPr/>
        </p:nvSpPr>
        <p:spPr>
          <a:xfrm>
            <a:off x="2674061" y="4168881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4342077" y="4168881"/>
            <a:ext cx="1245810" cy="655484"/>
          </a:xfrm>
          <a:prstGeom prst="rect">
            <a:avLst/>
          </a:prstGeom>
          <a:solidFill>
            <a:srgbClr val="C60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6039468" y="4168881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9"/>
          </p:nvPr>
        </p:nvSpPr>
        <p:spPr>
          <a:xfrm>
            <a:off x="2683760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20"/>
          </p:nvPr>
        </p:nvSpPr>
        <p:spPr>
          <a:xfrm>
            <a:off x="4351284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21"/>
          </p:nvPr>
        </p:nvSpPr>
        <p:spPr>
          <a:xfrm>
            <a:off x="6043078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738909" y="3797172"/>
            <a:ext cx="864810" cy="427863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738909" y="2852937"/>
            <a:ext cx="864810" cy="427863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2"/>
          </p:nvPr>
        </p:nvSpPr>
        <p:spPr>
          <a:xfrm>
            <a:off x="5381628" y="2152651"/>
            <a:ext cx="2032757" cy="279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3"/>
          </p:nvPr>
        </p:nvSpPr>
        <p:spPr>
          <a:xfrm>
            <a:off x="7474857" y="2152651"/>
            <a:ext cx="1206500" cy="280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body" idx="4"/>
          </p:nvPr>
        </p:nvSpPr>
        <p:spPr>
          <a:xfrm>
            <a:off x="5387978" y="4929189"/>
            <a:ext cx="3223835" cy="128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>
            <a:spLocks noGrp="1"/>
          </p:cNvSpPr>
          <p:nvPr>
            <p:ph type="pic" idx="2"/>
          </p:nvPr>
        </p:nvSpPr>
        <p:spPr>
          <a:xfrm>
            <a:off x="754147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5"/>
          <p:cNvSpPr>
            <a:spLocks noGrp="1"/>
          </p:cNvSpPr>
          <p:nvPr>
            <p:ph type="pic" idx="3"/>
          </p:nvPr>
        </p:nvSpPr>
        <p:spPr>
          <a:xfrm>
            <a:off x="2771800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5"/>
          <p:cNvSpPr>
            <a:spLocks noGrp="1"/>
          </p:cNvSpPr>
          <p:nvPr>
            <p:ph type="pic" idx="4"/>
          </p:nvPr>
        </p:nvSpPr>
        <p:spPr>
          <a:xfrm>
            <a:off x="4788024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45"/>
          <p:cNvSpPr>
            <a:spLocks noGrp="1"/>
          </p:cNvSpPr>
          <p:nvPr>
            <p:ph type="pic" idx="5"/>
          </p:nvPr>
        </p:nvSpPr>
        <p:spPr>
          <a:xfrm>
            <a:off x="6805677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5"/>
          <p:cNvSpPr txBox="1">
            <a:spLocks noGrp="1"/>
          </p:cNvSpPr>
          <p:nvPr>
            <p:ph type="body" idx="6"/>
          </p:nvPr>
        </p:nvSpPr>
        <p:spPr>
          <a:xfrm>
            <a:off x="641353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7"/>
          </p:nvPr>
        </p:nvSpPr>
        <p:spPr>
          <a:xfrm>
            <a:off x="2651640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8"/>
          </p:nvPr>
        </p:nvSpPr>
        <p:spPr>
          <a:xfrm>
            <a:off x="4661927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9"/>
          </p:nvPr>
        </p:nvSpPr>
        <p:spPr>
          <a:xfrm>
            <a:off x="6672215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28652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 dirty="0"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628652" y="1847849"/>
            <a:ext cx="788669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628652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6457952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/>
          <p:nvPr/>
        </p:nvSpPr>
        <p:spPr>
          <a:xfrm>
            <a:off x="2625694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4676712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6712970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589436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/>
          <p:nvPr/>
        </p:nvSpPr>
        <p:spPr>
          <a:xfrm>
            <a:off x="2625694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4676712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6712970" y="386866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589436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6553200" y="63331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dt" idx="10"/>
          </p:nvPr>
        </p:nvSpPr>
        <p:spPr>
          <a:xfrm>
            <a:off x="457200" y="63331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460072" y="823474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46"/>
          <p:cNvSpPr>
            <a:spLocks noGrp="1"/>
          </p:cNvSpPr>
          <p:nvPr>
            <p:ph type="pic" idx="2"/>
          </p:nvPr>
        </p:nvSpPr>
        <p:spPr>
          <a:xfrm>
            <a:off x="926933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6"/>
          <p:cNvSpPr txBox="1">
            <a:spLocks noGrp="1"/>
          </p:cNvSpPr>
          <p:nvPr>
            <p:ph type="body" idx="3"/>
          </p:nvPr>
        </p:nvSpPr>
        <p:spPr>
          <a:xfrm>
            <a:off x="658750" y="3882211"/>
            <a:ext cx="1747461" cy="93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4"/>
          </p:nvPr>
        </p:nvSpPr>
        <p:spPr>
          <a:xfrm>
            <a:off x="2698029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body" idx="5"/>
          </p:nvPr>
        </p:nvSpPr>
        <p:spPr>
          <a:xfrm>
            <a:off x="4731517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6"/>
          </p:nvPr>
        </p:nvSpPr>
        <p:spPr>
          <a:xfrm>
            <a:off x="6764999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7"/>
          </p:nvPr>
        </p:nvSpPr>
        <p:spPr>
          <a:xfrm>
            <a:off x="658750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8"/>
          </p:nvPr>
        </p:nvSpPr>
        <p:spPr>
          <a:xfrm>
            <a:off x="2698029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9"/>
          </p:nvPr>
        </p:nvSpPr>
        <p:spPr>
          <a:xfrm>
            <a:off x="4731517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3"/>
          </p:nvPr>
        </p:nvSpPr>
        <p:spPr>
          <a:xfrm>
            <a:off x="6764999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6"/>
          <p:cNvSpPr>
            <a:spLocks noGrp="1"/>
          </p:cNvSpPr>
          <p:nvPr>
            <p:ph type="pic" idx="14"/>
          </p:nvPr>
        </p:nvSpPr>
        <p:spPr>
          <a:xfrm>
            <a:off x="2915816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6"/>
          <p:cNvSpPr>
            <a:spLocks noGrp="1"/>
          </p:cNvSpPr>
          <p:nvPr>
            <p:ph type="pic" idx="15"/>
          </p:nvPr>
        </p:nvSpPr>
        <p:spPr>
          <a:xfrm>
            <a:off x="5009847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6"/>
          <p:cNvSpPr>
            <a:spLocks noGrp="1"/>
          </p:cNvSpPr>
          <p:nvPr>
            <p:ph type="pic" idx="16"/>
          </p:nvPr>
        </p:nvSpPr>
        <p:spPr>
          <a:xfrm>
            <a:off x="7045122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 txBox="1">
            <a:spLocks noGrp="1"/>
          </p:cNvSpPr>
          <p:nvPr>
            <p:ph type="body" idx="17"/>
          </p:nvPr>
        </p:nvSpPr>
        <p:spPr>
          <a:xfrm>
            <a:off x="458240" y="1524620"/>
            <a:ext cx="8171077" cy="131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2625694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7"/>
          <p:cNvSpPr/>
          <p:nvPr/>
        </p:nvSpPr>
        <p:spPr>
          <a:xfrm>
            <a:off x="4676712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6712970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7"/>
          <p:cNvSpPr/>
          <p:nvPr/>
        </p:nvSpPr>
        <p:spPr>
          <a:xfrm>
            <a:off x="589436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7"/>
          <p:cNvSpPr>
            <a:spLocks noGrp="1"/>
          </p:cNvSpPr>
          <p:nvPr>
            <p:ph type="pic" idx="2"/>
          </p:nvPr>
        </p:nvSpPr>
        <p:spPr>
          <a:xfrm>
            <a:off x="926933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658750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3"/>
          </p:nvPr>
        </p:nvSpPr>
        <p:spPr>
          <a:xfrm>
            <a:off x="2698029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4"/>
          </p:nvPr>
        </p:nvSpPr>
        <p:spPr>
          <a:xfrm>
            <a:off x="4731517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body" idx="5"/>
          </p:nvPr>
        </p:nvSpPr>
        <p:spPr>
          <a:xfrm>
            <a:off x="6764999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6"/>
          </p:nvPr>
        </p:nvSpPr>
        <p:spPr>
          <a:xfrm>
            <a:off x="658750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7"/>
          </p:nvPr>
        </p:nvSpPr>
        <p:spPr>
          <a:xfrm>
            <a:off x="2698029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8"/>
          </p:nvPr>
        </p:nvSpPr>
        <p:spPr>
          <a:xfrm>
            <a:off x="4731517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9"/>
          </p:nvPr>
        </p:nvSpPr>
        <p:spPr>
          <a:xfrm>
            <a:off x="6764999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47"/>
          <p:cNvSpPr>
            <a:spLocks noGrp="1"/>
          </p:cNvSpPr>
          <p:nvPr>
            <p:ph type="pic" idx="13"/>
          </p:nvPr>
        </p:nvSpPr>
        <p:spPr>
          <a:xfrm>
            <a:off x="2915816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>
            <a:spLocks noGrp="1"/>
          </p:cNvSpPr>
          <p:nvPr>
            <p:ph type="pic" idx="14"/>
          </p:nvPr>
        </p:nvSpPr>
        <p:spPr>
          <a:xfrm>
            <a:off x="5009847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>
            <a:spLocks noGrp="1"/>
          </p:cNvSpPr>
          <p:nvPr>
            <p:ph type="pic" idx="15"/>
          </p:nvPr>
        </p:nvSpPr>
        <p:spPr>
          <a:xfrm>
            <a:off x="7045122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 txBox="1">
            <a:spLocks noGrp="1"/>
          </p:cNvSpPr>
          <p:nvPr>
            <p:ph type="body" idx="16"/>
          </p:nvPr>
        </p:nvSpPr>
        <p:spPr>
          <a:xfrm>
            <a:off x="458240" y="1524619"/>
            <a:ext cx="8171077" cy="136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7"/>
          </p:nvPr>
        </p:nvSpPr>
        <p:spPr>
          <a:xfrm>
            <a:off x="460072" y="823474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586694" y="1737826"/>
            <a:ext cx="1548116" cy="512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body" idx="1"/>
          </p:nvPr>
        </p:nvSpPr>
        <p:spPr>
          <a:xfrm>
            <a:off x="484188" y="4077074"/>
            <a:ext cx="1765526" cy="14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9"/>
          <p:cNvSpPr>
            <a:spLocks noGrp="1"/>
          </p:cNvSpPr>
          <p:nvPr>
            <p:ph type="pic" idx="3"/>
          </p:nvPr>
        </p:nvSpPr>
        <p:spPr>
          <a:xfrm>
            <a:off x="2406305" y="2180675"/>
            <a:ext cx="3979985" cy="3354735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>
            <a:spLocks noGrp="1"/>
          </p:cNvSpPr>
          <p:nvPr>
            <p:ph type="body" idx="4"/>
          </p:nvPr>
        </p:nvSpPr>
        <p:spPr>
          <a:xfrm>
            <a:off x="889002" y="2182437"/>
            <a:ext cx="1390952" cy="148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9"/>
          <p:cNvSpPr>
            <a:spLocks noGrp="1"/>
          </p:cNvSpPr>
          <p:nvPr>
            <p:ph type="pic" idx="5"/>
          </p:nvPr>
        </p:nvSpPr>
        <p:spPr>
          <a:xfrm>
            <a:off x="428629" y="2182815"/>
            <a:ext cx="466725" cy="4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9"/>
          <p:cNvSpPr txBox="1">
            <a:spLocks noGrp="1"/>
          </p:cNvSpPr>
          <p:nvPr>
            <p:ph type="body" idx="6"/>
          </p:nvPr>
        </p:nvSpPr>
        <p:spPr>
          <a:xfrm>
            <a:off x="7103601" y="2182435"/>
            <a:ext cx="1390952" cy="149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49"/>
          <p:cNvSpPr>
            <a:spLocks noGrp="1"/>
          </p:cNvSpPr>
          <p:nvPr>
            <p:ph type="pic" idx="7"/>
          </p:nvPr>
        </p:nvSpPr>
        <p:spPr>
          <a:xfrm>
            <a:off x="6643228" y="2182815"/>
            <a:ext cx="466725" cy="4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9"/>
          <p:cNvSpPr txBox="1">
            <a:spLocks noGrp="1"/>
          </p:cNvSpPr>
          <p:nvPr>
            <p:ph type="body" idx="8"/>
          </p:nvPr>
        </p:nvSpPr>
        <p:spPr>
          <a:xfrm>
            <a:off x="6630944" y="4077074"/>
            <a:ext cx="1765526" cy="13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body" idx="1"/>
          </p:nvPr>
        </p:nvSpPr>
        <p:spPr>
          <a:xfrm>
            <a:off x="484188" y="2280931"/>
            <a:ext cx="3610050" cy="176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50"/>
          <p:cNvSpPr>
            <a:spLocks noGrp="1"/>
          </p:cNvSpPr>
          <p:nvPr>
            <p:ph type="pic" idx="2"/>
          </p:nvPr>
        </p:nvSpPr>
        <p:spPr>
          <a:xfrm>
            <a:off x="4486686" y="2180673"/>
            <a:ext cx="3979985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>
            <a:spLocks noGrp="1"/>
          </p:cNvSpPr>
          <p:nvPr>
            <p:ph type="body" idx="3"/>
          </p:nvPr>
        </p:nvSpPr>
        <p:spPr>
          <a:xfrm>
            <a:off x="1124864" y="4129145"/>
            <a:ext cx="3264256" cy="53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Google Shape;360;p50"/>
          <p:cNvSpPr>
            <a:spLocks noGrp="1"/>
          </p:cNvSpPr>
          <p:nvPr>
            <p:ph type="pic" idx="4"/>
          </p:nvPr>
        </p:nvSpPr>
        <p:spPr>
          <a:xfrm>
            <a:off x="495153" y="4093862"/>
            <a:ext cx="629708" cy="629708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0"/>
          <p:cNvSpPr txBox="1">
            <a:spLocks noGrp="1"/>
          </p:cNvSpPr>
          <p:nvPr>
            <p:ph type="body" idx="5"/>
          </p:nvPr>
        </p:nvSpPr>
        <p:spPr>
          <a:xfrm>
            <a:off x="1124864" y="4976704"/>
            <a:ext cx="3264256" cy="53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Google Shape;362;p50"/>
          <p:cNvSpPr>
            <a:spLocks noGrp="1"/>
          </p:cNvSpPr>
          <p:nvPr>
            <p:ph type="pic" idx="6"/>
          </p:nvPr>
        </p:nvSpPr>
        <p:spPr>
          <a:xfrm>
            <a:off x="495153" y="4908002"/>
            <a:ext cx="629708" cy="629708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0"/>
          <p:cNvSpPr txBox="1">
            <a:spLocks noGrp="1"/>
          </p:cNvSpPr>
          <p:nvPr>
            <p:ph type="body" idx="7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67" name="Google Shape;367;p5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51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body" idx="2"/>
          </p:nvPr>
        </p:nvSpPr>
        <p:spPr>
          <a:xfrm>
            <a:off x="484188" y="2280929"/>
            <a:ext cx="3610050" cy="214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Google Shape;370;p51"/>
          <p:cNvSpPr>
            <a:spLocks noGrp="1"/>
          </p:cNvSpPr>
          <p:nvPr>
            <p:ph type="pic" idx="3"/>
          </p:nvPr>
        </p:nvSpPr>
        <p:spPr>
          <a:xfrm>
            <a:off x="4729242" y="2180673"/>
            <a:ext cx="3737429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1"/>
          <p:cNvSpPr txBox="1">
            <a:spLocks noGrp="1"/>
          </p:cNvSpPr>
          <p:nvPr>
            <p:ph type="body" idx="4"/>
          </p:nvPr>
        </p:nvSpPr>
        <p:spPr>
          <a:xfrm>
            <a:off x="1022055" y="4262825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>
            <a:spLocks noGrp="1"/>
          </p:cNvSpPr>
          <p:nvPr>
            <p:ph type="pic" idx="5"/>
          </p:nvPr>
        </p:nvSpPr>
        <p:spPr>
          <a:xfrm>
            <a:off x="495156" y="4208769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1"/>
          <p:cNvSpPr txBox="1">
            <a:spLocks noGrp="1"/>
          </p:cNvSpPr>
          <p:nvPr>
            <p:ph type="body" idx="6"/>
          </p:nvPr>
        </p:nvSpPr>
        <p:spPr>
          <a:xfrm>
            <a:off x="1022055" y="5013178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>
            <a:spLocks noGrp="1"/>
          </p:cNvSpPr>
          <p:nvPr>
            <p:ph type="pic" idx="7"/>
          </p:nvPr>
        </p:nvSpPr>
        <p:spPr>
          <a:xfrm>
            <a:off x="495156" y="4959123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1"/>
          <p:cNvSpPr txBox="1">
            <a:spLocks noGrp="1"/>
          </p:cNvSpPr>
          <p:nvPr>
            <p:ph type="body" idx="8"/>
          </p:nvPr>
        </p:nvSpPr>
        <p:spPr>
          <a:xfrm>
            <a:off x="3065312" y="4262825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>
            <a:spLocks noGrp="1"/>
          </p:cNvSpPr>
          <p:nvPr>
            <p:ph type="pic" idx="9"/>
          </p:nvPr>
        </p:nvSpPr>
        <p:spPr>
          <a:xfrm>
            <a:off x="2538410" y="4208769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1"/>
          <p:cNvSpPr txBox="1">
            <a:spLocks noGrp="1"/>
          </p:cNvSpPr>
          <p:nvPr>
            <p:ph type="body" idx="13"/>
          </p:nvPr>
        </p:nvSpPr>
        <p:spPr>
          <a:xfrm>
            <a:off x="3065312" y="5013178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Google Shape;378;p51"/>
          <p:cNvSpPr>
            <a:spLocks noGrp="1"/>
          </p:cNvSpPr>
          <p:nvPr>
            <p:ph type="pic" idx="14"/>
          </p:nvPr>
        </p:nvSpPr>
        <p:spPr>
          <a:xfrm>
            <a:off x="2538410" y="4959123"/>
            <a:ext cx="514799" cy="5147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82" name="Google Shape;382;p5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>
            <a:spLocks noGrp="1"/>
          </p:cNvSpPr>
          <p:nvPr>
            <p:ph type="pic" idx="2"/>
          </p:nvPr>
        </p:nvSpPr>
        <p:spPr>
          <a:xfrm>
            <a:off x="3187095" y="2180673"/>
            <a:ext cx="2927048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3"/>
          </p:nvPr>
        </p:nvSpPr>
        <p:spPr>
          <a:xfrm>
            <a:off x="6183272" y="2194560"/>
            <a:ext cx="2562436" cy="421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3333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4"/>
          </p:nvPr>
        </p:nvSpPr>
        <p:spPr>
          <a:xfrm>
            <a:off x="457204" y="2194560"/>
            <a:ext cx="2562019" cy="358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90" name="Google Shape;390;p5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53"/>
          <p:cNvSpPr>
            <a:spLocks noGrp="1"/>
          </p:cNvSpPr>
          <p:nvPr>
            <p:ph type="pic" idx="2"/>
          </p:nvPr>
        </p:nvSpPr>
        <p:spPr>
          <a:xfrm>
            <a:off x="6779347" y="2000763"/>
            <a:ext cx="1251816" cy="134524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3"/>
          <p:cNvSpPr txBox="1">
            <a:spLocks noGrp="1"/>
          </p:cNvSpPr>
          <p:nvPr>
            <p:ph type="body" idx="3"/>
          </p:nvPr>
        </p:nvSpPr>
        <p:spPr>
          <a:xfrm>
            <a:off x="457200" y="3809847"/>
            <a:ext cx="8177098" cy="231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97" name="Google Shape;397;p5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Google Shape;399;p54"/>
          <p:cNvSpPr>
            <a:spLocks noGrp="1"/>
          </p:cNvSpPr>
          <p:nvPr>
            <p:ph type="pic" idx="2"/>
          </p:nvPr>
        </p:nvSpPr>
        <p:spPr>
          <a:xfrm>
            <a:off x="527537" y="2024302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4"/>
          <p:cNvSpPr>
            <a:spLocks noGrp="1"/>
          </p:cNvSpPr>
          <p:nvPr>
            <p:ph type="pic" idx="3"/>
          </p:nvPr>
        </p:nvSpPr>
        <p:spPr>
          <a:xfrm>
            <a:off x="527537" y="3045767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4"/>
          <p:cNvSpPr>
            <a:spLocks noGrp="1"/>
          </p:cNvSpPr>
          <p:nvPr>
            <p:ph type="pic" idx="4"/>
          </p:nvPr>
        </p:nvSpPr>
        <p:spPr>
          <a:xfrm>
            <a:off x="527537" y="4049038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4"/>
          <p:cNvSpPr>
            <a:spLocks noGrp="1"/>
          </p:cNvSpPr>
          <p:nvPr>
            <p:ph type="pic" idx="5"/>
          </p:nvPr>
        </p:nvSpPr>
        <p:spPr>
          <a:xfrm>
            <a:off x="527537" y="5029910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4"/>
          <p:cNvSpPr txBox="1">
            <a:spLocks noGrp="1"/>
          </p:cNvSpPr>
          <p:nvPr>
            <p:ph type="body" idx="6"/>
          </p:nvPr>
        </p:nvSpPr>
        <p:spPr>
          <a:xfrm>
            <a:off x="1444626" y="2081829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7"/>
          </p:nvPr>
        </p:nvSpPr>
        <p:spPr>
          <a:xfrm>
            <a:off x="1444626" y="3071381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8"/>
          </p:nvPr>
        </p:nvSpPr>
        <p:spPr>
          <a:xfrm>
            <a:off x="1444626" y="4071273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body" idx="9"/>
          </p:nvPr>
        </p:nvSpPr>
        <p:spPr>
          <a:xfrm>
            <a:off x="1444626" y="5062948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body" idx="1"/>
          </p:nvPr>
        </p:nvSpPr>
        <p:spPr>
          <a:xfrm>
            <a:off x="394521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2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3"/>
          </p:nvPr>
        </p:nvSpPr>
        <p:spPr>
          <a:xfrm>
            <a:off x="2583713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4"/>
          </p:nvPr>
        </p:nvSpPr>
        <p:spPr>
          <a:xfrm>
            <a:off x="4776327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body" idx="5"/>
          </p:nvPr>
        </p:nvSpPr>
        <p:spPr>
          <a:xfrm>
            <a:off x="6971406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body" idx="6"/>
          </p:nvPr>
        </p:nvSpPr>
        <p:spPr>
          <a:xfrm>
            <a:off x="4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body" idx="7"/>
          </p:nvPr>
        </p:nvSpPr>
        <p:spPr>
          <a:xfrm>
            <a:off x="2290941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body" idx="8"/>
          </p:nvPr>
        </p:nvSpPr>
        <p:spPr>
          <a:xfrm>
            <a:off x="4577803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9"/>
          </p:nvPr>
        </p:nvSpPr>
        <p:spPr>
          <a:xfrm>
            <a:off x="6868743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460376" y="2388811"/>
            <a:ext cx="6435922" cy="364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72222"/>
              </a:lnSpc>
              <a:spcBef>
                <a:spcPts val="3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>
            <a:spLocks noGrp="1"/>
          </p:cNvSpPr>
          <p:nvPr>
            <p:ph type="pic" idx="3"/>
          </p:nvPr>
        </p:nvSpPr>
        <p:spPr>
          <a:xfrm>
            <a:off x="7318379" y="2382008"/>
            <a:ext cx="1177925" cy="1179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/>
          <p:nvPr/>
        </p:nvSpPr>
        <p:spPr>
          <a:xfrm>
            <a:off x="181428" y="181431"/>
            <a:ext cx="8772072" cy="650421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1"/>
          </p:nvPr>
        </p:nvSpPr>
        <p:spPr>
          <a:xfrm>
            <a:off x="457199" y="2170269"/>
            <a:ext cx="758915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457203" y="1551215"/>
            <a:ext cx="7604277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4" name="Google Shape;424;p56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6" descr="MAC21_190.5x254_PowerPoint_Images_Cov v2.png"/>
          <p:cNvPicPr preferRelativeResize="0"/>
          <p:nvPr/>
        </p:nvPicPr>
        <p:blipFill rotWithShape="1">
          <a:blip r:embed="rId3">
            <a:alphaModFix/>
          </a:blip>
          <a:srcRect b="26546"/>
          <a:stretch/>
        </p:blipFill>
        <p:spPr>
          <a:xfrm>
            <a:off x="0" y="2835401"/>
            <a:ext cx="9144000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>
            <a:spLocks noGrp="1"/>
          </p:cNvSpPr>
          <p:nvPr>
            <p:ph type="pic" idx="2"/>
          </p:nvPr>
        </p:nvSpPr>
        <p:spPr>
          <a:xfrm>
            <a:off x="183889" y="1465263"/>
            <a:ext cx="8780727" cy="5218112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641048" y="2863021"/>
            <a:ext cx="8045752" cy="6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641353" y="3477758"/>
            <a:ext cx="8049079" cy="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188452" y="185720"/>
            <a:ext cx="8775290" cy="1256344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57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188452" y="185720"/>
            <a:ext cx="8775290" cy="1256344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58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title"/>
          </p:nvPr>
        </p:nvSpPr>
        <p:spPr>
          <a:xfrm>
            <a:off x="641048" y="2863021"/>
            <a:ext cx="8045752" cy="6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body" idx="1"/>
          </p:nvPr>
        </p:nvSpPr>
        <p:spPr>
          <a:xfrm>
            <a:off x="641353" y="3477758"/>
            <a:ext cx="8049079" cy="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562126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9"/>
          <p:cNvSpPr>
            <a:spLocks noGrp="1"/>
          </p:cNvSpPr>
          <p:nvPr>
            <p:ph type="pic" idx="3"/>
          </p:nvPr>
        </p:nvSpPr>
        <p:spPr>
          <a:xfrm>
            <a:off x="2555780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9"/>
          <p:cNvSpPr>
            <a:spLocks noGrp="1"/>
          </p:cNvSpPr>
          <p:nvPr>
            <p:ph type="pic" idx="4"/>
          </p:nvPr>
        </p:nvSpPr>
        <p:spPr>
          <a:xfrm>
            <a:off x="4572004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9"/>
          <p:cNvSpPr>
            <a:spLocks noGrp="1"/>
          </p:cNvSpPr>
          <p:nvPr>
            <p:ph type="pic" idx="5"/>
          </p:nvPr>
        </p:nvSpPr>
        <p:spPr>
          <a:xfrm>
            <a:off x="6565654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9"/>
          <p:cNvSpPr>
            <a:spLocks noGrp="1"/>
          </p:cNvSpPr>
          <p:nvPr>
            <p:ph type="pic" idx="6"/>
          </p:nvPr>
        </p:nvSpPr>
        <p:spPr>
          <a:xfrm>
            <a:off x="562126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9"/>
          <p:cNvSpPr>
            <a:spLocks noGrp="1"/>
          </p:cNvSpPr>
          <p:nvPr>
            <p:ph type="pic" idx="7"/>
          </p:nvPr>
        </p:nvSpPr>
        <p:spPr>
          <a:xfrm>
            <a:off x="2555780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9"/>
          <p:cNvSpPr>
            <a:spLocks noGrp="1"/>
          </p:cNvSpPr>
          <p:nvPr>
            <p:ph type="pic" idx="8"/>
          </p:nvPr>
        </p:nvSpPr>
        <p:spPr>
          <a:xfrm>
            <a:off x="4572004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9"/>
          </p:nvPr>
        </p:nvSpPr>
        <p:spPr>
          <a:xfrm>
            <a:off x="445645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13"/>
          </p:nvPr>
        </p:nvSpPr>
        <p:spPr>
          <a:xfrm>
            <a:off x="2445187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4"/>
          </p:nvPr>
        </p:nvSpPr>
        <p:spPr>
          <a:xfrm>
            <a:off x="4461411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5"/>
          </p:nvPr>
        </p:nvSpPr>
        <p:spPr>
          <a:xfrm>
            <a:off x="6449812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6"/>
          </p:nvPr>
        </p:nvSpPr>
        <p:spPr>
          <a:xfrm>
            <a:off x="445645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7"/>
          </p:nvPr>
        </p:nvSpPr>
        <p:spPr>
          <a:xfrm>
            <a:off x="2445187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8"/>
          </p:nvPr>
        </p:nvSpPr>
        <p:spPr>
          <a:xfrm>
            <a:off x="4461411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41555" y="3072931"/>
            <a:ext cx="2477399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3298864" y="3072931"/>
            <a:ext cx="2479448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3"/>
          </p:nvPr>
        </p:nvSpPr>
        <p:spPr>
          <a:xfrm>
            <a:off x="6156176" y="3072931"/>
            <a:ext cx="2479448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4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/>
          <p:nvPr/>
        </p:nvSpPr>
        <p:spPr>
          <a:xfrm>
            <a:off x="5382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2"/>
          </p:nvPr>
        </p:nvSpPr>
        <p:spPr>
          <a:xfrm>
            <a:off x="598637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3"/>
          </p:nvPr>
        </p:nvSpPr>
        <p:spPr>
          <a:xfrm>
            <a:off x="598415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/>
        </p:nvSpPr>
        <p:spPr>
          <a:xfrm>
            <a:off x="25553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2"/>
          <p:cNvSpPr/>
          <p:nvPr/>
        </p:nvSpPr>
        <p:spPr>
          <a:xfrm>
            <a:off x="45724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2"/>
          <p:cNvSpPr/>
          <p:nvPr/>
        </p:nvSpPr>
        <p:spPr>
          <a:xfrm>
            <a:off x="65895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4"/>
          </p:nvPr>
        </p:nvSpPr>
        <p:spPr>
          <a:xfrm>
            <a:off x="2615914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32"/>
          <p:cNvSpPr>
            <a:spLocks noGrp="1"/>
          </p:cNvSpPr>
          <p:nvPr>
            <p:ph type="pic" idx="5"/>
          </p:nvPr>
        </p:nvSpPr>
        <p:spPr>
          <a:xfrm>
            <a:off x="2615692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2"/>
          <p:cNvSpPr txBox="1">
            <a:spLocks noGrp="1"/>
          </p:cNvSpPr>
          <p:nvPr>
            <p:ph type="body" idx="6"/>
          </p:nvPr>
        </p:nvSpPr>
        <p:spPr>
          <a:xfrm>
            <a:off x="4638186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>
            <a:spLocks noGrp="1"/>
          </p:cNvSpPr>
          <p:nvPr>
            <p:ph type="pic" idx="7"/>
          </p:nvPr>
        </p:nvSpPr>
        <p:spPr>
          <a:xfrm>
            <a:off x="4637964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2"/>
          <p:cNvSpPr txBox="1">
            <a:spLocks noGrp="1"/>
          </p:cNvSpPr>
          <p:nvPr>
            <p:ph type="body" idx="8"/>
          </p:nvPr>
        </p:nvSpPr>
        <p:spPr>
          <a:xfrm>
            <a:off x="6654410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>
            <a:spLocks noGrp="1"/>
          </p:cNvSpPr>
          <p:nvPr>
            <p:ph type="pic" idx="9"/>
          </p:nvPr>
        </p:nvSpPr>
        <p:spPr>
          <a:xfrm>
            <a:off x="6654188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2"/>
          <p:cNvSpPr txBox="1">
            <a:spLocks noGrp="1"/>
          </p:cNvSpPr>
          <p:nvPr>
            <p:ph type="body" idx="13"/>
          </p:nvPr>
        </p:nvSpPr>
        <p:spPr>
          <a:xfrm>
            <a:off x="457200" y="1600203"/>
            <a:ext cx="8229600" cy="14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>
            <a:spLocks noGrp="1"/>
          </p:cNvSpPr>
          <p:nvPr>
            <p:ph type="pic" idx="2"/>
          </p:nvPr>
        </p:nvSpPr>
        <p:spPr>
          <a:xfrm>
            <a:off x="561903" y="2179157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3"/>
          <p:cNvSpPr>
            <a:spLocks noGrp="1"/>
          </p:cNvSpPr>
          <p:nvPr>
            <p:ph type="pic" idx="3"/>
          </p:nvPr>
        </p:nvSpPr>
        <p:spPr>
          <a:xfrm>
            <a:off x="561903" y="3244969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3"/>
          <p:cNvSpPr>
            <a:spLocks noGrp="1"/>
          </p:cNvSpPr>
          <p:nvPr>
            <p:ph type="pic" idx="4"/>
          </p:nvPr>
        </p:nvSpPr>
        <p:spPr>
          <a:xfrm>
            <a:off x="561903" y="4245235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33"/>
          <p:cNvSpPr>
            <a:spLocks noGrp="1"/>
          </p:cNvSpPr>
          <p:nvPr>
            <p:ph type="pic" idx="5"/>
          </p:nvPr>
        </p:nvSpPr>
        <p:spPr>
          <a:xfrm>
            <a:off x="561903" y="5300123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3"/>
          <p:cNvSpPr txBox="1">
            <a:spLocks noGrp="1"/>
          </p:cNvSpPr>
          <p:nvPr>
            <p:ph type="body" idx="6"/>
          </p:nvPr>
        </p:nvSpPr>
        <p:spPr>
          <a:xfrm>
            <a:off x="1229110" y="2032333"/>
            <a:ext cx="6585101" cy="359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72222"/>
              </a:lnSpc>
              <a:spcBef>
                <a:spcPts val="3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34"/>
          <p:cNvSpPr>
            <a:spLocks noGrp="1"/>
          </p:cNvSpPr>
          <p:nvPr>
            <p:ph type="chart" idx="2"/>
          </p:nvPr>
        </p:nvSpPr>
        <p:spPr>
          <a:xfrm>
            <a:off x="2501726" y="2007811"/>
            <a:ext cx="3999469" cy="366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3"/>
          </p:nvPr>
        </p:nvSpPr>
        <p:spPr>
          <a:xfrm>
            <a:off x="6683377" y="2001839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4"/>
          </p:nvPr>
        </p:nvSpPr>
        <p:spPr>
          <a:xfrm>
            <a:off x="6683377" y="2944818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5"/>
          </p:nvPr>
        </p:nvSpPr>
        <p:spPr>
          <a:xfrm>
            <a:off x="6683377" y="3887795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6"/>
          </p:nvPr>
        </p:nvSpPr>
        <p:spPr>
          <a:xfrm>
            <a:off x="6683377" y="4830773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7"/>
          </p:nvPr>
        </p:nvSpPr>
        <p:spPr>
          <a:xfrm>
            <a:off x="558825" y="2001839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body" idx="8"/>
          </p:nvPr>
        </p:nvSpPr>
        <p:spPr>
          <a:xfrm>
            <a:off x="558825" y="2944818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9"/>
          </p:nvPr>
        </p:nvSpPr>
        <p:spPr>
          <a:xfrm>
            <a:off x="558825" y="3887795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3"/>
          </p:nvPr>
        </p:nvSpPr>
        <p:spPr>
          <a:xfrm>
            <a:off x="558825" y="4830773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465744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2555776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3"/>
          </p:nvPr>
        </p:nvSpPr>
        <p:spPr>
          <a:xfrm>
            <a:off x="4644008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4"/>
          </p:nvPr>
        </p:nvSpPr>
        <p:spPr>
          <a:xfrm>
            <a:off x="6734040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5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MQU_MAS_HOR_RGB_LOGO.png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550333" y="1378857"/>
            <a:ext cx="806752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2"/>
          <p:cNvSpPr txBox="1"/>
          <p:nvPr/>
        </p:nvSpPr>
        <p:spPr>
          <a:xfrm>
            <a:off x="628952" y="1034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2"/>
          <p:cNvSpPr txBox="1"/>
          <p:nvPr/>
        </p:nvSpPr>
        <p:spPr>
          <a:xfrm>
            <a:off x="7505095" y="64044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1"/>
          <p:cNvPicPr preferRelativeResize="0"/>
          <p:nvPr/>
        </p:nvPicPr>
        <p:blipFill rotWithShape="1">
          <a:blip r:embed="rId3">
            <a:alphaModFix/>
          </a:blip>
          <a:srcRect b="24950"/>
          <a:stretch/>
        </p:blipFill>
        <p:spPr>
          <a:xfrm>
            <a:off x="4250150" y="2376225"/>
            <a:ext cx="4693050" cy="33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" descr="MAC21_190.5x254_PowerPoint_Images_Cov v1.png"/>
          <p:cNvPicPr preferRelativeResize="0"/>
          <p:nvPr/>
        </p:nvPicPr>
        <p:blipFill rotWithShape="1">
          <a:blip r:embed="rId4">
            <a:alphaModFix/>
          </a:blip>
          <a:srcRect t="1" b="27175"/>
          <a:stretch/>
        </p:blipFill>
        <p:spPr>
          <a:xfrm>
            <a:off x="0" y="2142852"/>
            <a:ext cx="6248400" cy="35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"/>
          <p:cNvSpPr txBox="1">
            <a:spLocks noGrp="1"/>
          </p:cNvSpPr>
          <p:nvPr>
            <p:ph type="title"/>
          </p:nvPr>
        </p:nvSpPr>
        <p:spPr>
          <a:xfrm>
            <a:off x="256922" y="523830"/>
            <a:ext cx="7604400" cy="95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AU" sz="3200" dirty="0"/>
              <a:t>Introduction to Software Testing</a:t>
            </a:r>
          </a:p>
        </p:txBody>
      </p:sp>
      <p:sp>
        <p:nvSpPr>
          <p:cNvPr id="2" name="Google Shape;447;p1">
            <a:extLst>
              <a:ext uri="{FF2B5EF4-FFF2-40B4-BE49-F238E27FC236}">
                <a16:creationId xmlns:a16="http://schemas.microsoft.com/office/drawing/2014/main" id="{58CF98A0-CEB0-3021-EFE3-2D5E626CCFFE}"/>
              </a:ext>
            </a:extLst>
          </p:cNvPr>
          <p:cNvSpPr txBox="1">
            <a:spLocks/>
          </p:cNvSpPr>
          <p:nvPr/>
        </p:nvSpPr>
        <p:spPr>
          <a:xfrm>
            <a:off x="256922" y="1769639"/>
            <a:ext cx="8630156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2400" dirty="0"/>
              <a:t>Programming Fundamentals – Year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506E-6411-4967-E473-01F52D1A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99C9-829A-BAC9-653C-9CA04D4A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2" y="515595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Testing in the Software Engineering Process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3F6B-0A70-5761-DB04-DA5BF148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3286"/>
            <a:ext cx="7886699" cy="43513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Testing integrated throughout development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Continuous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Ongoing during development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Automated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Using tools for efficiency</a:t>
            </a:r>
          </a:p>
          <a:p>
            <a:r>
              <a:rPr lang="en-AU" b="1" dirty="0" err="1"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Security integrated into DevOps</a:t>
            </a:r>
          </a:p>
        </p:txBody>
      </p:sp>
    </p:spTree>
    <p:extLst>
      <p:ext uri="{BB962C8B-B14F-4D97-AF65-F5344CB8AC3E}">
        <p14:creationId xmlns:p14="http://schemas.microsoft.com/office/powerpoint/2010/main" val="201361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F618-9854-B05D-60B4-3879D91B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ADBE-E56A-F5CE-89BB-F4C16AD5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81" y="515595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Testing in the AI Age: Automation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7536-8B14-E595-E323-ACF096D4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1631"/>
            <a:ext cx="7886699" cy="4351339"/>
          </a:xfrm>
        </p:spPr>
        <p:txBody>
          <a:bodyPr/>
          <a:lstStyle/>
          <a:p>
            <a:r>
              <a:rPr lang="en-AU" b="1" dirty="0"/>
              <a:t>Automation is key</a:t>
            </a:r>
          </a:p>
          <a:p>
            <a:r>
              <a:rPr lang="en-AU" dirty="0"/>
              <a:t>Continuous Regression Testing in modern practices</a:t>
            </a:r>
          </a:p>
          <a:p>
            <a:r>
              <a:rPr lang="en-AU" dirty="0"/>
              <a:t>Testing of the software process itself (builds, environments)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478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81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Hands on Exercise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Exercise: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Create a Test Plan, Test Cases, and an RTM for a simple calculator application.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9BE95A22-BEAC-69C2-0A0D-A22DACA6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2380BA8F-698A-500E-A3E8-0FC50E98E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91" y="141161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Understand the importance of software testing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Learn about different types of testing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Explore key testing concepts like test coverage and RTM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Integrate testing into the software engineering process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Gain hands-on experience with test planning and RTM</a:t>
            </a: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CE743A00-49A1-2E7F-54F5-B38617CC5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993" y="58021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735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2B9BF075-87E8-AC44-1FAF-B90D84ABB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C5EC0E42-3ED8-BE20-B400-92DD5185D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91" y="141161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b="1" dirty="0">
                <a:latin typeface="Arial"/>
                <a:ea typeface="Arial"/>
                <a:cs typeface="Arial"/>
                <a:sym typeface="Arial"/>
              </a:rPr>
              <a:t>Software Testing</a:t>
            </a:r>
            <a:r>
              <a:rPr lang="en-AU" dirty="0">
                <a:latin typeface="Arial"/>
                <a:ea typeface="Arial"/>
                <a:cs typeface="Arial"/>
                <a:sym typeface="Arial"/>
              </a:rPr>
              <a:t>: Evaluating software by observing its execution under various conditions.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b="1" dirty="0">
                <a:latin typeface="Arial"/>
                <a:ea typeface="Arial"/>
                <a:cs typeface="Arial"/>
                <a:sym typeface="Arial"/>
              </a:rPr>
              <a:t>Why Testing?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Find defects before deployment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Reduce risks and potential failures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Ensure software meets user needs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So you can </a:t>
            </a:r>
            <a:r>
              <a:rPr lang="en-AU" b="1" dirty="0">
                <a:latin typeface="Arial"/>
                <a:ea typeface="Arial"/>
                <a:cs typeface="Arial"/>
                <a:sym typeface="Arial"/>
              </a:rPr>
              <a:t>get paid</a:t>
            </a:r>
            <a:r>
              <a:rPr lang="en-AU" dirty="0">
                <a:latin typeface="Arial"/>
                <a:ea typeface="Arial"/>
                <a:cs typeface="Arial"/>
                <a:sym typeface="Arial"/>
              </a:rPr>
              <a:t> (deliver quality products)</a:t>
            </a: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693C8E07-0837-2853-BEAC-965F9033E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19" y="56864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Software Testing and Why?</a:t>
            </a:r>
          </a:p>
        </p:txBody>
      </p:sp>
    </p:spTree>
    <p:extLst>
      <p:ext uri="{BB962C8B-B14F-4D97-AF65-F5344CB8AC3E}">
        <p14:creationId xmlns:p14="http://schemas.microsoft.com/office/powerpoint/2010/main" val="20462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7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Key Terminology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Defect/Bug: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An error or flaw producing incorrect results.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Locating and fixing defects identified through testing.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Key Issues: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Ensuring adequate test coverage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Balancing automated vs manual testing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Integrating testing early in development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Importance of traceability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8EB2-4C4A-D6A0-7D05-918878381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643F-CAA7-AF23-9D35-36C7E4F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7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7432-7841-D249-4DDE-45BF4E82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Testing individual components in isolation.</a:t>
            </a:r>
          </a:p>
          <a:p>
            <a:pPr>
              <a:buFont typeface="+mj-lt"/>
              <a:buAutoNum type="arabicPeriod"/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Testing how components work together.</a:t>
            </a:r>
          </a:p>
          <a:p>
            <a:pPr>
              <a:buFont typeface="+mj-lt"/>
              <a:buAutoNum type="arabicPeriod"/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Testing the entire system against requirements.</a:t>
            </a:r>
          </a:p>
          <a:p>
            <a:pPr>
              <a:buFont typeface="+mj-lt"/>
              <a:buAutoNum type="arabicPeriod"/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Acceptance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Validating the system meets business needs.</a:t>
            </a:r>
          </a:p>
          <a:p>
            <a:pPr>
              <a:buFont typeface="+mj-lt"/>
              <a:buAutoNum type="arabicPeriod"/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Regression Testing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Re-running tests after changes to ensure existing functionality isn’t broken.</a:t>
            </a:r>
          </a:p>
        </p:txBody>
      </p:sp>
    </p:spTree>
    <p:extLst>
      <p:ext uri="{BB962C8B-B14F-4D97-AF65-F5344CB8AC3E}">
        <p14:creationId xmlns:p14="http://schemas.microsoft.com/office/powerpoint/2010/main" val="234033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6D65B-82F4-8B1F-FEC0-42B46DFB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493-92B3-75CB-3778-9DE9C192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7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Structured versus Kiddy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70A4-D240-7778-AF68-CB0AADCB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Kiddy Testing: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Informal, random testing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Challenges: Unpredictable, inefficient, not comprehensive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Structured Testing Approach: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Test Design and Planning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Test Cases and Coverage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Requirements Traceability Matrix (RTM)</a:t>
            </a:r>
          </a:p>
        </p:txBody>
      </p:sp>
    </p:spTree>
    <p:extLst>
      <p:ext uri="{BB962C8B-B14F-4D97-AF65-F5344CB8AC3E}">
        <p14:creationId xmlns:p14="http://schemas.microsoft.com/office/powerpoint/2010/main" val="274728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A13A-341B-DEC6-7990-3AFB8472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766-9EA7-CEC0-8BBF-FC6A6F06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7" y="580160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Test Work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0A8F-DCE8-AE32-4813-E9DA04C0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pPr marL="114300" indent="0">
              <a:buNone/>
            </a:pP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Test Plan: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Outlines scope and approach</a:t>
            </a:r>
          </a:p>
          <a:p>
            <a:pPr marL="114300" indent="0">
              <a:buNone/>
            </a:pP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Test Cases: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Specific scenarios to test</a:t>
            </a:r>
          </a:p>
          <a:p>
            <a:pPr marL="114300" indent="0">
              <a:buNone/>
            </a:pP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Test Results: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Outcomes of test executions</a:t>
            </a:r>
          </a:p>
          <a:p>
            <a:pPr marL="114300" indent="0">
              <a:buNone/>
            </a:pP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RTM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: Mapping tests to requirements</a:t>
            </a:r>
          </a:p>
          <a:p>
            <a:pPr marL="114300" indent="0">
              <a:buNone/>
            </a:pPr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Test Data: 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Input data used during testing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B218-D0BB-97C0-28D8-C9DDF2FF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8EA0-0657-0965-B38E-2131172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6" y="573470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Importance of Traceability and Coverage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B0B5-41F9-07D7-6C25-A927A37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07" y="1408010"/>
            <a:ext cx="7886699" cy="4351339"/>
          </a:xfrm>
        </p:spPr>
        <p:txBody>
          <a:bodyPr/>
          <a:lstStyle/>
          <a:p>
            <a:pPr marL="419100" indent="-285750"/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Traceability:</a:t>
            </a:r>
          </a:p>
          <a:p>
            <a:pPr marL="876300" lvl="1" indent="-285750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Ensures every requirement is tested</a:t>
            </a:r>
          </a:p>
          <a:p>
            <a:pPr marL="876300" lvl="1" indent="-285750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Helps identify missing tests and ensure complete coverage</a:t>
            </a:r>
          </a:p>
          <a:p>
            <a:pPr marL="419100" indent="-285750"/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Test Coverage:</a:t>
            </a:r>
          </a:p>
          <a:p>
            <a:pPr marL="876300" lvl="1" indent="-285750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Measure of how much of the software is tested</a:t>
            </a:r>
          </a:p>
          <a:p>
            <a:pPr marL="876300" lvl="1" indent="-285750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Aims for thoroughness in testing</a:t>
            </a:r>
          </a:p>
        </p:txBody>
      </p:sp>
    </p:spTree>
    <p:extLst>
      <p:ext uri="{BB962C8B-B14F-4D97-AF65-F5344CB8AC3E}">
        <p14:creationId xmlns:p14="http://schemas.microsoft.com/office/powerpoint/2010/main" val="41606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A65A-A6A4-98FC-EE84-79F293C4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A175-94C8-A1BA-50B1-9C420D0C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2" y="515595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Test Environments and Models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1963-C61A-47A3-D49E-12E70277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1631"/>
            <a:ext cx="7886699" cy="4351339"/>
          </a:xfrm>
        </p:spPr>
        <p:txBody>
          <a:bodyPr/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Test Environments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Simulate production settings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Testing Models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Frameworks guiding testing processes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Test Data Management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Handling data used in tests</a:t>
            </a:r>
          </a:p>
          <a:p>
            <a:pPr marL="1143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15211</TotalTime>
  <Words>414</Words>
  <Application>Microsoft Macintosh PowerPoint</Application>
  <PresentationFormat>On-screen Show (4:3)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Calibri</vt:lpstr>
      <vt:lpstr>Office Theme</vt:lpstr>
      <vt:lpstr>Introduction to Software Testing</vt:lpstr>
      <vt:lpstr>Learning Objectives</vt:lpstr>
      <vt:lpstr>What is Software Testing and Why?</vt:lpstr>
      <vt:lpstr>Key Terminology and Issues</vt:lpstr>
      <vt:lpstr>Levels of Testing</vt:lpstr>
      <vt:lpstr>Structured versus Kiddy Testing</vt:lpstr>
      <vt:lpstr>Test Work Products</vt:lpstr>
      <vt:lpstr>Importance of Traceability and Coverage</vt:lpstr>
      <vt:lpstr>Test Environments and Models</vt:lpstr>
      <vt:lpstr>Testing in the Software Engineering Process</vt:lpstr>
      <vt:lpstr>Testing in the AI Age: Automation</vt:lpstr>
      <vt:lpstr>Hands on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Philip Haynes</cp:lastModifiedBy>
  <cp:revision>34</cp:revision>
  <dcterms:modified xsi:type="dcterms:W3CDTF">2024-09-30T05:21:46Z</dcterms:modified>
</cp:coreProperties>
</file>