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4A4A4A"/>
    <a:srgbClr val="6B0341"/>
    <a:srgbClr val="5E033A"/>
    <a:srgbClr val="EDEAE6"/>
    <a:srgbClr val="BACBA9"/>
    <a:srgbClr val="2F6690"/>
    <a:srgbClr val="ED6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8D5-7993-4BA1-BA9D-2834C34C1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AFBA-1FC4-4D91-9404-17D46E230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49F7-62EC-4034-B161-9D52EDE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CD1A-5019-4F28-8D9F-3965059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9B90-CF77-4E02-B1AA-B2A1ACC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69F-0B64-41F7-BA58-532BA872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0CCF-83C1-49C5-BA3C-D1EF2554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2DB6-9EF9-4291-9C72-EC2D9CE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533E-DC6B-48F1-942A-17BC7AD6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908E-E874-4D9B-98EF-AB09C9C8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3BB07-A3DA-4092-AC3D-44AF4A76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8A851-F669-40DB-A854-46D5B2FD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CC7C-580C-4D29-8A44-3C15510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D867-3F27-4699-8CBA-AB244314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110A-85DB-475D-A8DA-AFE625E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54D6-0E94-41C2-81BC-2D0CCAD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CAC5-9BF2-4B5A-9D5C-9A832EEC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6532-230D-4916-9CD8-F772FB1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AD38-0B43-4BEF-B900-37D5117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8187-D03B-437D-BD94-7567977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92FD-477F-4C14-A666-2BAE2BAE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2BD6-9B04-4D46-9933-61795587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F7A-0985-474A-92DD-721915B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E5A8-8D35-4849-97C6-F75A85EA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3502-7343-4625-B4B6-21E1BF3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E44-267C-44C8-94A2-F36EBE76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6BD7-A8B7-4950-840A-42AE6104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0853-BC46-4894-B8A6-0F382384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15F5-6B35-42F9-87A5-E4E8792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AB31-D3DA-4C13-81CF-64A94C62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7082-2142-4682-A0DF-BCD001D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42D-79FB-4BAA-A8FA-2DF831C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E8A1-3BC0-4A07-83C0-F3393792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A633-E029-420F-AE95-F8348A72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BC6E0-3303-4391-B669-F24B2841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0E8A0-BE63-4B8F-9AF4-1ECA42381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87EA2-5614-4436-B827-656349D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22F8A-D9D4-4148-B670-DCB73412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8544F-8B8A-4B2F-95D7-9317622F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00D2-22BA-45D1-A379-4B4D319A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64C14-E971-427D-94DC-F7C857A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8757-D47A-4EFE-BDE8-D8133BF2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FCE3-967C-4658-9849-960FF0C8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FF91-40A3-454A-A30C-82047C5F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7400-4795-4AC4-B46C-DA75C5B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2C380-2D37-4920-BE8E-24F004D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8213-38A9-477D-8D8F-BA8EAAA4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C4CA-01D3-4EF1-8F36-703AE80B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06E3-C4A3-4AAD-A695-A85932D6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095-A70B-4AA0-8FE7-F7F977F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A9A-2367-4580-A4BA-5B3C943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E43A-4084-40D6-9C9F-7E0F8C2E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2CB2-E5EF-4C16-AB9E-C33CB75E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A7B-2FBE-462F-89B0-DF58CFCFD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11B7-3328-45A2-8335-E9239C62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F0C1-2565-41C4-810E-C9D4D812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CC37-1A18-412E-AEAB-8DAD9FC0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3037B-77A5-41DB-8E6B-6475A2FE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DC082-E329-412B-9DF7-C12658ED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089-FEDA-4751-A678-8255426A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7CBB-2D1E-407F-ADCC-2E121021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6CB0-7B1D-461F-89B1-F8646EF7369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E960-AC3E-46B9-BD72-1C814093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4390-8699-4553-A3C6-848A8E62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D1B04-6281-41F0-819F-C5F5CA69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6"/>
          <a:stretch/>
        </p:blipFill>
        <p:spPr>
          <a:xfrm>
            <a:off x="2403566" y="2666940"/>
            <a:ext cx="6574971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CBD2-2AF5-494B-B041-CE7766634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4937" r="16874" b="27859"/>
          <a:stretch/>
        </p:blipFill>
        <p:spPr>
          <a:xfrm>
            <a:off x="4724400" y="3886200"/>
            <a:ext cx="5686425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311DC-7CBE-4973-A21C-A29C5C91E7B5}"/>
              </a:ext>
            </a:extLst>
          </p:cNvPr>
          <p:cNvSpPr txBox="1"/>
          <p:nvPr/>
        </p:nvSpPr>
        <p:spPr>
          <a:xfrm>
            <a:off x="265338" y="4571184"/>
            <a:ext cx="1663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latin typeface="Ubuntu" panose="020B0504030602030204" pitchFamily="34" charset="0"/>
              </a:rPr>
              <a:t>T</a:t>
            </a:r>
            <a:endParaRPr lang="en-US" sz="9600" b="1" dirty="0">
              <a:solidFill>
                <a:srgbClr val="4C87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60BEC-BA2D-484E-8B30-12864DE1C1AF}"/>
              </a:ext>
            </a:extLst>
          </p:cNvPr>
          <p:cNvSpPr txBox="1"/>
          <p:nvPr/>
        </p:nvSpPr>
        <p:spPr>
          <a:xfrm>
            <a:off x="213084" y="5596614"/>
            <a:ext cx="202474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dirty="0">
                <a:solidFill>
                  <a:srgbClr val="5E033A"/>
                </a:solidFill>
                <a:latin typeface="Ubuntu" panose="020B0504030602030204" pitchFamily="34" charset="0"/>
              </a:rPr>
              <a:t>E</a:t>
            </a:r>
            <a:r>
              <a:rPr lang="en-US" sz="8500" b="1" dirty="0">
                <a:solidFill>
                  <a:srgbClr val="4C878B"/>
                </a:solidFill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FA9777-9BF3-4670-BA60-E97611D45021}"/>
              </a:ext>
            </a:extLst>
          </p:cNvPr>
          <p:cNvSpPr/>
          <p:nvPr/>
        </p:nvSpPr>
        <p:spPr>
          <a:xfrm>
            <a:off x="4589416" y="1907177"/>
            <a:ext cx="3657600" cy="3657600"/>
          </a:xfrm>
          <a:prstGeom prst="ellipse">
            <a:avLst/>
          </a:prstGeom>
          <a:noFill/>
          <a:ln w="114300" cap="flat" cmpd="thickThin">
            <a:solidFill>
              <a:srgbClr val="4C878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68C6C-EE32-4CB2-B64C-9B9AE923E231}"/>
              </a:ext>
            </a:extLst>
          </p:cNvPr>
          <p:cNvSpPr/>
          <p:nvPr/>
        </p:nvSpPr>
        <p:spPr>
          <a:xfrm>
            <a:off x="5970540" y="2889386"/>
            <a:ext cx="895350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AC848A72-211B-4A83-BC95-ADFCFC19F3C5}"/>
              </a:ext>
            </a:extLst>
          </p:cNvPr>
          <p:cNvSpPr/>
          <p:nvPr/>
        </p:nvSpPr>
        <p:spPr>
          <a:xfrm>
            <a:off x="5803852" y="3735977"/>
            <a:ext cx="1228725" cy="1569660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Anchey Peng</dc:creator>
  <cp:lastModifiedBy>Anchey Peng</cp:lastModifiedBy>
  <cp:revision>9</cp:revision>
  <dcterms:created xsi:type="dcterms:W3CDTF">2018-11-27T02:25:50Z</dcterms:created>
  <dcterms:modified xsi:type="dcterms:W3CDTF">2018-11-28T03:18:40Z</dcterms:modified>
</cp:coreProperties>
</file>