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5" r:id="rId7"/>
    <p:sldId id="263" r:id="rId8"/>
    <p:sldId id="266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tey\Documents\Criblage\Mise%20en%20place%20du%20criblage%20&#224;%20Olivier\S02-SCREENING1-2017-11-21\Bilan_A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tey\Documents\Criblage\Mise%20en%20place%20du%20criblage%20&#224;%20Olivier\S02-SCREENING1-2017-11-21\Bilan_F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tey\Desktop\S02-2017-12-01\A2\Bilan_A2_Preswick_plq4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tey\Documents\Criblage\Mise%20en%20place%20du%20criblage%20&#224;%20Olivier\S02-SCREENING1-2017-11-21\Bilan_A2_21112017_plq4_2811201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>
                <a:solidFill>
                  <a:schemeClr val="tx1"/>
                </a:solidFill>
              </a:rPr>
              <a:t>Représentation des</a:t>
            </a:r>
            <a:r>
              <a:rPr lang="fr-FR" sz="1600" baseline="0" dirty="0">
                <a:solidFill>
                  <a:schemeClr val="tx1"/>
                </a:solidFill>
              </a:rPr>
              <a:t> données normalisées pour la lignée A2 </a:t>
            </a:r>
            <a:br>
              <a:rPr lang="fr-FR" sz="1600" baseline="0" dirty="0">
                <a:solidFill>
                  <a:schemeClr val="tx1"/>
                </a:solidFill>
              </a:rPr>
            </a:br>
            <a:r>
              <a:rPr lang="fr-FR" sz="1600" baseline="0" dirty="0">
                <a:solidFill>
                  <a:schemeClr val="tx1"/>
                </a:solidFill>
              </a:rPr>
              <a:t>(3 </a:t>
            </a:r>
            <a:r>
              <a:rPr lang="fr-FR" sz="1600" baseline="0" dirty="0" smtClean="0">
                <a:solidFill>
                  <a:schemeClr val="tx1"/>
                </a:solidFill>
              </a:rPr>
              <a:t>premières plaques de composées</a:t>
            </a:r>
            <a:r>
              <a:rPr lang="fr-FR" sz="1600" baseline="0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416903229673779"/>
          <c:y val="0.16214207650273224"/>
          <c:w val="0.85819235890782819"/>
          <c:h val="0.73687679840001286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Feuil1!$J$1</c:f>
              <c:strCache>
                <c:ptCount val="1"/>
                <c:pt idx="0">
                  <c:v>Norm_Data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Feuil1!$F:$F</c:f>
              <c:strCache>
                <c:ptCount val="192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11</c:v>
                </c:pt>
                <c:pt idx="770">
                  <c:v>11</c:v>
                </c:pt>
                <c:pt idx="771">
                  <c:v>11</c:v>
                </c:pt>
                <c:pt idx="772">
                  <c:v>11</c:v>
                </c:pt>
                <c:pt idx="773">
                  <c:v>11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11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13</c:v>
                </c:pt>
                <c:pt idx="805">
                  <c:v>13</c:v>
                </c:pt>
                <c:pt idx="806">
                  <c:v>13</c:v>
                </c:pt>
                <c:pt idx="807">
                  <c:v>13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13</c:v>
                </c:pt>
                <c:pt idx="812">
                  <c:v>13</c:v>
                </c:pt>
                <c:pt idx="813">
                  <c:v>13</c:v>
                </c:pt>
                <c:pt idx="814">
                  <c:v>13</c:v>
                </c:pt>
                <c:pt idx="815">
                  <c:v>13</c:v>
                </c:pt>
                <c:pt idx="816">
                  <c:v>13</c:v>
                </c:pt>
                <c:pt idx="817">
                  <c:v>14</c:v>
                </c:pt>
                <c:pt idx="818">
                  <c:v>14</c:v>
                </c:pt>
                <c:pt idx="819">
                  <c:v>14</c:v>
                </c:pt>
                <c:pt idx="820">
                  <c:v>14</c:v>
                </c:pt>
                <c:pt idx="821">
                  <c:v>14</c:v>
                </c:pt>
                <c:pt idx="822">
                  <c:v>14</c:v>
                </c:pt>
                <c:pt idx="823">
                  <c:v>14</c:v>
                </c:pt>
                <c:pt idx="824">
                  <c:v>14</c:v>
                </c:pt>
                <c:pt idx="825">
                  <c:v>14</c:v>
                </c:pt>
                <c:pt idx="826">
                  <c:v>14</c:v>
                </c:pt>
                <c:pt idx="827">
                  <c:v>14</c:v>
                </c:pt>
                <c:pt idx="828">
                  <c:v>14</c:v>
                </c:pt>
                <c:pt idx="829">
                  <c:v>14</c:v>
                </c:pt>
                <c:pt idx="830">
                  <c:v>14</c:v>
                </c:pt>
                <c:pt idx="831">
                  <c:v>14</c:v>
                </c:pt>
                <c:pt idx="832">
                  <c:v>14</c:v>
                </c:pt>
                <c:pt idx="833">
                  <c:v>15</c:v>
                </c:pt>
                <c:pt idx="834">
                  <c:v>15</c:v>
                </c:pt>
                <c:pt idx="835">
                  <c:v>15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15</c:v>
                </c:pt>
                <c:pt idx="843">
                  <c:v>15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15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19</c:v>
                </c:pt>
                <c:pt idx="898">
                  <c:v>19</c:v>
                </c:pt>
                <c:pt idx="899">
                  <c:v>19</c:v>
                </c:pt>
                <c:pt idx="900">
                  <c:v>19</c:v>
                </c:pt>
                <c:pt idx="901">
                  <c:v>19</c:v>
                </c:pt>
                <c:pt idx="902">
                  <c:v>19</c:v>
                </c:pt>
                <c:pt idx="903">
                  <c:v>19</c:v>
                </c:pt>
                <c:pt idx="904">
                  <c:v>19</c:v>
                </c:pt>
                <c:pt idx="905">
                  <c:v>19</c:v>
                </c:pt>
                <c:pt idx="906">
                  <c:v>19</c:v>
                </c:pt>
                <c:pt idx="907">
                  <c:v>19</c:v>
                </c:pt>
                <c:pt idx="908">
                  <c:v>19</c:v>
                </c:pt>
                <c:pt idx="909">
                  <c:v>19</c:v>
                </c:pt>
                <c:pt idx="910">
                  <c:v>19</c:v>
                </c:pt>
                <c:pt idx="911">
                  <c:v>19</c:v>
                </c:pt>
                <c:pt idx="912">
                  <c:v>19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22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22</c:v>
                </c:pt>
                <c:pt idx="951">
                  <c:v>22</c:v>
                </c:pt>
                <c:pt idx="952">
                  <c:v>22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22</c:v>
                </c:pt>
                <c:pt idx="960">
                  <c:v>22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8</c:v>
                </c:pt>
                <c:pt idx="1042">
                  <c:v>8</c:v>
                </c:pt>
                <c:pt idx="1043">
                  <c:v>8</c:v>
                </c:pt>
                <c:pt idx="1044">
                  <c:v>8</c:v>
                </c:pt>
                <c:pt idx="1045">
                  <c:v>8</c:v>
                </c:pt>
                <c:pt idx="1046">
                  <c:v>8</c:v>
                </c:pt>
                <c:pt idx="1047">
                  <c:v>8</c:v>
                </c:pt>
                <c:pt idx="1048">
                  <c:v>8</c:v>
                </c:pt>
                <c:pt idx="1049">
                  <c:v>8</c:v>
                </c:pt>
                <c:pt idx="1050">
                  <c:v>8</c:v>
                </c:pt>
                <c:pt idx="1051">
                  <c:v>8</c:v>
                </c:pt>
                <c:pt idx="1052">
                  <c:v>8</c:v>
                </c:pt>
                <c:pt idx="1053">
                  <c:v>8</c:v>
                </c:pt>
                <c:pt idx="1054">
                  <c:v>8</c:v>
                </c:pt>
                <c:pt idx="1055">
                  <c:v>8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10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11</c:v>
                </c:pt>
                <c:pt idx="1091">
                  <c:v>11</c:v>
                </c:pt>
                <c:pt idx="1092">
                  <c:v>11</c:v>
                </c:pt>
                <c:pt idx="1093">
                  <c:v>11</c:v>
                </c:pt>
                <c:pt idx="1094">
                  <c:v>11</c:v>
                </c:pt>
                <c:pt idx="1095">
                  <c:v>11</c:v>
                </c:pt>
                <c:pt idx="1096">
                  <c:v>11</c:v>
                </c:pt>
                <c:pt idx="1097">
                  <c:v>11</c:v>
                </c:pt>
                <c:pt idx="1098">
                  <c:v>11</c:v>
                </c:pt>
                <c:pt idx="1099">
                  <c:v>11</c:v>
                </c:pt>
                <c:pt idx="1100">
                  <c:v>11</c:v>
                </c:pt>
                <c:pt idx="1101">
                  <c:v>11</c:v>
                </c:pt>
                <c:pt idx="1102">
                  <c:v>11</c:v>
                </c:pt>
                <c:pt idx="1103">
                  <c:v>11</c:v>
                </c:pt>
                <c:pt idx="1104">
                  <c:v>11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</c:v>
                </c:pt>
                <c:pt idx="1113">
                  <c:v>12</c:v>
                </c:pt>
                <c:pt idx="1114">
                  <c:v>12</c:v>
                </c:pt>
                <c:pt idx="1115">
                  <c:v>12</c:v>
                </c:pt>
                <c:pt idx="1116">
                  <c:v>12</c:v>
                </c:pt>
                <c:pt idx="1117">
                  <c:v>12</c:v>
                </c:pt>
                <c:pt idx="1118">
                  <c:v>12</c:v>
                </c:pt>
                <c:pt idx="1119">
                  <c:v>12</c:v>
                </c:pt>
                <c:pt idx="1120">
                  <c:v>12</c:v>
                </c:pt>
                <c:pt idx="1121">
                  <c:v>13</c:v>
                </c:pt>
                <c:pt idx="1122">
                  <c:v>13</c:v>
                </c:pt>
                <c:pt idx="1123">
                  <c:v>13</c:v>
                </c:pt>
                <c:pt idx="1124">
                  <c:v>13</c:v>
                </c:pt>
                <c:pt idx="1125">
                  <c:v>13</c:v>
                </c:pt>
                <c:pt idx="1126">
                  <c:v>13</c:v>
                </c:pt>
                <c:pt idx="1127">
                  <c:v>13</c:v>
                </c:pt>
                <c:pt idx="1128">
                  <c:v>13</c:v>
                </c:pt>
                <c:pt idx="1129">
                  <c:v>13</c:v>
                </c:pt>
                <c:pt idx="1130">
                  <c:v>13</c:v>
                </c:pt>
                <c:pt idx="1131">
                  <c:v>13</c:v>
                </c:pt>
                <c:pt idx="1132">
                  <c:v>13</c:v>
                </c:pt>
                <c:pt idx="1133">
                  <c:v>13</c:v>
                </c:pt>
                <c:pt idx="1134">
                  <c:v>13</c:v>
                </c:pt>
                <c:pt idx="1135">
                  <c:v>13</c:v>
                </c:pt>
                <c:pt idx="1136">
                  <c:v>13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14</c:v>
                </c:pt>
                <c:pt idx="1149">
                  <c:v>14</c:v>
                </c:pt>
                <c:pt idx="1150">
                  <c:v>14</c:v>
                </c:pt>
                <c:pt idx="1151">
                  <c:v>14</c:v>
                </c:pt>
                <c:pt idx="1152">
                  <c:v>14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16</c:v>
                </c:pt>
                <c:pt idx="1183">
                  <c:v>16</c:v>
                </c:pt>
                <c:pt idx="1184">
                  <c:v>16</c:v>
                </c:pt>
                <c:pt idx="1185">
                  <c:v>17</c:v>
                </c:pt>
                <c:pt idx="1186">
                  <c:v>17</c:v>
                </c:pt>
                <c:pt idx="1187">
                  <c:v>17</c:v>
                </c:pt>
                <c:pt idx="1188">
                  <c:v>17</c:v>
                </c:pt>
                <c:pt idx="1189">
                  <c:v>17</c:v>
                </c:pt>
                <c:pt idx="1190">
                  <c:v>17</c:v>
                </c:pt>
                <c:pt idx="1191">
                  <c:v>17</c:v>
                </c:pt>
                <c:pt idx="1192">
                  <c:v>17</c:v>
                </c:pt>
                <c:pt idx="1193">
                  <c:v>17</c:v>
                </c:pt>
                <c:pt idx="1194">
                  <c:v>17</c:v>
                </c:pt>
                <c:pt idx="1195">
                  <c:v>17</c:v>
                </c:pt>
                <c:pt idx="1196">
                  <c:v>17</c:v>
                </c:pt>
                <c:pt idx="1197">
                  <c:v>17</c:v>
                </c:pt>
                <c:pt idx="1198">
                  <c:v>17</c:v>
                </c:pt>
                <c:pt idx="1199">
                  <c:v>17</c:v>
                </c:pt>
                <c:pt idx="1200">
                  <c:v>17</c:v>
                </c:pt>
                <c:pt idx="1201">
                  <c:v>18</c:v>
                </c:pt>
                <c:pt idx="1202">
                  <c:v>18</c:v>
                </c:pt>
                <c:pt idx="1203">
                  <c:v>18</c:v>
                </c:pt>
                <c:pt idx="1204">
                  <c:v>18</c:v>
                </c:pt>
                <c:pt idx="1205">
                  <c:v>18</c:v>
                </c:pt>
                <c:pt idx="1206">
                  <c:v>18</c:v>
                </c:pt>
                <c:pt idx="1207">
                  <c:v>18</c:v>
                </c:pt>
                <c:pt idx="1208">
                  <c:v>18</c:v>
                </c:pt>
                <c:pt idx="1209">
                  <c:v>18</c:v>
                </c:pt>
                <c:pt idx="1210">
                  <c:v>18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19</c:v>
                </c:pt>
                <c:pt idx="1218">
                  <c:v>19</c:v>
                </c:pt>
                <c:pt idx="1219">
                  <c:v>19</c:v>
                </c:pt>
                <c:pt idx="1220">
                  <c:v>19</c:v>
                </c:pt>
                <c:pt idx="1221">
                  <c:v>19</c:v>
                </c:pt>
                <c:pt idx="1222">
                  <c:v>19</c:v>
                </c:pt>
                <c:pt idx="1223">
                  <c:v>19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20</c:v>
                </c:pt>
                <c:pt idx="1234">
                  <c:v>20</c:v>
                </c:pt>
                <c:pt idx="1235">
                  <c:v>20</c:v>
                </c:pt>
                <c:pt idx="1236">
                  <c:v>20</c:v>
                </c:pt>
                <c:pt idx="1237">
                  <c:v>20</c:v>
                </c:pt>
                <c:pt idx="1238">
                  <c:v>20</c:v>
                </c:pt>
                <c:pt idx="1239">
                  <c:v>20</c:v>
                </c:pt>
                <c:pt idx="1240">
                  <c:v>20</c:v>
                </c:pt>
                <c:pt idx="1241">
                  <c:v>20</c:v>
                </c:pt>
                <c:pt idx="1242">
                  <c:v>20</c:v>
                </c:pt>
                <c:pt idx="1243">
                  <c:v>20</c:v>
                </c:pt>
                <c:pt idx="1244">
                  <c:v>20</c:v>
                </c:pt>
                <c:pt idx="1245">
                  <c:v>20</c:v>
                </c:pt>
                <c:pt idx="1246">
                  <c:v>20</c:v>
                </c:pt>
                <c:pt idx="1247">
                  <c:v>20</c:v>
                </c:pt>
                <c:pt idx="1248">
                  <c:v>20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21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21</c:v>
                </c:pt>
                <c:pt idx="1264">
                  <c:v>21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22</c:v>
                </c:pt>
                <c:pt idx="1270">
                  <c:v>22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22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7</c:v>
                </c:pt>
                <c:pt idx="1358">
                  <c:v>7</c:v>
                </c:pt>
                <c:pt idx="1359">
                  <c:v>7</c:v>
                </c:pt>
                <c:pt idx="1360">
                  <c:v>7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10</c:v>
                </c:pt>
                <c:pt idx="1394">
                  <c:v>10</c:v>
                </c:pt>
                <c:pt idx="1395">
                  <c:v>10</c:v>
                </c:pt>
                <c:pt idx="1396">
                  <c:v>10</c:v>
                </c:pt>
                <c:pt idx="1397">
                  <c:v>10</c:v>
                </c:pt>
                <c:pt idx="1398">
                  <c:v>10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10</c:v>
                </c:pt>
                <c:pt idx="1406">
                  <c:v>10</c:v>
                </c:pt>
                <c:pt idx="1407">
                  <c:v>10</c:v>
                </c:pt>
                <c:pt idx="1408">
                  <c:v>10</c:v>
                </c:pt>
                <c:pt idx="1409">
                  <c:v>11</c:v>
                </c:pt>
                <c:pt idx="1410">
                  <c:v>11</c:v>
                </c:pt>
                <c:pt idx="1411">
                  <c:v>11</c:v>
                </c:pt>
                <c:pt idx="1412">
                  <c:v>11</c:v>
                </c:pt>
                <c:pt idx="1413">
                  <c:v>11</c:v>
                </c:pt>
                <c:pt idx="1414">
                  <c:v>11</c:v>
                </c:pt>
                <c:pt idx="1415">
                  <c:v>11</c:v>
                </c:pt>
                <c:pt idx="1416">
                  <c:v>11</c:v>
                </c:pt>
                <c:pt idx="1417">
                  <c:v>11</c:v>
                </c:pt>
                <c:pt idx="1418">
                  <c:v>11</c:v>
                </c:pt>
                <c:pt idx="1419">
                  <c:v>11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11</c:v>
                </c:pt>
                <c:pt idx="1424">
                  <c:v>11</c:v>
                </c:pt>
                <c:pt idx="1425">
                  <c:v>12</c:v>
                </c:pt>
                <c:pt idx="1426">
                  <c:v>12</c:v>
                </c:pt>
                <c:pt idx="1427">
                  <c:v>12</c:v>
                </c:pt>
                <c:pt idx="1428">
                  <c:v>12</c:v>
                </c:pt>
                <c:pt idx="1429">
                  <c:v>12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12</c:v>
                </c:pt>
                <c:pt idx="1440">
                  <c:v>12</c:v>
                </c:pt>
                <c:pt idx="1441">
                  <c:v>13</c:v>
                </c:pt>
                <c:pt idx="1442">
                  <c:v>13</c:v>
                </c:pt>
                <c:pt idx="1443">
                  <c:v>13</c:v>
                </c:pt>
                <c:pt idx="1444">
                  <c:v>13</c:v>
                </c:pt>
                <c:pt idx="1445">
                  <c:v>13</c:v>
                </c:pt>
                <c:pt idx="1446">
                  <c:v>13</c:v>
                </c:pt>
                <c:pt idx="1447">
                  <c:v>13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13</c:v>
                </c:pt>
                <c:pt idx="1456">
                  <c:v>13</c:v>
                </c:pt>
                <c:pt idx="1457">
                  <c:v>14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14</c:v>
                </c:pt>
                <c:pt idx="1462">
                  <c:v>14</c:v>
                </c:pt>
                <c:pt idx="1463">
                  <c:v>14</c:v>
                </c:pt>
                <c:pt idx="1464">
                  <c:v>14</c:v>
                </c:pt>
                <c:pt idx="1465">
                  <c:v>14</c:v>
                </c:pt>
                <c:pt idx="1466">
                  <c:v>14</c:v>
                </c:pt>
                <c:pt idx="1467">
                  <c:v>14</c:v>
                </c:pt>
                <c:pt idx="1468">
                  <c:v>14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15</c:v>
                </c:pt>
                <c:pt idx="1474">
                  <c:v>15</c:v>
                </c:pt>
                <c:pt idx="1475">
                  <c:v>15</c:v>
                </c:pt>
                <c:pt idx="1476">
                  <c:v>15</c:v>
                </c:pt>
                <c:pt idx="1477">
                  <c:v>15</c:v>
                </c:pt>
                <c:pt idx="1478">
                  <c:v>15</c:v>
                </c:pt>
                <c:pt idx="1479">
                  <c:v>15</c:v>
                </c:pt>
                <c:pt idx="1480">
                  <c:v>15</c:v>
                </c:pt>
                <c:pt idx="1481">
                  <c:v>15</c:v>
                </c:pt>
                <c:pt idx="1482">
                  <c:v>15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16</c:v>
                </c:pt>
                <c:pt idx="1493">
                  <c:v>16</c:v>
                </c:pt>
                <c:pt idx="1494">
                  <c:v>16</c:v>
                </c:pt>
                <c:pt idx="1495">
                  <c:v>16</c:v>
                </c:pt>
                <c:pt idx="1496">
                  <c:v>16</c:v>
                </c:pt>
                <c:pt idx="1497">
                  <c:v>16</c:v>
                </c:pt>
                <c:pt idx="1498">
                  <c:v>16</c:v>
                </c:pt>
                <c:pt idx="1499">
                  <c:v>16</c:v>
                </c:pt>
                <c:pt idx="1500">
                  <c:v>16</c:v>
                </c:pt>
                <c:pt idx="1501">
                  <c:v>16</c:v>
                </c:pt>
                <c:pt idx="1502">
                  <c:v>16</c:v>
                </c:pt>
                <c:pt idx="1503">
                  <c:v>16</c:v>
                </c:pt>
                <c:pt idx="1504">
                  <c:v>16</c:v>
                </c:pt>
                <c:pt idx="1505">
                  <c:v>17</c:v>
                </c:pt>
                <c:pt idx="1506">
                  <c:v>17</c:v>
                </c:pt>
                <c:pt idx="1507">
                  <c:v>17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</c:v>
                </c:pt>
                <c:pt idx="1516">
                  <c:v>17</c:v>
                </c:pt>
                <c:pt idx="1517">
                  <c:v>17</c:v>
                </c:pt>
                <c:pt idx="1518">
                  <c:v>17</c:v>
                </c:pt>
                <c:pt idx="1519">
                  <c:v>17</c:v>
                </c:pt>
                <c:pt idx="1520">
                  <c:v>17</c:v>
                </c:pt>
                <c:pt idx="1521">
                  <c:v>18</c:v>
                </c:pt>
                <c:pt idx="1522">
                  <c:v>18</c:v>
                </c:pt>
                <c:pt idx="1523">
                  <c:v>18</c:v>
                </c:pt>
                <c:pt idx="1524">
                  <c:v>18</c:v>
                </c:pt>
                <c:pt idx="1525">
                  <c:v>18</c:v>
                </c:pt>
                <c:pt idx="1526">
                  <c:v>18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18</c:v>
                </c:pt>
                <c:pt idx="1531">
                  <c:v>18</c:v>
                </c:pt>
                <c:pt idx="1532">
                  <c:v>18</c:v>
                </c:pt>
                <c:pt idx="1533">
                  <c:v>18</c:v>
                </c:pt>
                <c:pt idx="1534">
                  <c:v>18</c:v>
                </c:pt>
                <c:pt idx="1535">
                  <c:v>18</c:v>
                </c:pt>
                <c:pt idx="1536">
                  <c:v>18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20</c:v>
                </c:pt>
                <c:pt idx="1557">
                  <c:v>20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20</c:v>
                </c:pt>
                <c:pt idx="1562">
                  <c:v>20</c:v>
                </c:pt>
                <c:pt idx="1563">
                  <c:v>20</c:v>
                </c:pt>
                <c:pt idx="1564">
                  <c:v>20</c:v>
                </c:pt>
                <c:pt idx="1565">
                  <c:v>20</c:v>
                </c:pt>
                <c:pt idx="1566">
                  <c:v>20</c:v>
                </c:pt>
                <c:pt idx="1567">
                  <c:v>20</c:v>
                </c:pt>
                <c:pt idx="1568">
                  <c:v>20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22</c:v>
                </c:pt>
                <c:pt idx="1586">
                  <c:v>22</c:v>
                </c:pt>
                <c:pt idx="1587">
                  <c:v>22</c:v>
                </c:pt>
                <c:pt idx="1588">
                  <c:v>22</c:v>
                </c:pt>
                <c:pt idx="1589">
                  <c:v>22</c:v>
                </c:pt>
                <c:pt idx="1590">
                  <c:v>22</c:v>
                </c:pt>
                <c:pt idx="1591">
                  <c:v>22</c:v>
                </c:pt>
                <c:pt idx="1592">
                  <c:v>22</c:v>
                </c:pt>
                <c:pt idx="1593">
                  <c:v>22</c:v>
                </c:pt>
                <c:pt idx="1594">
                  <c:v>22</c:v>
                </c:pt>
                <c:pt idx="1595">
                  <c:v>22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5</c:v>
                </c:pt>
                <c:pt idx="1634">
                  <c:v>5</c:v>
                </c:pt>
                <c:pt idx="1635">
                  <c:v>5</c:v>
                </c:pt>
                <c:pt idx="1636">
                  <c:v>5</c:v>
                </c:pt>
                <c:pt idx="1637">
                  <c:v>5</c:v>
                </c:pt>
                <c:pt idx="1638">
                  <c:v>5</c:v>
                </c:pt>
                <c:pt idx="1639">
                  <c:v>5</c:v>
                </c:pt>
                <c:pt idx="1640">
                  <c:v>5</c:v>
                </c:pt>
                <c:pt idx="1641">
                  <c:v>5</c:v>
                </c:pt>
                <c:pt idx="1642">
                  <c:v>5</c:v>
                </c:pt>
                <c:pt idx="1643">
                  <c:v>5</c:v>
                </c:pt>
                <c:pt idx="1644">
                  <c:v>5</c:v>
                </c:pt>
                <c:pt idx="1645">
                  <c:v>5</c:v>
                </c:pt>
                <c:pt idx="1646">
                  <c:v>5</c:v>
                </c:pt>
                <c:pt idx="1647">
                  <c:v>5</c:v>
                </c:pt>
                <c:pt idx="1648">
                  <c:v>5</c:v>
                </c:pt>
                <c:pt idx="1649">
                  <c:v>6</c:v>
                </c:pt>
                <c:pt idx="1650">
                  <c:v>6</c:v>
                </c:pt>
                <c:pt idx="1651">
                  <c:v>6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8</c:v>
                </c:pt>
                <c:pt idx="1682">
                  <c:v>8</c:v>
                </c:pt>
                <c:pt idx="1683">
                  <c:v>8</c:v>
                </c:pt>
                <c:pt idx="1684">
                  <c:v>8</c:v>
                </c:pt>
                <c:pt idx="1685">
                  <c:v>8</c:v>
                </c:pt>
                <c:pt idx="1686">
                  <c:v>8</c:v>
                </c:pt>
                <c:pt idx="1687">
                  <c:v>8</c:v>
                </c:pt>
                <c:pt idx="1688">
                  <c:v>8</c:v>
                </c:pt>
                <c:pt idx="1689">
                  <c:v>8</c:v>
                </c:pt>
                <c:pt idx="1690">
                  <c:v>8</c:v>
                </c:pt>
                <c:pt idx="1691">
                  <c:v>8</c:v>
                </c:pt>
                <c:pt idx="1692">
                  <c:v>8</c:v>
                </c:pt>
                <c:pt idx="1693">
                  <c:v>8</c:v>
                </c:pt>
                <c:pt idx="1694">
                  <c:v>8</c:v>
                </c:pt>
                <c:pt idx="1695">
                  <c:v>8</c:v>
                </c:pt>
                <c:pt idx="1696">
                  <c:v>8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10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10</c:v>
                </c:pt>
                <c:pt idx="1720">
                  <c:v>10</c:v>
                </c:pt>
                <c:pt idx="1721">
                  <c:v>10</c:v>
                </c:pt>
                <c:pt idx="1722">
                  <c:v>10</c:v>
                </c:pt>
                <c:pt idx="1723">
                  <c:v>10</c:v>
                </c:pt>
                <c:pt idx="1724">
                  <c:v>10</c:v>
                </c:pt>
                <c:pt idx="1725">
                  <c:v>10</c:v>
                </c:pt>
                <c:pt idx="1726">
                  <c:v>10</c:v>
                </c:pt>
                <c:pt idx="1727">
                  <c:v>10</c:v>
                </c:pt>
                <c:pt idx="1728">
                  <c:v>10</c:v>
                </c:pt>
                <c:pt idx="1729">
                  <c:v>11</c:v>
                </c:pt>
                <c:pt idx="1730">
                  <c:v>11</c:v>
                </c:pt>
                <c:pt idx="1731">
                  <c:v>11</c:v>
                </c:pt>
                <c:pt idx="1732">
                  <c:v>11</c:v>
                </c:pt>
                <c:pt idx="1733">
                  <c:v>11</c:v>
                </c:pt>
                <c:pt idx="1734">
                  <c:v>11</c:v>
                </c:pt>
                <c:pt idx="1735">
                  <c:v>11</c:v>
                </c:pt>
                <c:pt idx="1736">
                  <c:v>11</c:v>
                </c:pt>
                <c:pt idx="1737">
                  <c:v>11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12</c:v>
                </c:pt>
                <c:pt idx="1746">
                  <c:v>12</c:v>
                </c:pt>
                <c:pt idx="1747">
                  <c:v>12</c:v>
                </c:pt>
                <c:pt idx="1748">
                  <c:v>12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12</c:v>
                </c:pt>
                <c:pt idx="1759">
                  <c:v>12</c:v>
                </c:pt>
                <c:pt idx="1760">
                  <c:v>12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13</c:v>
                </c:pt>
                <c:pt idx="1766">
                  <c:v>13</c:v>
                </c:pt>
                <c:pt idx="1767">
                  <c:v>13</c:v>
                </c:pt>
                <c:pt idx="1768">
                  <c:v>13</c:v>
                </c:pt>
                <c:pt idx="1769">
                  <c:v>13</c:v>
                </c:pt>
                <c:pt idx="1770">
                  <c:v>13</c:v>
                </c:pt>
                <c:pt idx="1771">
                  <c:v>13</c:v>
                </c:pt>
                <c:pt idx="1772">
                  <c:v>13</c:v>
                </c:pt>
                <c:pt idx="1773">
                  <c:v>13</c:v>
                </c:pt>
                <c:pt idx="1774">
                  <c:v>13</c:v>
                </c:pt>
                <c:pt idx="1775">
                  <c:v>13</c:v>
                </c:pt>
                <c:pt idx="1776">
                  <c:v>13</c:v>
                </c:pt>
                <c:pt idx="1777">
                  <c:v>14</c:v>
                </c:pt>
                <c:pt idx="1778">
                  <c:v>14</c:v>
                </c:pt>
                <c:pt idx="1779">
                  <c:v>14</c:v>
                </c:pt>
                <c:pt idx="1780">
                  <c:v>14</c:v>
                </c:pt>
                <c:pt idx="1781">
                  <c:v>14</c:v>
                </c:pt>
                <c:pt idx="1782">
                  <c:v>14</c:v>
                </c:pt>
                <c:pt idx="1783">
                  <c:v>14</c:v>
                </c:pt>
                <c:pt idx="1784">
                  <c:v>14</c:v>
                </c:pt>
                <c:pt idx="1785">
                  <c:v>14</c:v>
                </c:pt>
                <c:pt idx="1786">
                  <c:v>14</c:v>
                </c:pt>
                <c:pt idx="1787">
                  <c:v>14</c:v>
                </c:pt>
                <c:pt idx="1788">
                  <c:v>14</c:v>
                </c:pt>
                <c:pt idx="1789">
                  <c:v>14</c:v>
                </c:pt>
                <c:pt idx="1790">
                  <c:v>14</c:v>
                </c:pt>
                <c:pt idx="1791">
                  <c:v>14</c:v>
                </c:pt>
                <c:pt idx="1792">
                  <c:v>14</c:v>
                </c:pt>
                <c:pt idx="1793">
                  <c:v>15</c:v>
                </c:pt>
                <c:pt idx="1794">
                  <c:v>15</c:v>
                </c:pt>
                <c:pt idx="1795">
                  <c:v>15</c:v>
                </c:pt>
                <c:pt idx="1796">
                  <c:v>15</c:v>
                </c:pt>
                <c:pt idx="1797">
                  <c:v>15</c:v>
                </c:pt>
                <c:pt idx="1798">
                  <c:v>15</c:v>
                </c:pt>
                <c:pt idx="1799">
                  <c:v>15</c:v>
                </c:pt>
                <c:pt idx="1800">
                  <c:v>15</c:v>
                </c:pt>
                <c:pt idx="1801">
                  <c:v>15</c:v>
                </c:pt>
                <c:pt idx="1802">
                  <c:v>15</c:v>
                </c:pt>
                <c:pt idx="1803">
                  <c:v>15</c:v>
                </c:pt>
                <c:pt idx="1804">
                  <c:v>15</c:v>
                </c:pt>
                <c:pt idx="1805">
                  <c:v>15</c:v>
                </c:pt>
                <c:pt idx="1806">
                  <c:v>15</c:v>
                </c:pt>
                <c:pt idx="1807">
                  <c:v>15</c:v>
                </c:pt>
                <c:pt idx="1808">
                  <c:v>15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17</c:v>
                </c:pt>
                <c:pt idx="1826">
                  <c:v>17</c:v>
                </c:pt>
                <c:pt idx="1827">
                  <c:v>17</c:v>
                </c:pt>
                <c:pt idx="1828">
                  <c:v>17</c:v>
                </c:pt>
                <c:pt idx="1829">
                  <c:v>17</c:v>
                </c:pt>
                <c:pt idx="1830">
                  <c:v>17</c:v>
                </c:pt>
                <c:pt idx="1831">
                  <c:v>17</c:v>
                </c:pt>
                <c:pt idx="1832">
                  <c:v>17</c:v>
                </c:pt>
                <c:pt idx="1833">
                  <c:v>17</c:v>
                </c:pt>
                <c:pt idx="1834">
                  <c:v>17</c:v>
                </c:pt>
                <c:pt idx="1835">
                  <c:v>17</c:v>
                </c:pt>
                <c:pt idx="1836">
                  <c:v>17</c:v>
                </c:pt>
                <c:pt idx="1837">
                  <c:v>17</c:v>
                </c:pt>
                <c:pt idx="1838">
                  <c:v>17</c:v>
                </c:pt>
                <c:pt idx="1839">
                  <c:v>17</c:v>
                </c:pt>
                <c:pt idx="1840">
                  <c:v>17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18</c:v>
                </c:pt>
                <c:pt idx="1847">
                  <c:v>18</c:v>
                </c:pt>
                <c:pt idx="1848">
                  <c:v>18</c:v>
                </c:pt>
                <c:pt idx="1849">
                  <c:v>18</c:v>
                </c:pt>
                <c:pt idx="1850">
                  <c:v>18</c:v>
                </c:pt>
                <c:pt idx="1851">
                  <c:v>18</c:v>
                </c:pt>
                <c:pt idx="1852">
                  <c:v>18</c:v>
                </c:pt>
                <c:pt idx="1853">
                  <c:v>18</c:v>
                </c:pt>
                <c:pt idx="1854">
                  <c:v>18</c:v>
                </c:pt>
                <c:pt idx="1855">
                  <c:v>18</c:v>
                </c:pt>
                <c:pt idx="1856">
                  <c:v>18</c:v>
                </c:pt>
                <c:pt idx="1857">
                  <c:v>19</c:v>
                </c:pt>
                <c:pt idx="1858">
                  <c:v>19</c:v>
                </c:pt>
                <c:pt idx="1859">
                  <c:v>19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19</c:v>
                </c:pt>
                <c:pt idx="1864">
                  <c:v>19</c:v>
                </c:pt>
                <c:pt idx="1865">
                  <c:v>19</c:v>
                </c:pt>
                <c:pt idx="1866">
                  <c:v>19</c:v>
                </c:pt>
                <c:pt idx="1867">
                  <c:v>19</c:v>
                </c:pt>
                <c:pt idx="1868">
                  <c:v>19</c:v>
                </c:pt>
                <c:pt idx="1869">
                  <c:v>19</c:v>
                </c:pt>
                <c:pt idx="1870">
                  <c:v>19</c:v>
                </c:pt>
                <c:pt idx="1871">
                  <c:v>19</c:v>
                </c:pt>
                <c:pt idx="1872">
                  <c:v>19</c:v>
                </c:pt>
                <c:pt idx="1873">
                  <c:v>20</c:v>
                </c:pt>
                <c:pt idx="1874">
                  <c:v>20</c:v>
                </c:pt>
                <c:pt idx="1875">
                  <c:v>20</c:v>
                </c:pt>
                <c:pt idx="1876">
                  <c:v>20</c:v>
                </c:pt>
                <c:pt idx="1877">
                  <c:v>20</c:v>
                </c:pt>
                <c:pt idx="1878">
                  <c:v>20</c:v>
                </c:pt>
                <c:pt idx="1879">
                  <c:v>20</c:v>
                </c:pt>
                <c:pt idx="1880">
                  <c:v>20</c:v>
                </c:pt>
                <c:pt idx="1881">
                  <c:v>20</c:v>
                </c:pt>
                <c:pt idx="1882">
                  <c:v>20</c:v>
                </c:pt>
                <c:pt idx="1883">
                  <c:v>20</c:v>
                </c:pt>
                <c:pt idx="1884">
                  <c:v>20</c:v>
                </c:pt>
                <c:pt idx="1885">
                  <c:v>20</c:v>
                </c:pt>
                <c:pt idx="1886">
                  <c:v>20</c:v>
                </c:pt>
                <c:pt idx="1887">
                  <c:v>20</c:v>
                </c:pt>
                <c:pt idx="1888">
                  <c:v>20</c:v>
                </c:pt>
                <c:pt idx="1889">
                  <c:v>21</c:v>
                </c:pt>
                <c:pt idx="1890">
                  <c:v>21</c:v>
                </c:pt>
                <c:pt idx="1891">
                  <c:v>21</c:v>
                </c:pt>
                <c:pt idx="1892">
                  <c:v>21</c:v>
                </c:pt>
                <c:pt idx="1893">
                  <c:v>21</c:v>
                </c:pt>
                <c:pt idx="1894">
                  <c:v>21</c:v>
                </c:pt>
                <c:pt idx="1895">
                  <c:v>21</c:v>
                </c:pt>
                <c:pt idx="1896">
                  <c:v>21</c:v>
                </c:pt>
                <c:pt idx="1897">
                  <c:v>21</c:v>
                </c:pt>
                <c:pt idx="1898">
                  <c:v>21</c:v>
                </c:pt>
                <c:pt idx="1899">
                  <c:v>21</c:v>
                </c:pt>
                <c:pt idx="1900">
                  <c:v>21</c:v>
                </c:pt>
                <c:pt idx="1901">
                  <c:v>21</c:v>
                </c:pt>
                <c:pt idx="1902">
                  <c:v>21</c:v>
                </c:pt>
                <c:pt idx="1903">
                  <c:v>21</c:v>
                </c:pt>
                <c:pt idx="1904">
                  <c:v>21</c:v>
                </c:pt>
                <c:pt idx="1905">
                  <c:v>22</c:v>
                </c:pt>
                <c:pt idx="1906">
                  <c:v>22</c:v>
                </c:pt>
                <c:pt idx="1907">
                  <c:v>22</c:v>
                </c:pt>
                <c:pt idx="1908">
                  <c:v>22</c:v>
                </c:pt>
                <c:pt idx="1909">
                  <c:v>22</c:v>
                </c:pt>
                <c:pt idx="1910">
                  <c:v>22</c:v>
                </c:pt>
                <c:pt idx="1911">
                  <c:v>22</c:v>
                </c:pt>
                <c:pt idx="1912">
                  <c:v>22</c:v>
                </c:pt>
                <c:pt idx="1913">
                  <c:v>22</c:v>
                </c:pt>
                <c:pt idx="1914">
                  <c:v>22</c:v>
                </c:pt>
                <c:pt idx="1915">
                  <c:v>22</c:v>
                </c:pt>
                <c:pt idx="1916">
                  <c:v>22</c:v>
                </c:pt>
                <c:pt idx="1917">
                  <c:v>22</c:v>
                </c:pt>
                <c:pt idx="1918">
                  <c:v>22</c:v>
                </c:pt>
                <c:pt idx="1919">
                  <c:v>22</c:v>
                </c:pt>
                <c:pt idx="1920">
                  <c:v>22</c:v>
                </c:pt>
              </c:strCache>
            </c:strRef>
          </c:xVal>
          <c:yVal>
            <c:numRef>
              <c:f>Feuil1!$J$2:$J$1921</c:f>
              <c:numCache>
                <c:formatCode>General</c:formatCode>
                <c:ptCount val="1920"/>
                <c:pt idx="0">
                  <c:v>-27.326654779763633</c:v>
                </c:pt>
                <c:pt idx="1">
                  <c:v>-14.388528278198958</c:v>
                </c:pt>
                <c:pt idx="2">
                  <c:v>-16.209599069972011</c:v>
                </c:pt>
                <c:pt idx="3">
                  <c:v>-96.981621416248444</c:v>
                </c:pt>
                <c:pt idx="4">
                  <c:v>-9.0215192866206259E-2</c:v>
                </c:pt>
                <c:pt idx="5">
                  <c:v>9.0438820821972126</c:v>
                </c:pt>
                <c:pt idx="6">
                  <c:v>-5.2858173828921515</c:v>
                </c:pt>
                <c:pt idx="7">
                  <c:v>-21.440882618037051</c:v>
                </c:pt>
                <c:pt idx="8">
                  <c:v>5.6832267676261887</c:v>
                </c:pt>
                <c:pt idx="9">
                  <c:v>-0.88610770690490026</c:v>
                </c:pt>
                <c:pt idx="10">
                  <c:v>7.6129935482405555</c:v>
                </c:pt>
                <c:pt idx="11">
                  <c:v>-21.811572282109868</c:v>
                </c:pt>
                <c:pt idx="12">
                  <c:v>1.9204954092257371</c:v>
                </c:pt>
                <c:pt idx="13">
                  <c:v>5.4479941109240082</c:v>
                </c:pt>
                <c:pt idx="14">
                  <c:v>5.4579055992682024</c:v>
                </c:pt>
                <c:pt idx="15">
                  <c:v>-2.3543295136246827</c:v>
                </c:pt>
                <c:pt idx="16">
                  <c:v>-7.1191123436230406</c:v>
                </c:pt>
                <c:pt idx="17">
                  <c:v>0.40238577784018348</c:v>
                </c:pt>
                <c:pt idx="18">
                  <c:v>7.2485811601190626</c:v>
                </c:pt>
                <c:pt idx="19">
                  <c:v>13.597550210464259</c:v>
                </c:pt>
                <c:pt idx="20">
                  <c:v>1.6324014813545289</c:v>
                </c:pt>
                <c:pt idx="21">
                  <c:v>-4.9660066923195263</c:v>
                </c:pt>
                <c:pt idx="22">
                  <c:v>0.71525842657187433</c:v>
                </c:pt>
                <c:pt idx="23">
                  <c:v>-21.433283810306502</c:v>
                </c:pt>
                <c:pt idx="24">
                  <c:v>-17.320346530411236</c:v>
                </c:pt>
                <c:pt idx="25">
                  <c:v>9.8235858319403899</c:v>
                </c:pt>
                <c:pt idx="26">
                  <c:v>9.5404476482412797</c:v>
                </c:pt>
                <c:pt idx="27">
                  <c:v>11.091595574107476</c:v>
                </c:pt>
                <c:pt idx="28">
                  <c:v>10.30429301663375</c:v>
                </c:pt>
                <c:pt idx="29">
                  <c:v>-29.878532645448509</c:v>
                </c:pt>
                <c:pt idx="30">
                  <c:v>10.649212811011664</c:v>
                </c:pt>
                <c:pt idx="31">
                  <c:v>-10.642646449983635</c:v>
                </c:pt>
                <c:pt idx="32">
                  <c:v>-36.042156863757299</c:v>
                </c:pt>
                <c:pt idx="33">
                  <c:v>8.7201067962869079</c:v>
                </c:pt>
                <c:pt idx="34">
                  <c:v>-13.008518717742493</c:v>
                </c:pt>
                <c:pt idx="35">
                  <c:v>3.4389354235560976</c:v>
                </c:pt>
                <c:pt idx="36">
                  <c:v>-6.2022996717851937</c:v>
                </c:pt>
                <c:pt idx="37">
                  <c:v>2.6575797590888866</c:v>
                </c:pt>
                <c:pt idx="38">
                  <c:v>9.3114922674904221</c:v>
                </c:pt>
                <c:pt idx="39">
                  <c:v>5.5021769138722636</c:v>
                </c:pt>
                <c:pt idx="40">
                  <c:v>5.7872973952402145</c:v>
                </c:pt>
                <c:pt idx="41">
                  <c:v>-34.892093832886111</c:v>
                </c:pt>
                <c:pt idx="42">
                  <c:v>8.6487440802087203</c:v>
                </c:pt>
                <c:pt idx="43">
                  <c:v>-4.5976297088603539</c:v>
                </c:pt>
                <c:pt idx="44">
                  <c:v>8.0438129082681424</c:v>
                </c:pt>
                <c:pt idx="45">
                  <c:v>-98.053053306255705</c:v>
                </c:pt>
                <c:pt idx="46">
                  <c:v>-14.64028008214146</c:v>
                </c:pt>
                <c:pt idx="47">
                  <c:v>-9.1063657566337284</c:v>
                </c:pt>
                <c:pt idx="48">
                  <c:v>-10.849135790487656</c:v>
                </c:pt>
                <c:pt idx="49">
                  <c:v>1.2068682484438447</c:v>
                </c:pt>
                <c:pt idx="50">
                  <c:v>2.337438685571454</c:v>
                </c:pt>
                <c:pt idx="51">
                  <c:v>-5.6984656809553851</c:v>
                </c:pt>
                <c:pt idx="52">
                  <c:v>1.0320956706412423</c:v>
                </c:pt>
                <c:pt idx="53">
                  <c:v>10.619478345979084</c:v>
                </c:pt>
                <c:pt idx="54">
                  <c:v>-34.907621831292012</c:v>
                </c:pt>
                <c:pt idx="55">
                  <c:v>-31.004808104293634</c:v>
                </c:pt>
                <c:pt idx="56">
                  <c:v>4.1555360308412475</c:v>
                </c:pt>
                <c:pt idx="57">
                  <c:v>-4.327046077063887</c:v>
                </c:pt>
                <c:pt idx="58">
                  <c:v>1.622489993010336</c:v>
                </c:pt>
                <c:pt idx="59">
                  <c:v>-39.257443682613498</c:v>
                </c:pt>
                <c:pt idx="60">
                  <c:v>-61.725466227119682</c:v>
                </c:pt>
                <c:pt idx="61">
                  <c:v>5.6743064281164139</c:v>
                </c:pt>
                <c:pt idx="62">
                  <c:v>-6.75635187022558</c:v>
                </c:pt>
                <c:pt idx="63">
                  <c:v>-56.146619821118279</c:v>
                </c:pt>
                <c:pt idx="64">
                  <c:v>-1.1329037666753048</c:v>
                </c:pt>
                <c:pt idx="65">
                  <c:v>3.1019448198535371</c:v>
                </c:pt>
                <c:pt idx="66">
                  <c:v>-1.1841131231203017</c:v>
                </c:pt>
                <c:pt idx="67">
                  <c:v>1.596720123315434</c:v>
                </c:pt>
                <c:pt idx="68">
                  <c:v>4.4826151461996151</c:v>
                </c:pt>
                <c:pt idx="69">
                  <c:v>0.84642045566002777</c:v>
                </c:pt>
                <c:pt idx="70">
                  <c:v>-15.248184700585293</c:v>
                </c:pt>
                <c:pt idx="71">
                  <c:v>0.71327612890303571</c:v>
                </c:pt>
                <c:pt idx="72">
                  <c:v>-2.5416566433299299</c:v>
                </c:pt>
                <c:pt idx="73">
                  <c:v>4.4383438315955539</c:v>
                </c:pt>
                <c:pt idx="74">
                  <c:v>-38.162224220580171</c:v>
                </c:pt>
                <c:pt idx="75">
                  <c:v>23.114230935613524</c:v>
                </c:pt>
                <c:pt idx="76">
                  <c:v>8.4465497179871818</c:v>
                </c:pt>
                <c:pt idx="77">
                  <c:v>-18.278787453294694</c:v>
                </c:pt>
                <c:pt idx="78">
                  <c:v>1.2313165863595206</c:v>
                </c:pt>
                <c:pt idx="79">
                  <c:v>-19.557699832640392</c:v>
                </c:pt>
                <c:pt idx="80">
                  <c:v>-13.214347292356901</c:v>
                </c:pt>
                <c:pt idx="81">
                  <c:v>-89.49811733343796</c:v>
                </c:pt>
                <c:pt idx="82">
                  <c:v>-8.8341302101132282</c:v>
                </c:pt>
                <c:pt idx="83">
                  <c:v>-10.909926252332038</c:v>
                </c:pt>
                <c:pt idx="84">
                  <c:v>-1.8478524592364229</c:v>
                </c:pt>
                <c:pt idx="85">
                  <c:v>-9.7595328385160443</c:v>
                </c:pt>
                <c:pt idx="86">
                  <c:v>-22.370249841777543</c:v>
                </c:pt>
                <c:pt idx="87">
                  <c:v>-2.8135618069056232</c:v>
                </c:pt>
                <c:pt idx="88">
                  <c:v>-0.81011962959942097</c:v>
                </c:pt>
                <c:pt idx="89">
                  <c:v>10.963737374467385</c:v>
                </c:pt>
                <c:pt idx="90">
                  <c:v>1.9353626417420267</c:v>
                </c:pt>
                <c:pt idx="91">
                  <c:v>4.660691553450282</c:v>
                </c:pt>
                <c:pt idx="92">
                  <c:v>13.303509389586536</c:v>
                </c:pt>
                <c:pt idx="93">
                  <c:v>4.6745676371321521</c:v>
                </c:pt>
                <c:pt idx="94">
                  <c:v>-12.739587000670058</c:v>
                </c:pt>
                <c:pt idx="95">
                  <c:v>-26.800024365742182</c:v>
                </c:pt>
                <c:pt idx="96">
                  <c:v>-7.0256139702428211</c:v>
                </c:pt>
                <c:pt idx="97">
                  <c:v>-4.6587505536495444</c:v>
                </c:pt>
                <c:pt idx="98">
                  <c:v>-1.5954398894043091</c:v>
                </c:pt>
                <c:pt idx="99">
                  <c:v>6.2977390449661508</c:v>
                </c:pt>
                <c:pt idx="100">
                  <c:v>4.2384621499876625</c:v>
                </c:pt>
                <c:pt idx="101">
                  <c:v>-9.6280404264830839</c:v>
                </c:pt>
                <c:pt idx="102">
                  <c:v>4.8100246445027892</c:v>
                </c:pt>
                <c:pt idx="103">
                  <c:v>-4.0865272932448047</c:v>
                </c:pt>
                <c:pt idx="104">
                  <c:v>5.9524888676434307</c:v>
                </c:pt>
                <c:pt idx="105">
                  <c:v>-17.031261453705607</c:v>
                </c:pt>
                <c:pt idx="106">
                  <c:v>-3.8344451063574971</c:v>
                </c:pt>
                <c:pt idx="107">
                  <c:v>2.5449191749098929</c:v>
                </c:pt>
                <c:pt idx="108">
                  <c:v>-9.512076012856026</c:v>
                </c:pt>
                <c:pt idx="109">
                  <c:v>-9.7753912198667532</c:v>
                </c:pt>
                <c:pt idx="110">
                  <c:v>-13.854959822336571</c:v>
                </c:pt>
                <c:pt idx="111">
                  <c:v>-7.8205153354470953</c:v>
                </c:pt>
                <c:pt idx="112">
                  <c:v>5.7367488046848303</c:v>
                </c:pt>
                <c:pt idx="113">
                  <c:v>-4.6144792390454823</c:v>
                </c:pt>
                <c:pt idx="114">
                  <c:v>3.8687636347492651</c:v>
                </c:pt>
                <c:pt idx="115">
                  <c:v>-3.3477910286576233</c:v>
                </c:pt>
                <c:pt idx="116">
                  <c:v>-7.4643625209457625</c:v>
                </c:pt>
                <c:pt idx="117">
                  <c:v>0.67363017552626392</c:v>
                </c:pt>
                <c:pt idx="118">
                  <c:v>-1.2700126887699739</c:v>
                </c:pt>
                <c:pt idx="119">
                  <c:v>-21.689330592531487</c:v>
                </c:pt>
                <c:pt idx="120">
                  <c:v>-10.824357069627172</c:v>
                </c:pt>
                <c:pt idx="121">
                  <c:v>0.64521724227291077</c:v>
                </c:pt>
                <c:pt idx="122">
                  <c:v>9.1202005424474972</c:v>
                </c:pt>
                <c:pt idx="123">
                  <c:v>0.60061554472404255</c:v>
                </c:pt>
                <c:pt idx="124">
                  <c:v>16.528377313842118</c:v>
                </c:pt>
                <c:pt idx="125">
                  <c:v>-35.246594732663411</c:v>
                </c:pt>
                <c:pt idx="126">
                  <c:v>-7.7081851342129095</c:v>
                </c:pt>
                <c:pt idx="127">
                  <c:v>-18.655424010374023</c:v>
                </c:pt>
                <c:pt idx="128">
                  <c:v>5.0858944034161597</c:v>
                </c:pt>
                <c:pt idx="129">
                  <c:v>5.0403015570328726</c:v>
                </c:pt>
                <c:pt idx="130">
                  <c:v>3.623619489702893</c:v>
                </c:pt>
                <c:pt idx="131">
                  <c:v>9.2995984814773909</c:v>
                </c:pt>
                <c:pt idx="132">
                  <c:v>-10.785041499195207</c:v>
                </c:pt>
                <c:pt idx="133">
                  <c:v>-18.04950168959903</c:v>
                </c:pt>
                <c:pt idx="134">
                  <c:v>-1.6621772442552085</c:v>
                </c:pt>
                <c:pt idx="135">
                  <c:v>4.6487977674372498</c:v>
                </c:pt>
                <c:pt idx="136">
                  <c:v>-7.0256139702428211</c:v>
                </c:pt>
                <c:pt idx="137">
                  <c:v>4.0190878746361918</c:v>
                </c:pt>
                <c:pt idx="138">
                  <c:v>3.8205277248075262</c:v>
                </c:pt>
                <c:pt idx="139">
                  <c:v>8.4990806062114057</c:v>
                </c:pt>
                <c:pt idx="140">
                  <c:v>-98.766350084092778</c:v>
                </c:pt>
                <c:pt idx="141">
                  <c:v>-26.547281412965258</c:v>
                </c:pt>
                <c:pt idx="142">
                  <c:v>3.7058848429596938</c:v>
                </c:pt>
                <c:pt idx="143">
                  <c:v>-25.678374268124344</c:v>
                </c:pt>
                <c:pt idx="144">
                  <c:v>-22.610768625596624</c:v>
                </c:pt>
                <c:pt idx="145">
                  <c:v>-11.005076540436292</c:v>
                </c:pt>
                <c:pt idx="146">
                  <c:v>6.8527823922409565</c:v>
                </c:pt>
                <c:pt idx="147">
                  <c:v>7.947671471329472</c:v>
                </c:pt>
                <c:pt idx="148">
                  <c:v>-3.223567041410405</c:v>
                </c:pt>
                <c:pt idx="149">
                  <c:v>-1.8851857319995498</c:v>
                </c:pt>
                <c:pt idx="150">
                  <c:v>7.5356839391558506</c:v>
                </c:pt>
                <c:pt idx="151">
                  <c:v>29.493264833936113</c:v>
                </c:pt>
                <c:pt idx="152">
                  <c:v>3.4468646142314521</c:v>
                </c:pt>
                <c:pt idx="153">
                  <c:v>-98.196769887246489</c:v>
                </c:pt>
                <c:pt idx="154">
                  <c:v>2.0163064632196024</c:v>
                </c:pt>
                <c:pt idx="155">
                  <c:v>5.1106731242766417</c:v>
                </c:pt>
                <c:pt idx="156">
                  <c:v>-40.551884060365097</c:v>
                </c:pt>
                <c:pt idx="157">
                  <c:v>-25.436203569581227</c:v>
                </c:pt>
                <c:pt idx="158">
                  <c:v>-13.704965965394452</c:v>
                </c:pt>
                <c:pt idx="159">
                  <c:v>-22.96031378120183</c:v>
                </c:pt>
                <c:pt idx="160">
                  <c:v>-27.468719446030399</c:v>
                </c:pt>
                <c:pt idx="161">
                  <c:v>-33.895658871349916</c:v>
                </c:pt>
                <c:pt idx="162">
                  <c:v>-98.296875919522847</c:v>
                </c:pt>
                <c:pt idx="163">
                  <c:v>1.3370391286975787</c:v>
                </c:pt>
                <c:pt idx="164">
                  <c:v>-85.330666867649626</c:v>
                </c:pt>
                <c:pt idx="165">
                  <c:v>-1.5736346150470846</c:v>
                </c:pt>
                <c:pt idx="166">
                  <c:v>-99.045854055399033</c:v>
                </c:pt>
                <c:pt idx="167">
                  <c:v>-1.8495043739604553</c:v>
                </c:pt>
                <c:pt idx="168">
                  <c:v>-98.520875556101601</c:v>
                </c:pt>
                <c:pt idx="169">
                  <c:v>29.021477988752526</c:v>
                </c:pt>
                <c:pt idx="170">
                  <c:v>-5.6964833832865462</c:v>
                </c:pt>
                <c:pt idx="171">
                  <c:v>-3.5172774793433224</c:v>
                </c:pt>
                <c:pt idx="172">
                  <c:v>-24.688877348429081</c:v>
                </c:pt>
                <c:pt idx="173">
                  <c:v>-89.298896417719675</c:v>
                </c:pt>
                <c:pt idx="174">
                  <c:v>-54.675094184950431</c:v>
                </c:pt>
                <c:pt idx="175">
                  <c:v>-14.209130339169066</c:v>
                </c:pt>
                <c:pt idx="176">
                  <c:v>-7.9255771118955414</c:v>
                </c:pt>
                <c:pt idx="177">
                  <c:v>-75.088134812760629</c:v>
                </c:pt>
                <c:pt idx="178">
                  <c:v>11.573293907635254</c:v>
                </c:pt>
                <c:pt idx="179">
                  <c:v>12.14386525331596</c:v>
                </c:pt>
                <c:pt idx="180">
                  <c:v>4.6874525719796027</c:v>
                </c:pt>
                <c:pt idx="181">
                  <c:v>-21.377449092634215</c:v>
                </c:pt>
                <c:pt idx="182">
                  <c:v>-8.245057419523361</c:v>
                </c:pt>
                <c:pt idx="183">
                  <c:v>2.8865351398397436</c:v>
                </c:pt>
                <c:pt idx="184">
                  <c:v>2.1111263683790482</c:v>
                </c:pt>
                <c:pt idx="185">
                  <c:v>-6.9608589130607603</c:v>
                </c:pt>
                <c:pt idx="186">
                  <c:v>3.5347464775499624</c:v>
                </c:pt>
                <c:pt idx="187">
                  <c:v>5.441056069083074</c:v>
                </c:pt>
                <c:pt idx="188">
                  <c:v>8.4419243567598929</c:v>
                </c:pt>
                <c:pt idx="189">
                  <c:v>-11.596131628694998</c:v>
                </c:pt>
                <c:pt idx="190">
                  <c:v>-5.1077409756414855</c:v>
                </c:pt>
                <c:pt idx="191">
                  <c:v>-6.9773780603010813</c:v>
                </c:pt>
                <c:pt idx="192">
                  <c:v>-14.946214689032217</c:v>
                </c:pt>
                <c:pt idx="193">
                  <c:v>-23.450602071294576</c:v>
                </c:pt>
                <c:pt idx="194">
                  <c:v>-35.852847436383215</c:v>
                </c:pt>
                <c:pt idx="195">
                  <c:v>9.5146777785463765</c:v>
                </c:pt>
                <c:pt idx="196">
                  <c:v>-4.3534767126484013</c:v>
                </c:pt>
                <c:pt idx="197">
                  <c:v>-2.7544232597852716</c:v>
                </c:pt>
                <c:pt idx="198">
                  <c:v>-1.9796752542141896</c:v>
                </c:pt>
                <c:pt idx="199">
                  <c:v>21.689619677608192</c:v>
                </c:pt>
                <c:pt idx="200">
                  <c:v>-6.9195610449599574</c:v>
                </c:pt>
                <c:pt idx="201">
                  <c:v>4.9088091449999123</c:v>
                </c:pt>
                <c:pt idx="202">
                  <c:v>16.868341364047936</c:v>
                </c:pt>
                <c:pt idx="203">
                  <c:v>11.19764849939034</c:v>
                </c:pt>
                <c:pt idx="204">
                  <c:v>12.098272406932672</c:v>
                </c:pt>
                <c:pt idx="205">
                  <c:v>-61.833831833016198</c:v>
                </c:pt>
                <c:pt idx="206">
                  <c:v>7.3070589413498004</c:v>
                </c:pt>
                <c:pt idx="207">
                  <c:v>-2.7398864102137885</c:v>
                </c:pt>
                <c:pt idx="208">
                  <c:v>-1.6760533279370784</c:v>
                </c:pt>
                <c:pt idx="209">
                  <c:v>8.5763902152961098</c:v>
                </c:pt>
                <c:pt idx="210">
                  <c:v>1.7586077662705857</c:v>
                </c:pt>
                <c:pt idx="211">
                  <c:v>3.2562336550781406</c:v>
                </c:pt>
                <c:pt idx="212">
                  <c:v>9.0111741706613753</c:v>
                </c:pt>
                <c:pt idx="213">
                  <c:v>9.8394442132911006</c:v>
                </c:pt>
                <c:pt idx="214">
                  <c:v>-27.569155861251556</c:v>
                </c:pt>
                <c:pt idx="215">
                  <c:v>10.319160249150039</c:v>
                </c:pt>
                <c:pt idx="216">
                  <c:v>-1.8841945831651306</c:v>
                </c:pt>
                <c:pt idx="217">
                  <c:v>-1.045021903356794</c:v>
                </c:pt>
                <c:pt idx="218">
                  <c:v>-98.564155721871245</c:v>
                </c:pt>
                <c:pt idx="219">
                  <c:v>-7.3090825368867396</c:v>
                </c:pt>
                <c:pt idx="220">
                  <c:v>-17.0206891994718</c:v>
                </c:pt>
                <c:pt idx="221">
                  <c:v>-79.560528736605292</c:v>
                </c:pt>
                <c:pt idx="222">
                  <c:v>-37.52359398826934</c:v>
                </c:pt>
                <c:pt idx="223">
                  <c:v>-77.845180487170296</c:v>
                </c:pt>
                <c:pt idx="224">
                  <c:v>3.1624048987531141</c:v>
                </c:pt>
                <c:pt idx="225">
                  <c:v>-8.5655288759855992</c:v>
                </c:pt>
                <c:pt idx="226">
                  <c:v>-1.3545907226404206</c:v>
                </c:pt>
                <c:pt idx="227">
                  <c:v>-5.1824075211677387</c:v>
                </c:pt>
                <c:pt idx="228">
                  <c:v>61.114877247249296</c:v>
                </c:pt>
                <c:pt idx="229">
                  <c:v>16.129935482405561</c:v>
                </c:pt>
                <c:pt idx="230">
                  <c:v>-3.3045108628879807</c:v>
                </c:pt>
                <c:pt idx="231">
                  <c:v>13.871437671708792</c:v>
                </c:pt>
                <c:pt idx="232">
                  <c:v>-7.6797722009595564</c:v>
                </c:pt>
                <c:pt idx="233">
                  <c:v>13.166730850436673</c:v>
                </c:pt>
                <c:pt idx="234">
                  <c:v>-0.93665629746028434</c:v>
                </c:pt>
                <c:pt idx="235">
                  <c:v>-0.31322368061054767</c:v>
                </c:pt>
                <c:pt idx="236">
                  <c:v>-99.04023754533732</c:v>
                </c:pt>
                <c:pt idx="237">
                  <c:v>3.6061091936281522</c:v>
                </c:pt>
                <c:pt idx="238">
                  <c:v>7.8832467970922169</c:v>
                </c:pt>
                <c:pt idx="239">
                  <c:v>-10.848144641653237</c:v>
                </c:pt>
                <c:pt idx="240">
                  <c:v>-7.0071125253336612</c:v>
                </c:pt>
                <c:pt idx="241">
                  <c:v>-34.046643877126456</c:v>
                </c:pt>
                <c:pt idx="242">
                  <c:v>-4.978891627166977</c:v>
                </c:pt>
                <c:pt idx="243">
                  <c:v>-7.8628043523823186</c:v>
                </c:pt>
                <c:pt idx="244">
                  <c:v>-66.822283916648516</c:v>
                </c:pt>
                <c:pt idx="245">
                  <c:v>6.1797923336702549</c:v>
                </c:pt>
                <c:pt idx="246">
                  <c:v>-1.4315699487803191</c:v>
                </c:pt>
                <c:pt idx="247">
                  <c:v>9.3323063930132264</c:v>
                </c:pt>
                <c:pt idx="248">
                  <c:v>11.693553299544794</c:v>
                </c:pt>
                <c:pt idx="249">
                  <c:v>3.0428062727331855</c:v>
                </c:pt>
                <c:pt idx="250">
                  <c:v>4.5420840762647732</c:v>
                </c:pt>
                <c:pt idx="251">
                  <c:v>-19.161240298872674</c:v>
                </c:pt>
                <c:pt idx="252">
                  <c:v>-2.3890197228293584</c:v>
                </c:pt>
                <c:pt idx="253">
                  <c:v>-5.0569239489434453E-2</c:v>
                </c:pt>
                <c:pt idx="254">
                  <c:v>-1.298425622023327</c:v>
                </c:pt>
                <c:pt idx="255">
                  <c:v>0.85434964633538202</c:v>
                </c:pt>
                <c:pt idx="256">
                  <c:v>-2.9073905632306496</c:v>
                </c:pt>
                <c:pt idx="257">
                  <c:v>-6.321237531915509</c:v>
                </c:pt>
                <c:pt idx="258">
                  <c:v>10.20220468668856</c:v>
                </c:pt>
                <c:pt idx="259">
                  <c:v>4.0745922093636722</c:v>
                </c:pt>
                <c:pt idx="260">
                  <c:v>-13.454866076175984</c:v>
                </c:pt>
                <c:pt idx="261">
                  <c:v>5.82562181683776</c:v>
                </c:pt>
                <c:pt idx="262">
                  <c:v>-3.193171810488213</c:v>
                </c:pt>
                <c:pt idx="263">
                  <c:v>8.4161544870649916</c:v>
                </c:pt>
                <c:pt idx="264">
                  <c:v>7.6248873342535868</c:v>
                </c:pt>
                <c:pt idx="265">
                  <c:v>19.032349652530062</c:v>
                </c:pt>
                <c:pt idx="266">
                  <c:v>9.8473734039664542</c:v>
                </c:pt>
                <c:pt idx="267">
                  <c:v>-36.708208880487064</c:v>
                </c:pt>
                <c:pt idx="268">
                  <c:v>3.0675849935936679</c:v>
                </c:pt>
                <c:pt idx="269">
                  <c:v>3.7957490039470438</c:v>
                </c:pt>
                <c:pt idx="270">
                  <c:v>14.363708259470375</c:v>
                </c:pt>
                <c:pt idx="271">
                  <c:v>-13.036931650995848</c:v>
                </c:pt>
                <c:pt idx="272">
                  <c:v>-15.687263634233043</c:v>
                </c:pt>
                <c:pt idx="273">
                  <c:v>-69.898149132796391</c:v>
                </c:pt>
                <c:pt idx="274">
                  <c:v>-15.738142607733232</c:v>
                </c:pt>
                <c:pt idx="275">
                  <c:v>-47.612497973823345</c:v>
                </c:pt>
                <c:pt idx="276">
                  <c:v>-22.156492076487783</c:v>
                </c:pt>
                <c:pt idx="277">
                  <c:v>1.0644731992322727</c:v>
                </c:pt>
                <c:pt idx="278">
                  <c:v>0.82065058596512608</c:v>
                </c:pt>
                <c:pt idx="279">
                  <c:v>6.6965112593475133</c:v>
                </c:pt>
                <c:pt idx="280">
                  <c:v>27.148537074644864</c:v>
                </c:pt>
                <c:pt idx="281">
                  <c:v>9.3204126070001951</c:v>
                </c:pt>
                <c:pt idx="282">
                  <c:v>6.7734904854874127</c:v>
                </c:pt>
                <c:pt idx="283">
                  <c:v>10.519372313702737</c:v>
                </c:pt>
                <c:pt idx="284">
                  <c:v>-1.4788147098876387</c:v>
                </c:pt>
                <c:pt idx="285">
                  <c:v>1.7153276005009432</c:v>
                </c:pt>
                <c:pt idx="286">
                  <c:v>-1.0321369685093431</c:v>
                </c:pt>
                <c:pt idx="287">
                  <c:v>-22.996655905130538</c:v>
                </c:pt>
                <c:pt idx="288">
                  <c:v>-9.4324537231576766</c:v>
                </c:pt>
                <c:pt idx="289">
                  <c:v>-36.001519761546106</c:v>
                </c:pt>
                <c:pt idx="290">
                  <c:v>8.9665724731125067</c:v>
                </c:pt>
                <c:pt idx="291">
                  <c:v>-8.0603733533765656</c:v>
                </c:pt>
                <c:pt idx="292">
                  <c:v>-5.3667612043697268</c:v>
                </c:pt>
                <c:pt idx="293">
                  <c:v>6.2531373474172831</c:v>
                </c:pt>
                <c:pt idx="294">
                  <c:v>-2.0262592494318965</c:v>
                </c:pt>
                <c:pt idx="295">
                  <c:v>-36.578368383178137</c:v>
                </c:pt>
                <c:pt idx="296">
                  <c:v>-20.976694580584013</c:v>
                </c:pt>
                <c:pt idx="297">
                  <c:v>-4.2371819160765369</c:v>
                </c:pt>
                <c:pt idx="298">
                  <c:v>4.7634406492850818</c:v>
                </c:pt>
                <c:pt idx="299">
                  <c:v>2.7226651992157533</c:v>
                </c:pt>
                <c:pt idx="300">
                  <c:v>-2.5092791147388995</c:v>
                </c:pt>
                <c:pt idx="301">
                  <c:v>-26.666219273095574</c:v>
                </c:pt>
                <c:pt idx="302">
                  <c:v>6.3836386106158232</c:v>
                </c:pt>
                <c:pt idx="303">
                  <c:v>12.645716946476931</c:v>
                </c:pt>
                <c:pt idx="304">
                  <c:v>-6.7375200423716128</c:v>
                </c:pt>
                <c:pt idx="305">
                  <c:v>-9.7978572601135898</c:v>
                </c:pt>
                <c:pt idx="306">
                  <c:v>-24.522694727191446</c:v>
                </c:pt>
                <c:pt idx="307">
                  <c:v>-11.5089105312661</c:v>
                </c:pt>
                <c:pt idx="308">
                  <c:v>8.127730176248976</c:v>
                </c:pt>
                <c:pt idx="309">
                  <c:v>-1.7659174889244278</c:v>
                </c:pt>
                <c:pt idx="310">
                  <c:v>7.8049460391730925</c:v>
                </c:pt>
                <c:pt idx="311">
                  <c:v>-4.273854422950051</c:v>
                </c:pt>
                <c:pt idx="312">
                  <c:v>1.2164493538432313</c:v>
                </c:pt>
                <c:pt idx="313">
                  <c:v>10.23392144938998</c:v>
                </c:pt>
                <c:pt idx="314">
                  <c:v>11.755004527278791</c:v>
                </c:pt>
                <c:pt idx="315">
                  <c:v>10.3736734350431</c:v>
                </c:pt>
                <c:pt idx="316">
                  <c:v>-67.765857607015676</c:v>
                </c:pt>
                <c:pt idx="317">
                  <c:v>9.8334973202845823</c:v>
                </c:pt>
                <c:pt idx="318">
                  <c:v>6.43121375466795</c:v>
                </c:pt>
                <c:pt idx="319">
                  <c:v>4.3048691218937547</c:v>
                </c:pt>
                <c:pt idx="320">
                  <c:v>-10.761980078058972</c:v>
                </c:pt>
                <c:pt idx="321">
                  <c:v>-12.176264462228673</c:v>
                </c:pt>
                <c:pt idx="322">
                  <c:v>2.8447527979389937</c:v>
                </c:pt>
                <c:pt idx="323">
                  <c:v>-96.930389092043967</c:v>
                </c:pt>
                <c:pt idx="324">
                  <c:v>-6.3090941858573961</c:v>
                </c:pt>
                <c:pt idx="325">
                  <c:v>5.0486579843010917</c:v>
                </c:pt>
                <c:pt idx="326">
                  <c:v>4.2526434914026838</c:v>
                </c:pt>
                <c:pt idx="327">
                  <c:v>-14.169497539827697</c:v>
                </c:pt>
                <c:pt idx="328">
                  <c:v>3.0237761377073102</c:v>
                </c:pt>
                <c:pt idx="329">
                  <c:v>-5.4299617137808411</c:v>
                </c:pt>
                <c:pt idx="330">
                  <c:v>-1.1506645242474725</c:v>
                </c:pt>
                <c:pt idx="331">
                  <c:v>-18.709657310166328</c:v>
                </c:pt>
                <c:pt idx="332">
                  <c:v>4.2507253841908801</c:v>
                </c:pt>
                <c:pt idx="333">
                  <c:v>-3.1835384842237677</c:v>
                </c:pt>
                <c:pt idx="334">
                  <c:v>-2.1989101154980264</c:v>
                </c:pt>
                <c:pt idx="335">
                  <c:v>-4.7794036844441905</c:v>
                </c:pt>
                <c:pt idx="336">
                  <c:v>-5.1054819104507674</c:v>
                </c:pt>
                <c:pt idx="337">
                  <c:v>-5.0930142135740448</c:v>
                </c:pt>
                <c:pt idx="338">
                  <c:v>8.8007953751238279</c:v>
                </c:pt>
                <c:pt idx="339">
                  <c:v>6.9833887919401132</c:v>
                </c:pt>
                <c:pt idx="340">
                  <c:v>9.4635014168019005</c:v>
                </c:pt>
                <c:pt idx="341">
                  <c:v>-0.45694908264524564</c:v>
                </c:pt>
                <c:pt idx="342">
                  <c:v>7.4143235455252752</c:v>
                </c:pt>
                <c:pt idx="343">
                  <c:v>-19.251202912965486</c:v>
                </c:pt>
                <c:pt idx="344">
                  <c:v>-12.519605653141481</c:v>
                </c:pt>
                <c:pt idx="345">
                  <c:v>7.2768192347791194E-2</c:v>
                </c:pt>
                <c:pt idx="346">
                  <c:v>3.7302789607215598</c:v>
                </c:pt>
                <c:pt idx="347">
                  <c:v>-1.6247566900982109</c:v>
                </c:pt>
                <c:pt idx="348">
                  <c:v>6.0774028188983111</c:v>
                </c:pt>
                <c:pt idx="349">
                  <c:v>-32.234231260592047</c:v>
                </c:pt>
                <c:pt idx="350">
                  <c:v>-1.7555076650361423</c:v>
                </c:pt>
                <c:pt idx="351">
                  <c:v>-11.160626693578775</c:v>
                </c:pt>
                <c:pt idx="352">
                  <c:v>-6.9868254006945945</c:v>
                </c:pt>
                <c:pt idx="353">
                  <c:v>-3.2570659273428983</c:v>
                </c:pt>
                <c:pt idx="354">
                  <c:v>3.9355164323845226</c:v>
                </c:pt>
                <c:pt idx="355">
                  <c:v>4.8015418385137547</c:v>
                </c:pt>
                <c:pt idx="356">
                  <c:v>0.75369625253799555</c:v>
                </c:pt>
                <c:pt idx="357">
                  <c:v>-5.6176165360022727</c:v>
                </c:pt>
                <c:pt idx="358">
                  <c:v>3.9812313209325039</c:v>
                </c:pt>
                <c:pt idx="359">
                  <c:v>-3.340183906521045</c:v>
                </c:pt>
                <c:pt idx="360">
                  <c:v>-1.3264910186627836</c:v>
                </c:pt>
                <c:pt idx="361">
                  <c:v>-36.749455637177228</c:v>
                </c:pt>
                <c:pt idx="362">
                  <c:v>-5.0169292941725105</c:v>
                </c:pt>
                <c:pt idx="363">
                  <c:v>-9.79972962680427</c:v>
                </c:pt>
                <c:pt idx="364">
                  <c:v>3.7475419256277904</c:v>
                </c:pt>
                <c:pt idx="365">
                  <c:v>-70.72137214996242</c:v>
                </c:pt>
                <c:pt idx="366">
                  <c:v>-7.817046138870162</c:v>
                </c:pt>
                <c:pt idx="367">
                  <c:v>1.8588456910720503</c:v>
                </c:pt>
                <c:pt idx="368">
                  <c:v>2.1871617088257307</c:v>
                </c:pt>
                <c:pt idx="369">
                  <c:v>-3.6253425120091491</c:v>
                </c:pt>
                <c:pt idx="370">
                  <c:v>4.1778373101423512</c:v>
                </c:pt>
                <c:pt idx="371">
                  <c:v>-10.674386515386617</c:v>
                </c:pt>
                <c:pt idx="372">
                  <c:v>4.8188048034199849</c:v>
                </c:pt>
                <c:pt idx="373">
                  <c:v>3.8971542881484549</c:v>
                </c:pt>
                <c:pt idx="374">
                  <c:v>-30.24035881392242</c:v>
                </c:pt>
                <c:pt idx="375">
                  <c:v>-28.780039856669436</c:v>
                </c:pt>
                <c:pt idx="376">
                  <c:v>11.61753581565711</c:v>
                </c:pt>
                <c:pt idx="377">
                  <c:v>-1.3130642681801596</c:v>
                </c:pt>
                <c:pt idx="378">
                  <c:v>-8.9199577856571128</c:v>
                </c:pt>
                <c:pt idx="379">
                  <c:v>-33.846720056648103</c:v>
                </c:pt>
                <c:pt idx="380">
                  <c:v>-65.703283999349438</c:v>
                </c:pt>
                <c:pt idx="381">
                  <c:v>11.321507935968786</c:v>
                </c:pt>
                <c:pt idx="382">
                  <c:v>-12.122237775762876</c:v>
                </c:pt>
                <c:pt idx="383">
                  <c:v>-88.052749546747265</c:v>
                </c:pt>
                <c:pt idx="384">
                  <c:v>4.4412573672300173</c:v>
                </c:pt>
                <c:pt idx="385">
                  <c:v>9.0031157254021721E-2</c:v>
                </c:pt>
                <c:pt idx="386">
                  <c:v>0.33107329687064802</c:v>
                </c:pt>
                <c:pt idx="387">
                  <c:v>9.7304380037778717</c:v>
                </c:pt>
                <c:pt idx="388">
                  <c:v>1.3812369953330053</c:v>
                </c:pt>
                <c:pt idx="389">
                  <c:v>-4.8308728946275821</c:v>
                </c:pt>
                <c:pt idx="390">
                  <c:v>-21.955414397072968</c:v>
                </c:pt>
                <c:pt idx="391">
                  <c:v>-6.9078633204753546</c:v>
                </c:pt>
                <c:pt idx="392">
                  <c:v>7.4555628505790494</c:v>
                </c:pt>
                <c:pt idx="393">
                  <c:v>-2.827409911898938</c:v>
                </c:pt>
                <c:pt idx="394">
                  <c:v>-34.369404271864525</c:v>
                </c:pt>
                <c:pt idx="395">
                  <c:v>12.240281290422612</c:v>
                </c:pt>
                <c:pt idx="396">
                  <c:v>2.7718647238904648</c:v>
                </c:pt>
                <c:pt idx="397">
                  <c:v>-20.302005980498443</c:v>
                </c:pt>
                <c:pt idx="398">
                  <c:v>4.0656280382518535</c:v>
                </c:pt>
                <c:pt idx="399">
                  <c:v>-13.256158822473981</c:v>
                </c:pt>
                <c:pt idx="400">
                  <c:v>-9.6625849611603272</c:v>
                </c:pt>
                <c:pt idx="401">
                  <c:v>-89.926420608143886</c:v>
                </c:pt>
                <c:pt idx="402">
                  <c:v>-6.1326283223714837</c:v>
                </c:pt>
                <c:pt idx="403">
                  <c:v>2.0672800080880185</c:v>
                </c:pt>
                <c:pt idx="404">
                  <c:v>-0.24851476562927702</c:v>
                </c:pt>
                <c:pt idx="405">
                  <c:v>-18.518166273521288</c:v>
                </c:pt>
                <c:pt idx="406">
                  <c:v>-18.730756489496166</c:v>
                </c:pt>
                <c:pt idx="407">
                  <c:v>6.3446590904095839</c:v>
                </c:pt>
                <c:pt idx="408">
                  <c:v>-9.3751885639251178</c:v>
                </c:pt>
                <c:pt idx="409">
                  <c:v>-1.0982362604581799</c:v>
                </c:pt>
                <c:pt idx="410">
                  <c:v>8.4302809987104723</c:v>
                </c:pt>
                <c:pt idx="411">
                  <c:v>0.33203235047654972</c:v>
                </c:pt>
                <c:pt idx="412">
                  <c:v>0.39021493590125267</c:v>
                </c:pt>
                <c:pt idx="413">
                  <c:v>0.16835386840266026</c:v>
                </c:pt>
                <c:pt idx="414">
                  <c:v>-17.564227620184404</c:v>
                </c:pt>
                <c:pt idx="415">
                  <c:v>-19.236817108876959</c:v>
                </c:pt>
                <c:pt idx="416">
                  <c:v>-8.6143393699097732</c:v>
                </c:pt>
                <c:pt idx="417">
                  <c:v>-6.18697469337258</c:v>
                </c:pt>
                <c:pt idx="418">
                  <c:v>0.62646180748837044</c:v>
                </c:pt>
                <c:pt idx="419">
                  <c:v>-8.9122853568098996</c:v>
                </c:pt>
                <c:pt idx="420">
                  <c:v>-3.47285298867078</c:v>
                </c:pt>
                <c:pt idx="421">
                  <c:v>-9.0085104019353697</c:v>
                </c:pt>
                <c:pt idx="422">
                  <c:v>1.4368621044753038</c:v>
                </c:pt>
                <c:pt idx="423">
                  <c:v>0.62358464667066538</c:v>
                </c:pt>
                <c:pt idx="424">
                  <c:v>-5.4727994415111167</c:v>
                </c:pt>
                <c:pt idx="425">
                  <c:v>-13.987916723776978</c:v>
                </c:pt>
                <c:pt idx="426">
                  <c:v>-0.51417261446404694</c:v>
                </c:pt>
                <c:pt idx="427">
                  <c:v>-8.694260503734915</c:v>
                </c:pt>
                <c:pt idx="428">
                  <c:v>-6.09074964824711</c:v>
                </c:pt>
                <c:pt idx="429">
                  <c:v>2.8802377813573568</c:v>
                </c:pt>
                <c:pt idx="430">
                  <c:v>1.7648584376936838</c:v>
                </c:pt>
                <c:pt idx="431">
                  <c:v>-16.731129721191131</c:v>
                </c:pt>
                <c:pt idx="432">
                  <c:v>-3.5997677491851046</c:v>
                </c:pt>
                <c:pt idx="433">
                  <c:v>-7.8199232996878685</c:v>
                </c:pt>
                <c:pt idx="434">
                  <c:v>6.015064334514701</c:v>
                </c:pt>
                <c:pt idx="435">
                  <c:v>-12.767680852534719</c:v>
                </c:pt>
                <c:pt idx="436">
                  <c:v>-6.2851178457098538</c:v>
                </c:pt>
                <c:pt idx="437">
                  <c:v>-7.7703721967162798</c:v>
                </c:pt>
                <c:pt idx="438">
                  <c:v>2.4943785472495739</c:v>
                </c:pt>
                <c:pt idx="439">
                  <c:v>4.3597378107283733</c:v>
                </c:pt>
                <c:pt idx="440">
                  <c:v>-13.353342921205355</c:v>
                </c:pt>
                <c:pt idx="441">
                  <c:v>5.3133567795299594</c:v>
                </c:pt>
                <c:pt idx="442">
                  <c:v>10.070262664802373</c:v>
                </c:pt>
                <c:pt idx="443">
                  <c:v>6.8078819820601026</c:v>
                </c:pt>
                <c:pt idx="444">
                  <c:v>3.2296529784408743</c:v>
                </c:pt>
                <c:pt idx="445">
                  <c:v>-45.961485206398329</c:v>
                </c:pt>
                <c:pt idx="446">
                  <c:v>-1.3399177691454072</c:v>
                </c:pt>
                <c:pt idx="447">
                  <c:v>-16.226347839951536</c:v>
                </c:pt>
                <c:pt idx="448">
                  <c:v>-3.1892928058591776</c:v>
                </c:pt>
                <c:pt idx="449">
                  <c:v>0.22397897754495863</c:v>
                </c:pt>
                <c:pt idx="450">
                  <c:v>3.7312380143274613</c:v>
                </c:pt>
                <c:pt idx="451">
                  <c:v>7.333763042629533</c:v>
                </c:pt>
                <c:pt idx="452">
                  <c:v>-18.911697936476283</c:v>
                </c:pt>
                <c:pt idx="453">
                  <c:v>-9.2313305230398637</c:v>
                </c:pt>
                <c:pt idx="454">
                  <c:v>4.307948916009682</c:v>
                </c:pt>
                <c:pt idx="455">
                  <c:v>12.824025251881444</c:v>
                </c:pt>
                <c:pt idx="456">
                  <c:v>2.2089002572261691</c:v>
                </c:pt>
                <c:pt idx="457">
                  <c:v>8.1444830241517678</c:v>
                </c:pt>
                <c:pt idx="458">
                  <c:v>3.4854006066813268</c:v>
                </c:pt>
                <c:pt idx="459">
                  <c:v>13.866836206031888</c:v>
                </c:pt>
                <c:pt idx="460">
                  <c:v>-98.921704062431189</c:v>
                </c:pt>
                <c:pt idx="461">
                  <c:v>-30.937271100877656</c:v>
                </c:pt>
                <c:pt idx="462">
                  <c:v>-7.0641890582373312</c:v>
                </c:pt>
                <c:pt idx="463">
                  <c:v>-19.063228406208754</c:v>
                </c:pt>
                <c:pt idx="464">
                  <c:v>-15.624381859980572</c:v>
                </c:pt>
                <c:pt idx="465">
                  <c:v>-10.488649800376988</c:v>
                </c:pt>
                <c:pt idx="466">
                  <c:v>-0.16060151842162154</c:v>
                </c:pt>
                <c:pt idx="467">
                  <c:v>2.3412496548406034</c:v>
                </c:pt>
                <c:pt idx="468">
                  <c:v>-4.1064677376365006</c:v>
                </c:pt>
                <c:pt idx="469">
                  <c:v>4.6375436719045648</c:v>
                </c:pt>
                <c:pt idx="470">
                  <c:v>7.7893135054328395</c:v>
                </c:pt>
                <c:pt idx="471">
                  <c:v>32.401186509152765</c:v>
                </c:pt>
                <c:pt idx="472">
                  <c:v>4.9335715515928875</c:v>
                </c:pt>
                <c:pt idx="473">
                  <c:v>-97.646482451117237</c:v>
                </c:pt>
                <c:pt idx="474">
                  <c:v>2.9547242780823884</c:v>
                </c:pt>
                <c:pt idx="475">
                  <c:v>1.8521323158307383</c:v>
                </c:pt>
                <c:pt idx="476">
                  <c:v>-43.363408988010633</c:v>
                </c:pt>
                <c:pt idx="477">
                  <c:v>-27.196642353325739</c:v>
                </c:pt>
                <c:pt idx="478">
                  <c:v>-5.1045228568448655</c:v>
                </c:pt>
                <c:pt idx="479">
                  <c:v>-13.839902783932814</c:v>
                </c:pt>
                <c:pt idx="480">
                  <c:v>-7.0603528438137246</c:v>
                </c:pt>
                <c:pt idx="481">
                  <c:v>-41.279065817850949</c:v>
                </c:pt>
                <c:pt idx="482">
                  <c:v>-98.278498777406455</c:v>
                </c:pt>
                <c:pt idx="483">
                  <c:v>8.4197314090455535</c:v>
                </c:pt>
                <c:pt idx="484">
                  <c:v>-82.96209300662106</c:v>
                </c:pt>
                <c:pt idx="485">
                  <c:v>-9.0248143132356997</c:v>
                </c:pt>
                <c:pt idx="486">
                  <c:v>-98.943762295366938</c:v>
                </c:pt>
                <c:pt idx="487">
                  <c:v>1.4656337126523546</c:v>
                </c:pt>
                <c:pt idx="488">
                  <c:v>-98.395503317326458</c:v>
                </c:pt>
                <c:pt idx="489">
                  <c:v>29.558231936724837</c:v>
                </c:pt>
                <c:pt idx="490">
                  <c:v>6.6045626176089431</c:v>
                </c:pt>
                <c:pt idx="491">
                  <c:v>3.2526702649825148</c:v>
                </c:pt>
                <c:pt idx="492">
                  <c:v>-17.177089647935418</c:v>
                </c:pt>
                <c:pt idx="493">
                  <c:v>-87.814904252483643</c:v>
                </c:pt>
                <c:pt idx="494">
                  <c:v>-53.547918913616044</c:v>
                </c:pt>
                <c:pt idx="495">
                  <c:v>-20.330457904140196</c:v>
                </c:pt>
                <c:pt idx="496">
                  <c:v>-7.2937225545831375</c:v>
                </c:pt>
                <c:pt idx="497">
                  <c:v>-58.126440828190738</c:v>
                </c:pt>
                <c:pt idx="498">
                  <c:v>2.411899937142028</c:v>
                </c:pt>
                <c:pt idx="499">
                  <c:v>5.7676285041920634</c:v>
                </c:pt>
                <c:pt idx="500">
                  <c:v>-6.3893350042178376</c:v>
                </c:pt>
                <c:pt idx="501">
                  <c:v>-13.290365067751143</c:v>
                </c:pt>
                <c:pt idx="502">
                  <c:v>-12.21430692192944</c:v>
                </c:pt>
                <c:pt idx="503">
                  <c:v>4.9728927494348572</c:v>
                </c:pt>
                <c:pt idx="504">
                  <c:v>5.9105274914714157</c:v>
                </c:pt>
                <c:pt idx="505">
                  <c:v>-17.08789766258656</c:v>
                </c:pt>
                <c:pt idx="506">
                  <c:v>9.7918174345555808</c:v>
                </c:pt>
                <c:pt idx="507">
                  <c:v>1.379318888121202</c:v>
                </c:pt>
                <c:pt idx="508">
                  <c:v>2.6417531180231348</c:v>
                </c:pt>
                <c:pt idx="509">
                  <c:v>-5.9916474423039343</c:v>
                </c:pt>
                <c:pt idx="510">
                  <c:v>2.5659878831569007</c:v>
                </c:pt>
                <c:pt idx="511">
                  <c:v>-5.0063797045075926</c:v>
                </c:pt>
                <c:pt idx="512">
                  <c:v>-7.1917431878222571</c:v>
                </c:pt>
                <c:pt idx="513">
                  <c:v>-25.533963085227494</c:v>
                </c:pt>
                <c:pt idx="514">
                  <c:v>-33.231966695265115</c:v>
                </c:pt>
                <c:pt idx="515">
                  <c:v>6.9526990765512595</c:v>
                </c:pt>
                <c:pt idx="516">
                  <c:v>-0.71877071705640871</c:v>
                </c:pt>
                <c:pt idx="517">
                  <c:v>4.7401624077360465</c:v>
                </c:pt>
                <c:pt idx="518">
                  <c:v>12.658748347131052</c:v>
                </c:pt>
                <c:pt idx="519">
                  <c:v>22.23617734020069</c:v>
                </c:pt>
                <c:pt idx="520">
                  <c:v>1.6139673370318168</c:v>
                </c:pt>
                <c:pt idx="521">
                  <c:v>10.071221718408275</c:v>
                </c:pt>
                <c:pt idx="522">
                  <c:v>10.747674195104272</c:v>
                </c:pt>
                <c:pt idx="523">
                  <c:v>14.729025397737514</c:v>
                </c:pt>
                <c:pt idx="524">
                  <c:v>-1.0579560090103086</c:v>
                </c:pt>
                <c:pt idx="525">
                  <c:v>-59.89493567747347</c:v>
                </c:pt>
                <c:pt idx="526">
                  <c:v>-0.17850385239845321</c:v>
                </c:pt>
                <c:pt idx="527">
                  <c:v>-18.489714349879538</c:v>
                </c:pt>
                <c:pt idx="528">
                  <c:v>-7.8180051924760647</c:v>
                </c:pt>
                <c:pt idx="529">
                  <c:v>7.110942921525039</c:v>
                </c:pt>
                <c:pt idx="530">
                  <c:v>-2.2027463299216334</c:v>
                </c:pt>
                <c:pt idx="531">
                  <c:v>7.5207784957803643</c:v>
                </c:pt>
                <c:pt idx="532">
                  <c:v>13.51262574091886</c:v>
                </c:pt>
                <c:pt idx="533">
                  <c:v>11.65685701349908</c:v>
                </c:pt>
                <c:pt idx="534">
                  <c:v>-21.088110252802533</c:v>
                </c:pt>
                <c:pt idx="535">
                  <c:v>8.5044478109002029</c:v>
                </c:pt>
                <c:pt idx="536">
                  <c:v>2.0902972946296594</c:v>
                </c:pt>
                <c:pt idx="537">
                  <c:v>3.9182534674782921</c:v>
                </c:pt>
                <c:pt idx="538">
                  <c:v>-98.596584890030513</c:v>
                </c:pt>
                <c:pt idx="539">
                  <c:v>-16.957146687648628</c:v>
                </c:pt>
                <c:pt idx="540">
                  <c:v>-23.753320223603346</c:v>
                </c:pt>
                <c:pt idx="541">
                  <c:v>-85.116447090011576</c:v>
                </c:pt>
                <c:pt idx="542">
                  <c:v>-38.350435789962468</c:v>
                </c:pt>
                <c:pt idx="543">
                  <c:v>-30.591372433682441</c:v>
                </c:pt>
                <c:pt idx="544">
                  <c:v>-6.0869134338235025</c:v>
                </c:pt>
                <c:pt idx="545">
                  <c:v>-1.4163223730822425</c:v>
                </c:pt>
                <c:pt idx="546">
                  <c:v>-2.4166152840377113</c:v>
                </c:pt>
                <c:pt idx="547">
                  <c:v>1.6788632976978319</c:v>
                </c:pt>
                <c:pt idx="548">
                  <c:v>62.568857051861229</c:v>
                </c:pt>
                <c:pt idx="549">
                  <c:v>14.661571960789093</c:v>
                </c:pt>
                <c:pt idx="550">
                  <c:v>7.110942921525039</c:v>
                </c:pt>
                <c:pt idx="551">
                  <c:v>24.80963784937024</c:v>
                </c:pt>
                <c:pt idx="552">
                  <c:v>-1.7900335948486032</c:v>
                </c:pt>
                <c:pt idx="553">
                  <c:v>1.5688918175544373</c:v>
                </c:pt>
                <c:pt idx="554">
                  <c:v>-4.3328043886293006</c:v>
                </c:pt>
                <c:pt idx="555">
                  <c:v>-3.3897350094926324</c:v>
                </c:pt>
                <c:pt idx="556">
                  <c:v>-99.074513270304863</c:v>
                </c:pt>
                <c:pt idx="557">
                  <c:v>3.478687231440015</c:v>
                </c:pt>
                <c:pt idx="558">
                  <c:v>5.4175739380379442</c:v>
                </c:pt>
                <c:pt idx="559">
                  <c:v>-18.441441985049153</c:v>
                </c:pt>
                <c:pt idx="560">
                  <c:v>0.48867777277382685</c:v>
                </c:pt>
                <c:pt idx="561">
                  <c:v>-27.063653586640701</c:v>
                </c:pt>
                <c:pt idx="562">
                  <c:v>5.6113027664300867</c:v>
                </c:pt>
                <c:pt idx="563">
                  <c:v>-2.0716756704484016</c:v>
                </c:pt>
                <c:pt idx="564">
                  <c:v>-72.334500315089073</c:v>
                </c:pt>
                <c:pt idx="565">
                  <c:v>12.817311876640131</c:v>
                </c:pt>
                <c:pt idx="566">
                  <c:v>9.4606242559841949</c:v>
                </c:pt>
                <c:pt idx="567">
                  <c:v>15.073645326791521</c:v>
                </c:pt>
                <c:pt idx="568">
                  <c:v>19.778442632809941</c:v>
                </c:pt>
                <c:pt idx="569">
                  <c:v>5.3584322990073394</c:v>
                </c:pt>
                <c:pt idx="570">
                  <c:v>-0.424341260044588</c:v>
                </c:pt>
                <c:pt idx="571">
                  <c:v>-24.547736293825253</c:v>
                </c:pt>
                <c:pt idx="572">
                  <c:v>-2.1234645651670934</c:v>
                </c:pt>
                <c:pt idx="573">
                  <c:v>-6.8218681804795027</c:v>
                </c:pt>
                <c:pt idx="574">
                  <c:v>-7.8045784419934412</c:v>
                </c:pt>
                <c:pt idx="575">
                  <c:v>-5.0198064549902162</c:v>
                </c:pt>
                <c:pt idx="576">
                  <c:v>-8.8752019507150344</c:v>
                </c:pt>
                <c:pt idx="577">
                  <c:v>4.0742595207049686</c:v>
                </c:pt>
                <c:pt idx="578">
                  <c:v>2.8696881916924379</c:v>
                </c:pt>
                <c:pt idx="579">
                  <c:v>4.1893459534131718</c:v>
                </c:pt>
                <c:pt idx="580">
                  <c:v>-9.7102179569201112</c:v>
                </c:pt>
                <c:pt idx="581">
                  <c:v>9.1629979536193691</c:v>
                </c:pt>
                <c:pt idx="582">
                  <c:v>7.226349038768543</c:v>
                </c:pt>
                <c:pt idx="583">
                  <c:v>15.138221602922236</c:v>
                </c:pt>
                <c:pt idx="584">
                  <c:v>5.1503176665266714</c:v>
                </c:pt>
                <c:pt idx="585">
                  <c:v>15.738908844751997</c:v>
                </c:pt>
                <c:pt idx="586">
                  <c:v>-4.9664191375950208</c:v>
                </c:pt>
                <c:pt idx="587">
                  <c:v>-39.631731407447127</c:v>
                </c:pt>
                <c:pt idx="588">
                  <c:v>-7.5491504982882889</c:v>
                </c:pt>
                <c:pt idx="589">
                  <c:v>10.573765807900763</c:v>
                </c:pt>
                <c:pt idx="590">
                  <c:v>20.972144687622254</c:v>
                </c:pt>
                <c:pt idx="591">
                  <c:v>-8.8029532457371058</c:v>
                </c:pt>
                <c:pt idx="592">
                  <c:v>6.7033451390168182</c:v>
                </c:pt>
                <c:pt idx="593">
                  <c:v>-66.597761329120416</c:v>
                </c:pt>
                <c:pt idx="594">
                  <c:v>-20.436593169859982</c:v>
                </c:pt>
                <c:pt idx="595">
                  <c:v>-17.129776336710933</c:v>
                </c:pt>
                <c:pt idx="596">
                  <c:v>-27.690554960365109</c:v>
                </c:pt>
                <c:pt idx="597">
                  <c:v>-8.0123733899388085</c:v>
                </c:pt>
                <c:pt idx="598">
                  <c:v>-4.6627188290594841</c:v>
                </c:pt>
                <c:pt idx="599">
                  <c:v>0.8323386482219346</c:v>
                </c:pt>
                <c:pt idx="600">
                  <c:v>2.89909916894009</c:v>
                </c:pt>
                <c:pt idx="601">
                  <c:v>0.95190066442434607</c:v>
                </c:pt>
                <c:pt idx="602">
                  <c:v>-4.8861783192345793</c:v>
                </c:pt>
                <c:pt idx="603">
                  <c:v>-3.4431223268878273</c:v>
                </c:pt>
                <c:pt idx="604">
                  <c:v>-12.930400281002708</c:v>
                </c:pt>
                <c:pt idx="605">
                  <c:v>-3.0479922412563281</c:v>
                </c:pt>
                <c:pt idx="606">
                  <c:v>7.3740432940774054</c:v>
                </c:pt>
                <c:pt idx="607">
                  <c:v>-23.200905346603971</c:v>
                </c:pt>
                <c:pt idx="608">
                  <c:v>-4.7439187010258275</c:v>
                </c:pt>
                <c:pt idx="609">
                  <c:v>-47.922110461396692</c:v>
                </c:pt>
                <c:pt idx="610">
                  <c:v>10.868834633983186</c:v>
                </c:pt>
                <c:pt idx="611">
                  <c:v>-1.452766410106507</c:v>
                </c:pt>
                <c:pt idx="612">
                  <c:v>-4.3375996566588091</c:v>
                </c:pt>
                <c:pt idx="613">
                  <c:v>-6.7304384033835412</c:v>
                </c:pt>
                <c:pt idx="614">
                  <c:v>-18.248032841192309</c:v>
                </c:pt>
                <c:pt idx="615">
                  <c:v>-17.288020181684711</c:v>
                </c:pt>
                <c:pt idx="616">
                  <c:v>-22.042688275210022</c:v>
                </c:pt>
                <c:pt idx="617">
                  <c:v>0.64564287960640443</c:v>
                </c:pt>
                <c:pt idx="618">
                  <c:v>2.7031325488008435</c:v>
                </c:pt>
                <c:pt idx="619">
                  <c:v>4.6912506738350599</c:v>
                </c:pt>
                <c:pt idx="620">
                  <c:v>3.931680217960916</c:v>
                </c:pt>
                <c:pt idx="621">
                  <c:v>-25.618999171617446</c:v>
                </c:pt>
                <c:pt idx="622">
                  <c:v>-1.8319122689729774</c:v>
                </c:pt>
                <c:pt idx="623">
                  <c:v>10.185668782045877</c:v>
                </c:pt>
                <c:pt idx="624">
                  <c:v>9.4826425283530219E-2</c:v>
                </c:pt>
                <c:pt idx="625">
                  <c:v>-7.1051086787558031</c:v>
                </c:pt>
                <c:pt idx="626">
                  <c:v>-47.74436585976958</c:v>
                </c:pt>
                <c:pt idx="627">
                  <c:v>-7.7054762360502655</c:v>
                </c:pt>
                <c:pt idx="628">
                  <c:v>9.6834443770886889</c:v>
                </c:pt>
                <c:pt idx="629">
                  <c:v>-3.4344908444347113</c:v>
                </c:pt>
                <c:pt idx="630">
                  <c:v>-10.439418381940701</c:v>
                </c:pt>
                <c:pt idx="631">
                  <c:v>2.9988407439538665</c:v>
                </c:pt>
                <c:pt idx="632">
                  <c:v>8.0495367171674985</c:v>
                </c:pt>
                <c:pt idx="633">
                  <c:v>-11.600832298687655</c:v>
                </c:pt>
                <c:pt idx="634">
                  <c:v>4.781401712789819</c:v>
                </c:pt>
                <c:pt idx="635">
                  <c:v>7.7739686477384122</c:v>
                </c:pt>
                <c:pt idx="636">
                  <c:v>-68.70512178582176</c:v>
                </c:pt>
                <c:pt idx="637">
                  <c:v>5.3047252970768444</c:v>
                </c:pt>
                <c:pt idx="638">
                  <c:v>2.5381753285857513</c:v>
                </c:pt>
                <c:pt idx="639">
                  <c:v>-3.215826622289125</c:v>
                </c:pt>
                <c:pt idx="640">
                  <c:v>-8.2592886700388313</c:v>
                </c:pt>
                <c:pt idx="641">
                  <c:v>-8.9473271649105186</c:v>
                </c:pt>
                <c:pt idx="642">
                  <c:v>-6.8511352935881504</c:v>
                </c:pt>
                <c:pt idx="643">
                  <c:v>-51.351027336499143</c:v>
                </c:pt>
                <c:pt idx="644">
                  <c:v>-13.934243006295191</c:v>
                </c:pt>
                <c:pt idx="645">
                  <c:v>-16.442616446806426</c:v>
                </c:pt>
                <c:pt idx="646">
                  <c:v>-20.802118164196219</c:v>
                </c:pt>
                <c:pt idx="647">
                  <c:v>-21.400663540154525</c:v>
                </c:pt>
                <c:pt idx="648">
                  <c:v>7.9277391179354524</c:v>
                </c:pt>
                <c:pt idx="649">
                  <c:v>-4.7559057138670031</c:v>
                </c:pt>
                <c:pt idx="650">
                  <c:v>-13.390869015473447</c:v>
                </c:pt>
                <c:pt idx="651">
                  <c:v>-9.7485953048589913</c:v>
                </c:pt>
                <c:pt idx="652">
                  <c:v>4.9654848055158549</c:v>
                </c:pt>
                <c:pt idx="653">
                  <c:v>-68.755033236148563</c:v>
                </c:pt>
                <c:pt idx="654">
                  <c:v>-14.285158676873106</c:v>
                </c:pt>
                <c:pt idx="655">
                  <c:v>-14.274573469259694</c:v>
                </c:pt>
                <c:pt idx="656">
                  <c:v>-13.591025668527029</c:v>
                </c:pt>
                <c:pt idx="657">
                  <c:v>-2.5233891990385908</c:v>
                </c:pt>
                <c:pt idx="658">
                  <c:v>-10.463898728431888</c:v>
                </c:pt>
                <c:pt idx="659">
                  <c:v>-24.779269352034934</c:v>
                </c:pt>
                <c:pt idx="660">
                  <c:v>-12.016716608932512</c:v>
                </c:pt>
                <c:pt idx="661">
                  <c:v>-11.258110063304754</c:v>
                </c:pt>
                <c:pt idx="662">
                  <c:v>0.57935968715900044</c:v>
                </c:pt>
                <c:pt idx="663">
                  <c:v>-2.0720744380668124</c:v>
                </c:pt>
                <c:pt idx="664">
                  <c:v>4.612644551735503</c:v>
                </c:pt>
                <c:pt idx="665">
                  <c:v>8.5006233845279144</c:v>
                </c:pt>
                <c:pt idx="666">
                  <c:v>0.34039060618957989</c:v>
                </c:pt>
                <c:pt idx="667">
                  <c:v>-4.4293680971866403</c:v>
                </c:pt>
                <c:pt idx="668">
                  <c:v>-11.020424037803625</c:v>
                </c:pt>
                <c:pt idx="669">
                  <c:v>5.0251468847914431</c:v>
                </c:pt>
                <c:pt idx="670">
                  <c:v>-6.4129718511663674</c:v>
                </c:pt>
                <c:pt idx="671">
                  <c:v>-34.433299459332453</c:v>
                </c:pt>
                <c:pt idx="672">
                  <c:v>-6.4447274740065996</c:v>
                </c:pt>
                <c:pt idx="673">
                  <c:v>-2.8569836207945603</c:v>
                </c:pt>
                <c:pt idx="674">
                  <c:v>3.1839622877921485</c:v>
                </c:pt>
                <c:pt idx="675">
                  <c:v>-12.48791872966282</c:v>
                </c:pt>
                <c:pt idx="676">
                  <c:v>-9.8631080054040705</c:v>
                </c:pt>
                <c:pt idx="677">
                  <c:v>-4.6410722494548518</c:v>
                </c:pt>
                <c:pt idx="678">
                  <c:v>-48.048121797247966</c:v>
                </c:pt>
                <c:pt idx="679">
                  <c:v>5.1743020829804092</c:v>
                </c:pt>
                <c:pt idx="680">
                  <c:v>2.7304021797508589</c:v>
                </c:pt>
                <c:pt idx="681">
                  <c:v>-15.495079983472642</c:v>
                </c:pt>
                <c:pt idx="682">
                  <c:v>5.1762266661828473</c:v>
                </c:pt>
                <c:pt idx="683">
                  <c:v>1.9374739003462846</c:v>
                </c:pt>
                <c:pt idx="684">
                  <c:v>-4.3661776153732497</c:v>
                </c:pt>
                <c:pt idx="685">
                  <c:v>6.6870244800969019</c:v>
                </c:pt>
                <c:pt idx="686">
                  <c:v>-1.8391998705717796</c:v>
                </c:pt>
                <c:pt idx="687">
                  <c:v>-7.856730016862155</c:v>
                </c:pt>
                <c:pt idx="688">
                  <c:v>-44.807444448208969</c:v>
                </c:pt>
                <c:pt idx="689">
                  <c:v>-4.8322475142303878</c:v>
                </c:pt>
                <c:pt idx="690">
                  <c:v>-12.754794267067595</c:v>
                </c:pt>
                <c:pt idx="691">
                  <c:v>-8.3959340774119475</c:v>
                </c:pt>
                <c:pt idx="692">
                  <c:v>-18.771362121756752</c:v>
                </c:pt>
                <c:pt idx="693">
                  <c:v>-7.3710935221135614</c:v>
                </c:pt>
                <c:pt idx="694">
                  <c:v>3.7661487065297297</c:v>
                </c:pt>
                <c:pt idx="695">
                  <c:v>-11.411755955632744</c:v>
                </c:pt>
                <c:pt idx="696">
                  <c:v>-10.728208154900079</c:v>
                </c:pt>
                <c:pt idx="697">
                  <c:v>-9.6998391970638878</c:v>
                </c:pt>
                <c:pt idx="698">
                  <c:v>-5.8535596669909724</c:v>
                </c:pt>
                <c:pt idx="699">
                  <c:v>-2.9346084766262379</c:v>
                </c:pt>
                <c:pt idx="700">
                  <c:v>-68.336757153485308</c:v>
                </c:pt>
                <c:pt idx="701">
                  <c:v>-1.2602210905049285</c:v>
                </c:pt>
                <c:pt idx="702">
                  <c:v>-4.9031363288535319</c:v>
                </c:pt>
                <c:pt idx="703">
                  <c:v>-30.70538179620949</c:v>
                </c:pt>
                <c:pt idx="704">
                  <c:v>-2.7562637665336229</c:v>
                </c:pt>
                <c:pt idx="705">
                  <c:v>-13.187825487616209</c:v>
                </c:pt>
                <c:pt idx="706">
                  <c:v>-14.322367285453581</c:v>
                </c:pt>
                <c:pt idx="707">
                  <c:v>-14.615866223825419</c:v>
                </c:pt>
                <c:pt idx="708">
                  <c:v>-18.824608923690878</c:v>
                </c:pt>
                <c:pt idx="709">
                  <c:v>-3.0571402738481419</c:v>
                </c:pt>
                <c:pt idx="710">
                  <c:v>-4.7443582146523733</c:v>
                </c:pt>
                <c:pt idx="711">
                  <c:v>-18.985311621094475</c:v>
                </c:pt>
                <c:pt idx="712">
                  <c:v>-71.20919758312445</c:v>
                </c:pt>
                <c:pt idx="713">
                  <c:v>-12.695773715526155</c:v>
                </c:pt>
                <c:pt idx="714">
                  <c:v>-6.3594042853651684</c:v>
                </c:pt>
                <c:pt idx="715">
                  <c:v>-4.8867773716328067</c:v>
                </c:pt>
                <c:pt idx="716">
                  <c:v>7.9527586995671484</c:v>
                </c:pt>
                <c:pt idx="717">
                  <c:v>-10.882816338829288</c:v>
                </c:pt>
                <c:pt idx="718">
                  <c:v>-2.0999808945021674</c:v>
                </c:pt>
                <c:pt idx="719">
                  <c:v>-28.442392714009141</c:v>
                </c:pt>
                <c:pt idx="720">
                  <c:v>-7.3281111639257723</c:v>
                </c:pt>
                <c:pt idx="721">
                  <c:v>-15.203826392170313</c:v>
                </c:pt>
                <c:pt idx="722">
                  <c:v>-8.049829864840131</c:v>
                </c:pt>
                <c:pt idx="723">
                  <c:v>3.4556492832030195</c:v>
                </c:pt>
                <c:pt idx="724">
                  <c:v>-5.1761063797326958</c:v>
                </c:pt>
                <c:pt idx="725">
                  <c:v>-25.587273533191947</c:v>
                </c:pt>
                <c:pt idx="726">
                  <c:v>-14.327178743459676</c:v>
                </c:pt>
                <c:pt idx="727">
                  <c:v>-7.9054861246572585</c:v>
                </c:pt>
                <c:pt idx="728">
                  <c:v>-9.5776281637090559</c:v>
                </c:pt>
                <c:pt idx="729">
                  <c:v>-4.4973700370061263</c:v>
                </c:pt>
                <c:pt idx="730">
                  <c:v>-35.97777747928918</c:v>
                </c:pt>
                <c:pt idx="731">
                  <c:v>-8.362253871369278</c:v>
                </c:pt>
                <c:pt idx="732">
                  <c:v>-6.9733463269429823</c:v>
                </c:pt>
                <c:pt idx="733">
                  <c:v>-15.633329210181127</c:v>
                </c:pt>
                <c:pt idx="734">
                  <c:v>-36.065346015000124</c:v>
                </c:pt>
                <c:pt idx="735">
                  <c:v>-32.26846412045645</c:v>
                </c:pt>
                <c:pt idx="736">
                  <c:v>-4.9663268106669225</c:v>
                </c:pt>
                <c:pt idx="737">
                  <c:v>-11.775181417026507</c:v>
                </c:pt>
                <c:pt idx="738">
                  <c:v>9.6610067214063566E-2</c:v>
                </c:pt>
                <c:pt idx="739">
                  <c:v>-5.8400875845739044</c:v>
                </c:pt>
                <c:pt idx="740">
                  <c:v>-6.9601950083929873</c:v>
                </c:pt>
                <c:pt idx="741">
                  <c:v>-8.3558385940278175</c:v>
                </c:pt>
                <c:pt idx="742">
                  <c:v>-11.438379356599807</c:v>
                </c:pt>
                <c:pt idx="743">
                  <c:v>-6.8357386279686443</c:v>
                </c:pt>
                <c:pt idx="744">
                  <c:v>-6.449218168145622</c:v>
                </c:pt>
                <c:pt idx="745">
                  <c:v>-17.575554425308429</c:v>
                </c:pt>
                <c:pt idx="746">
                  <c:v>-5.9212408429433854</c:v>
                </c:pt>
                <c:pt idx="747">
                  <c:v>-56.14035263576681</c:v>
                </c:pt>
                <c:pt idx="748">
                  <c:v>-4.821020778882831</c:v>
                </c:pt>
                <c:pt idx="749">
                  <c:v>4.2784086022453867</c:v>
                </c:pt>
                <c:pt idx="750">
                  <c:v>-20.87429003428765</c:v>
                </c:pt>
                <c:pt idx="751">
                  <c:v>-25.168997450528689</c:v>
                </c:pt>
                <c:pt idx="752">
                  <c:v>-40.844086106654387</c:v>
                </c:pt>
                <c:pt idx="753">
                  <c:v>-2.5205023242349331</c:v>
                </c:pt>
                <c:pt idx="754">
                  <c:v>-27.549065344210703</c:v>
                </c:pt>
                <c:pt idx="755">
                  <c:v>-7.9869601468938125</c:v>
                </c:pt>
                <c:pt idx="756">
                  <c:v>-14.103927091976834</c:v>
                </c:pt>
                <c:pt idx="757">
                  <c:v>-19.120353209132226</c:v>
                </c:pt>
                <c:pt idx="758">
                  <c:v>-0.65044897919906464</c:v>
                </c:pt>
                <c:pt idx="759">
                  <c:v>-7.3261865807233342</c:v>
                </c:pt>
                <c:pt idx="760">
                  <c:v>-7.9484684828450476</c:v>
                </c:pt>
                <c:pt idx="761">
                  <c:v>-61.044190635579568</c:v>
                </c:pt>
                <c:pt idx="762">
                  <c:v>5.2665417425056024E-2</c:v>
                </c:pt>
                <c:pt idx="763">
                  <c:v>-26.63296373985008</c:v>
                </c:pt>
                <c:pt idx="764">
                  <c:v>-20.854402674529123</c:v>
                </c:pt>
                <c:pt idx="765">
                  <c:v>-8.7016220427325646</c:v>
                </c:pt>
                <c:pt idx="766">
                  <c:v>-17.995113563439975</c:v>
                </c:pt>
                <c:pt idx="767">
                  <c:v>-34.394487031416617</c:v>
                </c:pt>
                <c:pt idx="768">
                  <c:v>-5.9671100759348308</c:v>
                </c:pt>
                <c:pt idx="769">
                  <c:v>-8.1444552056266808</c:v>
                </c:pt>
                <c:pt idx="770">
                  <c:v>-6.6387896135857938</c:v>
                </c:pt>
                <c:pt idx="771">
                  <c:v>-52.844503901591246</c:v>
                </c:pt>
                <c:pt idx="772">
                  <c:v>-19.470306588108922</c:v>
                </c:pt>
                <c:pt idx="773">
                  <c:v>-12.27428999419217</c:v>
                </c:pt>
                <c:pt idx="774">
                  <c:v>-39.96423081927302</c:v>
                </c:pt>
                <c:pt idx="775">
                  <c:v>-8.7837375927032646</c:v>
                </c:pt>
                <c:pt idx="776">
                  <c:v>-2.8002084163226306</c:v>
                </c:pt>
                <c:pt idx="777">
                  <c:v>-23.292208064284285</c:v>
                </c:pt>
                <c:pt idx="778">
                  <c:v>-42.86201159441093</c:v>
                </c:pt>
                <c:pt idx="779">
                  <c:v>-1.909126393593704</c:v>
                </c:pt>
                <c:pt idx="780">
                  <c:v>-99.309074630324659</c:v>
                </c:pt>
                <c:pt idx="781">
                  <c:v>-9.3521311651567043</c:v>
                </c:pt>
                <c:pt idx="782">
                  <c:v>-11.88392036796427</c:v>
                </c:pt>
                <c:pt idx="783">
                  <c:v>-35.829584572701435</c:v>
                </c:pt>
                <c:pt idx="784">
                  <c:v>-13.047651677705288</c:v>
                </c:pt>
                <c:pt idx="785">
                  <c:v>-14.257572984304822</c:v>
                </c:pt>
                <c:pt idx="786">
                  <c:v>-1.0635928399891501</c:v>
                </c:pt>
                <c:pt idx="787">
                  <c:v>-19.619782550164963</c:v>
                </c:pt>
                <c:pt idx="788">
                  <c:v>-56.525590040121543</c:v>
                </c:pt>
                <c:pt idx="789">
                  <c:v>0.38625983918102569</c:v>
                </c:pt>
                <c:pt idx="790">
                  <c:v>16.758368378456456</c:v>
                </c:pt>
                <c:pt idx="791">
                  <c:v>-9.2719401983884424</c:v>
                </c:pt>
                <c:pt idx="792">
                  <c:v>-16.739643787716066</c:v>
                </c:pt>
                <c:pt idx="793">
                  <c:v>-9.0961615992324116</c:v>
                </c:pt>
                <c:pt idx="794">
                  <c:v>-16.754078161734355</c:v>
                </c:pt>
                <c:pt idx="795">
                  <c:v>-95.192391160309171</c:v>
                </c:pt>
                <c:pt idx="796">
                  <c:v>-15.007518905521607</c:v>
                </c:pt>
                <c:pt idx="797">
                  <c:v>-32.113535172660171</c:v>
                </c:pt>
                <c:pt idx="798">
                  <c:v>-10.433105397192875</c:v>
                </c:pt>
                <c:pt idx="799">
                  <c:v>-27.184356827348648</c:v>
                </c:pt>
                <c:pt idx="800">
                  <c:v>-38.028420881487172</c:v>
                </c:pt>
                <c:pt idx="801">
                  <c:v>-35.38019439493209</c:v>
                </c:pt>
                <c:pt idx="802">
                  <c:v>1.3257772058379826</c:v>
                </c:pt>
                <c:pt idx="803">
                  <c:v>-17.767691981685186</c:v>
                </c:pt>
                <c:pt idx="804">
                  <c:v>-75.397090631630164</c:v>
                </c:pt>
                <c:pt idx="805">
                  <c:v>-0.29857101701993127</c:v>
                </c:pt>
                <c:pt idx="806">
                  <c:v>-5.452604833149663</c:v>
                </c:pt>
                <c:pt idx="807">
                  <c:v>-10.022527647339373</c:v>
                </c:pt>
                <c:pt idx="808">
                  <c:v>-2.5638054462897948</c:v>
                </c:pt>
                <c:pt idx="809">
                  <c:v>-14.988273073497227</c:v>
                </c:pt>
                <c:pt idx="810">
                  <c:v>-32.961314073334236</c:v>
                </c:pt>
                <c:pt idx="811">
                  <c:v>-7.2200137407221563</c:v>
                </c:pt>
                <c:pt idx="812">
                  <c:v>-68.205564731852434</c:v>
                </c:pt>
                <c:pt idx="813">
                  <c:v>-4.9300804936876679</c:v>
                </c:pt>
                <c:pt idx="814">
                  <c:v>-59.261385062387575</c:v>
                </c:pt>
                <c:pt idx="815">
                  <c:v>-43.607787585355766</c:v>
                </c:pt>
                <c:pt idx="816">
                  <c:v>-24.891215941643431</c:v>
                </c:pt>
                <c:pt idx="817">
                  <c:v>-3.5600980174186807</c:v>
                </c:pt>
                <c:pt idx="818">
                  <c:v>-12.16907944579221</c:v>
                </c:pt>
                <c:pt idx="819">
                  <c:v>-27.61835033949848</c:v>
                </c:pt>
                <c:pt idx="820">
                  <c:v>-6.4033489351541766</c:v>
                </c:pt>
                <c:pt idx="821">
                  <c:v>-7.0326876423514957</c:v>
                </c:pt>
                <c:pt idx="822">
                  <c:v>-96.518428986789147</c:v>
                </c:pt>
                <c:pt idx="823">
                  <c:v>4.4666969922172663</c:v>
                </c:pt>
                <c:pt idx="824">
                  <c:v>-7.9074107078596967</c:v>
                </c:pt>
                <c:pt idx="825">
                  <c:v>-4.6513366932011895</c:v>
                </c:pt>
                <c:pt idx="826">
                  <c:v>-50.931147434500524</c:v>
                </c:pt>
                <c:pt idx="827">
                  <c:v>-10.835022522635404</c:v>
                </c:pt>
                <c:pt idx="828">
                  <c:v>-8.0786986128767051</c:v>
                </c:pt>
                <c:pt idx="829">
                  <c:v>-0.95549541678553318</c:v>
                </c:pt>
                <c:pt idx="830">
                  <c:v>-67.393390620423475</c:v>
                </c:pt>
                <c:pt idx="831">
                  <c:v>-26.89823545791949</c:v>
                </c:pt>
                <c:pt idx="832">
                  <c:v>-11.463078174364432</c:v>
                </c:pt>
                <c:pt idx="833">
                  <c:v>-99.134899850503984</c:v>
                </c:pt>
                <c:pt idx="834">
                  <c:v>-6.0152246559957883</c:v>
                </c:pt>
                <c:pt idx="835">
                  <c:v>-9.0647267402592533</c:v>
                </c:pt>
                <c:pt idx="836">
                  <c:v>-15.295244094286135</c:v>
                </c:pt>
                <c:pt idx="837">
                  <c:v>-4.8293606394267306</c:v>
                </c:pt>
                <c:pt idx="838">
                  <c:v>-4.4312926803890784</c:v>
                </c:pt>
                <c:pt idx="839">
                  <c:v>-6.4819360825870724</c:v>
                </c:pt>
                <c:pt idx="840">
                  <c:v>-14.542411298265689</c:v>
                </c:pt>
                <c:pt idx="841">
                  <c:v>-2.6029386380727062</c:v>
                </c:pt>
                <c:pt idx="842">
                  <c:v>-14.645376499596138</c:v>
                </c:pt>
                <c:pt idx="843">
                  <c:v>-3.1864081122785803</c:v>
                </c:pt>
                <c:pt idx="844">
                  <c:v>-36.527887511319456</c:v>
                </c:pt>
                <c:pt idx="845">
                  <c:v>-56.281488737278949</c:v>
                </c:pt>
                <c:pt idx="846">
                  <c:v>-86.500973418097857</c:v>
                </c:pt>
                <c:pt idx="847">
                  <c:v>-30.697683463399738</c:v>
                </c:pt>
                <c:pt idx="848">
                  <c:v>-14.981537032288692</c:v>
                </c:pt>
                <c:pt idx="849">
                  <c:v>-9.4525302555505668</c:v>
                </c:pt>
                <c:pt idx="850">
                  <c:v>-4.1442090193587005</c:v>
                </c:pt>
                <c:pt idx="851">
                  <c:v>-20.55705456975241</c:v>
                </c:pt>
                <c:pt idx="852">
                  <c:v>-18.364312774441053</c:v>
                </c:pt>
                <c:pt idx="853">
                  <c:v>-12.979970501752874</c:v>
                </c:pt>
                <c:pt idx="854">
                  <c:v>-98.537958293881047</c:v>
                </c:pt>
                <c:pt idx="855">
                  <c:v>-3.8346718876332098</c:v>
                </c:pt>
                <c:pt idx="856">
                  <c:v>13.189228829534654</c:v>
                </c:pt>
                <c:pt idx="857">
                  <c:v>-40.603833970216677</c:v>
                </c:pt>
                <c:pt idx="858">
                  <c:v>-47.976591454890674</c:v>
                </c:pt>
                <c:pt idx="859">
                  <c:v>-14.325254160257236</c:v>
                </c:pt>
                <c:pt idx="860">
                  <c:v>-2.9795154180164642</c:v>
                </c:pt>
                <c:pt idx="861">
                  <c:v>-8.8735514754837173</c:v>
                </c:pt>
                <c:pt idx="862">
                  <c:v>-14.98346161549113</c:v>
                </c:pt>
                <c:pt idx="863">
                  <c:v>-57.310819986716368</c:v>
                </c:pt>
                <c:pt idx="864">
                  <c:v>-15.411360614166577</c:v>
                </c:pt>
                <c:pt idx="865">
                  <c:v>-23.358606184768409</c:v>
                </c:pt>
                <c:pt idx="866">
                  <c:v>-6.7831333537686653</c:v>
                </c:pt>
                <c:pt idx="867">
                  <c:v>-20.055059117783088</c:v>
                </c:pt>
                <c:pt idx="868">
                  <c:v>-6.175927353399385</c:v>
                </c:pt>
                <c:pt idx="869">
                  <c:v>-15.761955520877418</c:v>
                </c:pt>
                <c:pt idx="870">
                  <c:v>-7.4955499025379044</c:v>
                </c:pt>
                <c:pt idx="871">
                  <c:v>8.0076093208366412</c:v>
                </c:pt>
                <c:pt idx="872">
                  <c:v>0.37407081223224986</c:v>
                </c:pt>
                <c:pt idx="873">
                  <c:v>1.2712473484355644</c:v>
                </c:pt>
                <c:pt idx="874">
                  <c:v>-10.001677995979625</c:v>
                </c:pt>
                <c:pt idx="875">
                  <c:v>-7.4265856711171985</c:v>
                </c:pt>
                <c:pt idx="876">
                  <c:v>-83.723158329245265</c:v>
                </c:pt>
                <c:pt idx="877">
                  <c:v>-6.0104131979896929</c:v>
                </c:pt>
                <c:pt idx="878">
                  <c:v>-13.969527031673227</c:v>
                </c:pt>
                <c:pt idx="879">
                  <c:v>-25.74829699446261</c:v>
                </c:pt>
                <c:pt idx="880">
                  <c:v>-71.178404251885439</c:v>
                </c:pt>
                <c:pt idx="881">
                  <c:v>-14.34033006200967</c:v>
                </c:pt>
                <c:pt idx="882">
                  <c:v>-5.7291032865666294</c:v>
                </c:pt>
                <c:pt idx="883">
                  <c:v>-4.0579235391160511</c:v>
                </c:pt>
                <c:pt idx="884">
                  <c:v>0.22331179470791743</c:v>
                </c:pt>
                <c:pt idx="885">
                  <c:v>-11.243675689286468</c:v>
                </c:pt>
                <c:pt idx="886">
                  <c:v>-98.865137438295562</c:v>
                </c:pt>
                <c:pt idx="887">
                  <c:v>-2.2388716489447971</c:v>
                </c:pt>
                <c:pt idx="888">
                  <c:v>7.1911249449438899E-2</c:v>
                </c:pt>
                <c:pt idx="889">
                  <c:v>-66.92635842996512</c:v>
                </c:pt>
                <c:pt idx="890">
                  <c:v>0.51103698347244131</c:v>
                </c:pt>
                <c:pt idx="891">
                  <c:v>-1.3561294867597697</c:v>
                </c:pt>
                <c:pt idx="892">
                  <c:v>-11.277997423063283</c:v>
                </c:pt>
                <c:pt idx="893">
                  <c:v>7.3962333901954116</c:v>
                </c:pt>
                <c:pt idx="894">
                  <c:v>-2.990100625629875</c:v>
                </c:pt>
                <c:pt idx="895">
                  <c:v>-25.366267228778611</c:v>
                </c:pt>
                <c:pt idx="896">
                  <c:v>-21.821505733754361</c:v>
                </c:pt>
                <c:pt idx="897">
                  <c:v>9.8356425992859382</c:v>
                </c:pt>
                <c:pt idx="898">
                  <c:v>-23.726843104168267</c:v>
                </c:pt>
                <c:pt idx="899">
                  <c:v>-18.255894587370364</c:v>
                </c:pt>
                <c:pt idx="900">
                  <c:v>-17.28815000041098</c:v>
                </c:pt>
                <c:pt idx="901">
                  <c:v>-14.504240398083997</c:v>
                </c:pt>
                <c:pt idx="902">
                  <c:v>-19.042407589433477</c:v>
                </c:pt>
                <c:pt idx="903">
                  <c:v>5.1338858357292061</c:v>
                </c:pt>
                <c:pt idx="904">
                  <c:v>10.821349962801415</c:v>
                </c:pt>
                <c:pt idx="905">
                  <c:v>-7.3175259563123625</c:v>
                </c:pt>
                <c:pt idx="906">
                  <c:v>4.2120104817612667</c:v>
                </c:pt>
                <c:pt idx="907">
                  <c:v>-4.6830923160414217</c:v>
                </c:pt>
                <c:pt idx="908">
                  <c:v>-21.411248747767935</c:v>
                </c:pt>
                <c:pt idx="909">
                  <c:v>-4.700413564863366</c:v>
                </c:pt>
                <c:pt idx="910">
                  <c:v>-77.940106569785286</c:v>
                </c:pt>
                <c:pt idx="911">
                  <c:v>-16.299876525958918</c:v>
                </c:pt>
                <c:pt idx="912">
                  <c:v>-93.77653945104872</c:v>
                </c:pt>
                <c:pt idx="913">
                  <c:v>-16.32649992692598</c:v>
                </c:pt>
                <c:pt idx="914">
                  <c:v>-1.6810632841047672</c:v>
                </c:pt>
                <c:pt idx="915">
                  <c:v>-13.344358254747856</c:v>
                </c:pt>
                <c:pt idx="916">
                  <c:v>-2.5971648884653917</c:v>
                </c:pt>
                <c:pt idx="917">
                  <c:v>-35.376345228527214</c:v>
                </c:pt>
                <c:pt idx="918">
                  <c:v>-7.0249893095417431</c:v>
                </c:pt>
                <c:pt idx="919">
                  <c:v>-5.8246909189543974</c:v>
                </c:pt>
                <c:pt idx="920">
                  <c:v>5.3529675569400972</c:v>
                </c:pt>
                <c:pt idx="921">
                  <c:v>-1.6791387009023286</c:v>
                </c:pt>
                <c:pt idx="922">
                  <c:v>-0.73192300143561873</c:v>
                </c:pt>
                <c:pt idx="923">
                  <c:v>-0.46151906149303956</c:v>
                </c:pt>
                <c:pt idx="924">
                  <c:v>0.92578466359789202</c:v>
                </c:pt>
                <c:pt idx="925">
                  <c:v>-2.7581883497360615</c:v>
                </c:pt>
                <c:pt idx="926">
                  <c:v>-21.10235314377659</c:v>
                </c:pt>
                <c:pt idx="927">
                  <c:v>-5.2335231119387711</c:v>
                </c:pt>
                <c:pt idx="928">
                  <c:v>-12.98574425136019</c:v>
                </c:pt>
                <c:pt idx="929">
                  <c:v>-6.1938901299554763</c:v>
                </c:pt>
                <c:pt idx="930">
                  <c:v>-7.1638800639843723</c:v>
                </c:pt>
                <c:pt idx="931">
                  <c:v>-3.3692435165102177</c:v>
                </c:pt>
                <c:pt idx="932">
                  <c:v>-4.2628916501757281</c:v>
                </c:pt>
                <c:pt idx="933">
                  <c:v>-11.326753530858385</c:v>
                </c:pt>
                <c:pt idx="934">
                  <c:v>-15.555062826615302</c:v>
                </c:pt>
                <c:pt idx="935">
                  <c:v>1.5589725372000884</c:v>
                </c:pt>
                <c:pt idx="936">
                  <c:v>-97.996829650128817</c:v>
                </c:pt>
                <c:pt idx="937">
                  <c:v>-1.284278380535407</c:v>
                </c:pt>
                <c:pt idx="938">
                  <c:v>1.2231327683746072</c:v>
                </c:pt>
                <c:pt idx="939">
                  <c:v>-9.5651183728932079</c:v>
                </c:pt>
                <c:pt idx="940">
                  <c:v>-9.9234116124138012</c:v>
                </c:pt>
                <c:pt idx="941">
                  <c:v>-99.043161384521099</c:v>
                </c:pt>
                <c:pt idx="942">
                  <c:v>-11.28088429786694</c:v>
                </c:pt>
                <c:pt idx="943">
                  <c:v>-71.471903190257279</c:v>
                </c:pt>
                <c:pt idx="944">
                  <c:v>-3.2486363024907519</c:v>
                </c:pt>
                <c:pt idx="945">
                  <c:v>-8.8918350159068815</c:v>
                </c:pt>
                <c:pt idx="946">
                  <c:v>-16.99785870070987</c:v>
                </c:pt>
                <c:pt idx="947">
                  <c:v>-9.1782771492031117</c:v>
                </c:pt>
                <c:pt idx="948">
                  <c:v>10.064988764243168</c:v>
                </c:pt>
                <c:pt idx="949">
                  <c:v>7.9537209911683684</c:v>
                </c:pt>
                <c:pt idx="950">
                  <c:v>-14.764379894280239</c:v>
                </c:pt>
                <c:pt idx="951">
                  <c:v>1.9422853583523803</c:v>
                </c:pt>
                <c:pt idx="952">
                  <c:v>-5.2553350548997377</c:v>
                </c:pt>
                <c:pt idx="953">
                  <c:v>-10.23262798027222</c:v>
                </c:pt>
                <c:pt idx="954">
                  <c:v>-1.014836732194047</c:v>
                </c:pt>
                <c:pt idx="955">
                  <c:v>3.5307080280981133</c:v>
                </c:pt>
                <c:pt idx="956">
                  <c:v>-10.219476661722226</c:v>
                </c:pt>
                <c:pt idx="957">
                  <c:v>-41.463481133972444</c:v>
                </c:pt>
                <c:pt idx="958">
                  <c:v>-84.288344263027966</c:v>
                </c:pt>
                <c:pt idx="959">
                  <c:v>-49.152511791580473</c:v>
                </c:pt>
                <c:pt idx="960">
                  <c:v>-10.486841242855895</c:v>
                </c:pt>
                <c:pt idx="961">
                  <c:v>1.310475927771874</c:v>
                </c:pt>
                <c:pt idx="962">
                  <c:v>-10.919901024965444</c:v>
                </c:pt>
                <c:pt idx="963">
                  <c:v>-65.446998272585986</c:v>
                </c:pt>
                <c:pt idx="964">
                  <c:v>-6.4458335132399345</c:v>
                </c:pt>
                <c:pt idx="965">
                  <c:v>9.9667014883013074</c:v>
                </c:pt>
                <c:pt idx="966">
                  <c:v>0.11069821467418681</c:v>
                </c:pt>
                <c:pt idx="967">
                  <c:v>-19.441603041855647</c:v>
                </c:pt>
                <c:pt idx="968">
                  <c:v>-1.1119418740666214</c:v>
                </c:pt>
                <c:pt idx="969">
                  <c:v>-6.5041491380687653</c:v>
                </c:pt>
                <c:pt idx="970">
                  <c:v>-15.512256480235799</c:v>
                </c:pt>
                <c:pt idx="971">
                  <c:v>1.7491684690978442</c:v>
                </c:pt>
                <c:pt idx="972">
                  <c:v>-4.0154635807429635</c:v>
                </c:pt>
                <c:pt idx="973">
                  <c:v>-68.918765982565986</c:v>
                </c:pt>
                <c:pt idx="974">
                  <c:v>-7.3881609962694359</c:v>
                </c:pt>
                <c:pt idx="975">
                  <c:v>-5.367325792684019</c:v>
                </c:pt>
                <c:pt idx="976">
                  <c:v>-11.612067731030363</c:v>
                </c:pt>
                <c:pt idx="977">
                  <c:v>-16.577179310916815</c:v>
                </c:pt>
                <c:pt idx="978">
                  <c:v>-7.2609269057338066</c:v>
                </c:pt>
                <c:pt idx="979">
                  <c:v>-21.628438972936767</c:v>
                </c:pt>
                <c:pt idx="980">
                  <c:v>-16.704744740229881</c:v>
                </c:pt>
                <c:pt idx="981">
                  <c:v>-1.9720973402918618</c:v>
                </c:pt>
                <c:pt idx="982">
                  <c:v>0.50863608637546331</c:v>
                </c:pt>
                <c:pt idx="983">
                  <c:v>-7.1247466682073917</c:v>
                </c:pt>
                <c:pt idx="984">
                  <c:v>-6.7824737111154523</c:v>
                </c:pt>
                <c:pt idx="985">
                  <c:v>12.735699651338416</c:v>
                </c:pt>
                <c:pt idx="986">
                  <c:v>11.1774133810544</c:v>
                </c:pt>
                <c:pt idx="987">
                  <c:v>9.3593575092601426</c:v>
                </c:pt>
                <c:pt idx="988">
                  <c:v>-13.586184166997228</c:v>
                </c:pt>
                <c:pt idx="989">
                  <c:v>-2.3498235465695099</c:v>
                </c:pt>
                <c:pt idx="990">
                  <c:v>-9.7913611490166126</c:v>
                </c:pt>
                <c:pt idx="991">
                  <c:v>-28.439770220699582</c:v>
                </c:pt>
                <c:pt idx="992">
                  <c:v>-9.9222399661040441</c:v>
                </c:pt>
                <c:pt idx="993">
                  <c:v>5.7262278146685537</c:v>
                </c:pt>
                <c:pt idx="994">
                  <c:v>1.4241251284326051</c:v>
                </c:pt>
                <c:pt idx="995">
                  <c:v>-4.6377178047687728</c:v>
                </c:pt>
                <c:pt idx="996">
                  <c:v>5.4078112495520454</c:v>
                </c:pt>
                <c:pt idx="997">
                  <c:v>-3.671865268541278</c:v>
                </c:pt>
                <c:pt idx="998">
                  <c:v>-39.729476384294586</c:v>
                </c:pt>
                <c:pt idx="999">
                  <c:v>1.6905215054915779</c:v>
                </c:pt>
                <c:pt idx="1000">
                  <c:v>6.1079300862754407</c:v>
                </c:pt>
                <c:pt idx="1001">
                  <c:v>-18.664613608766974</c:v>
                </c:pt>
                <c:pt idx="1002">
                  <c:v>-3.598639398727804</c:v>
                </c:pt>
                <c:pt idx="1003">
                  <c:v>-5.0601747460003521</c:v>
                </c:pt>
                <c:pt idx="1004">
                  <c:v>5.1388573513047348E-2</c:v>
                </c:pt>
                <c:pt idx="1005">
                  <c:v>7.9710480318010672</c:v>
                </c:pt>
                <c:pt idx="1006">
                  <c:v>-12.862208938298403</c:v>
                </c:pt>
                <c:pt idx="1007">
                  <c:v>-6.9696801203670944</c:v>
                </c:pt>
                <c:pt idx="1008">
                  <c:v>-32.06991786629424</c:v>
                </c:pt>
                <c:pt idx="1009">
                  <c:v>-12.279384028787542</c:v>
                </c:pt>
                <c:pt idx="1010">
                  <c:v>5.1964171095475375</c:v>
                </c:pt>
                <c:pt idx="1011">
                  <c:v>2.8710815694979459</c:v>
                </c:pt>
                <c:pt idx="1012">
                  <c:v>-18.35845657841562</c:v>
                </c:pt>
                <c:pt idx="1013">
                  <c:v>-1.4548775087134334</c:v>
                </c:pt>
                <c:pt idx="1014">
                  <c:v>-1.5400315745146225</c:v>
                </c:pt>
                <c:pt idx="1015">
                  <c:v>-13.688236510447682</c:v>
                </c:pt>
                <c:pt idx="1016">
                  <c:v>-0.99895535096076338</c:v>
                </c:pt>
                <c:pt idx="1017">
                  <c:v>1.8667937350878134</c:v>
                </c:pt>
                <c:pt idx="1018">
                  <c:v>5.476067037703972</c:v>
                </c:pt>
                <c:pt idx="1019">
                  <c:v>5.6576406877391916</c:v>
                </c:pt>
                <c:pt idx="1020">
                  <c:v>-65.706436535318801</c:v>
                </c:pt>
                <c:pt idx="1021">
                  <c:v>-9.8887747495829537</c:v>
                </c:pt>
                <c:pt idx="1022">
                  <c:v>1.905560372047888</c:v>
                </c:pt>
                <c:pt idx="1023">
                  <c:v>-27.277433789452221</c:v>
                </c:pt>
                <c:pt idx="1024">
                  <c:v>-12.386737792676978</c:v>
                </c:pt>
                <c:pt idx="1025">
                  <c:v>-19.452537221511051</c:v>
                </c:pt>
                <c:pt idx="1026">
                  <c:v>0.43938628189122791</c:v>
                </c:pt>
                <c:pt idx="1027">
                  <c:v>-12.967243330745784</c:v>
                </c:pt>
                <c:pt idx="1028">
                  <c:v>-17.612281651628546</c:v>
                </c:pt>
                <c:pt idx="1029">
                  <c:v>-4.898481422611324</c:v>
                </c:pt>
                <c:pt idx="1030">
                  <c:v>-12.135914338157521</c:v>
                </c:pt>
                <c:pt idx="1031">
                  <c:v>-21.883238492785463</c:v>
                </c:pt>
                <c:pt idx="1032">
                  <c:v>-68.879336668051039</c:v>
                </c:pt>
                <c:pt idx="1033">
                  <c:v>2.1471063407991209</c:v>
                </c:pt>
                <c:pt idx="1034">
                  <c:v>-0.87536598697693646</c:v>
                </c:pt>
                <c:pt idx="1035">
                  <c:v>9.5939453636852079</c:v>
                </c:pt>
                <c:pt idx="1036">
                  <c:v>7.183787096611864</c:v>
                </c:pt>
                <c:pt idx="1037">
                  <c:v>-8.745655967426913</c:v>
                </c:pt>
                <c:pt idx="1038">
                  <c:v>-7.0478760718421158</c:v>
                </c:pt>
                <c:pt idx="1039">
                  <c:v>-16.211712639404318</c:v>
                </c:pt>
                <c:pt idx="1040">
                  <c:v>-18.876339087548921</c:v>
                </c:pt>
                <c:pt idx="1041">
                  <c:v>-8.3503688059451289</c:v>
                </c:pt>
                <c:pt idx="1042">
                  <c:v>-1.5715087583710929</c:v>
                </c:pt>
                <c:pt idx="1043">
                  <c:v>14.980519868470932</c:v>
                </c:pt>
                <c:pt idx="1044">
                  <c:v>1.2571303846045923</c:v>
                </c:pt>
                <c:pt idx="1045">
                  <c:v>-34.4747747129286</c:v>
                </c:pt>
                <c:pt idx="1046">
                  <c:v>-23.41733703231661</c:v>
                </c:pt>
                <c:pt idx="1047">
                  <c:v>-8.9636768829801525</c:v>
                </c:pt>
                <c:pt idx="1048">
                  <c:v>-9.3705609016722153</c:v>
                </c:pt>
                <c:pt idx="1049">
                  <c:v>-6.0117797147980765</c:v>
                </c:pt>
                <c:pt idx="1050">
                  <c:v>-34.292207046561067</c:v>
                </c:pt>
                <c:pt idx="1051">
                  <c:v>-4.0698031402425547</c:v>
                </c:pt>
                <c:pt idx="1052">
                  <c:v>-7.9825827629905772</c:v>
                </c:pt>
                <c:pt idx="1053">
                  <c:v>-5.0760790073173068</c:v>
                </c:pt>
                <c:pt idx="1054">
                  <c:v>-14.803522835299052</c:v>
                </c:pt>
                <c:pt idx="1055">
                  <c:v>-23.352725970716488</c:v>
                </c:pt>
                <c:pt idx="1056">
                  <c:v>-11.213467181774213</c:v>
                </c:pt>
                <c:pt idx="1057">
                  <c:v>-4.5644919349552993</c:v>
                </c:pt>
                <c:pt idx="1058">
                  <c:v>0.40956579192193993</c:v>
                </c:pt>
                <c:pt idx="1059">
                  <c:v>-3.2716080253979456</c:v>
                </c:pt>
                <c:pt idx="1060">
                  <c:v>-11.380793264379662</c:v>
                </c:pt>
                <c:pt idx="1061">
                  <c:v>-17.59472069642441</c:v>
                </c:pt>
                <c:pt idx="1062">
                  <c:v>-8.7251129632258486</c:v>
                </c:pt>
                <c:pt idx="1063">
                  <c:v>-15.443338014528999</c:v>
                </c:pt>
                <c:pt idx="1064">
                  <c:v>-15.106035139098609</c:v>
                </c:pt>
                <c:pt idx="1065">
                  <c:v>-24.761578452376625</c:v>
                </c:pt>
                <c:pt idx="1066">
                  <c:v>-4.9508329494462968</c:v>
                </c:pt>
                <c:pt idx="1067">
                  <c:v>-48.448987651314397</c:v>
                </c:pt>
                <c:pt idx="1068">
                  <c:v>-8.5123002790804397E-2</c:v>
                </c:pt>
                <c:pt idx="1069">
                  <c:v>-5.9948814371488135</c:v>
                </c:pt>
                <c:pt idx="1070">
                  <c:v>-2.2547293174452245</c:v>
                </c:pt>
                <c:pt idx="1071">
                  <c:v>-20.332241675605047</c:v>
                </c:pt>
                <c:pt idx="1072">
                  <c:v>-44.86522743456085</c:v>
                </c:pt>
                <c:pt idx="1073">
                  <c:v>-12.193898624208915</c:v>
                </c:pt>
                <c:pt idx="1074">
                  <c:v>-19.148368223824313</c:v>
                </c:pt>
                <c:pt idx="1075">
                  <c:v>-4.6062406209123017</c:v>
                </c:pt>
                <c:pt idx="1076">
                  <c:v>-4.8925173246174669</c:v>
                </c:pt>
                <c:pt idx="1077">
                  <c:v>-5.7284850600898407</c:v>
                </c:pt>
                <c:pt idx="1078">
                  <c:v>-5.3070221351905698</c:v>
                </c:pt>
                <c:pt idx="1079">
                  <c:v>-9.0166910873699972</c:v>
                </c:pt>
                <c:pt idx="1080">
                  <c:v>-15.761754579645507</c:v>
                </c:pt>
                <c:pt idx="1081">
                  <c:v>-50.582809378005663</c:v>
                </c:pt>
                <c:pt idx="1082">
                  <c:v>4.274301291941665</c:v>
                </c:pt>
                <c:pt idx="1083">
                  <c:v>-27.176706801111518</c:v>
                </c:pt>
                <c:pt idx="1084">
                  <c:v>-15.695818162935637</c:v>
                </c:pt>
                <c:pt idx="1085">
                  <c:v>-12.591505157132756</c:v>
                </c:pt>
                <c:pt idx="1086">
                  <c:v>-3.5274015615789494</c:v>
                </c:pt>
                <c:pt idx="1087">
                  <c:v>-19.994938800174658</c:v>
                </c:pt>
                <c:pt idx="1088">
                  <c:v>-15.050038885711833</c:v>
                </c:pt>
                <c:pt idx="1089">
                  <c:v>0.42447603690658386</c:v>
                </c:pt>
                <c:pt idx="1090">
                  <c:v>1.8966142250571016</c:v>
                </c:pt>
                <c:pt idx="1091">
                  <c:v>-53.922704254565922</c:v>
                </c:pt>
                <c:pt idx="1092">
                  <c:v>-17.674242003009176</c:v>
                </c:pt>
                <c:pt idx="1093">
                  <c:v>-19.084419839779063</c:v>
                </c:pt>
                <c:pt idx="1094">
                  <c:v>-47.702150046972449</c:v>
                </c:pt>
                <c:pt idx="1095">
                  <c:v>-5.2321395714899133</c:v>
                </c:pt>
                <c:pt idx="1096">
                  <c:v>-6.4322486233650373</c:v>
                </c:pt>
                <c:pt idx="1097">
                  <c:v>-30.437080371087006</c:v>
                </c:pt>
                <c:pt idx="1098">
                  <c:v>-24.527653275506434</c:v>
                </c:pt>
                <c:pt idx="1099">
                  <c:v>-3.621501774370925</c:v>
                </c:pt>
                <c:pt idx="1100">
                  <c:v>-99.132223741893725</c:v>
                </c:pt>
                <c:pt idx="1101">
                  <c:v>-15.217364968317282</c:v>
                </c:pt>
                <c:pt idx="1102">
                  <c:v>-11.963618173890525</c:v>
                </c:pt>
                <c:pt idx="1103">
                  <c:v>-24.553166361369048</c:v>
                </c:pt>
                <c:pt idx="1104">
                  <c:v>-8.003457105969078</c:v>
                </c:pt>
                <c:pt idx="1105">
                  <c:v>-22.689717077065982</c:v>
                </c:pt>
                <c:pt idx="1106">
                  <c:v>-0.87735401964155568</c:v>
                </c:pt>
                <c:pt idx="1107">
                  <c:v>-15.903236237610907</c:v>
                </c:pt>
                <c:pt idx="1108">
                  <c:v>-44.911946202179401</c:v>
                </c:pt>
                <c:pt idx="1109">
                  <c:v>-9.7774449203642781</c:v>
                </c:pt>
                <c:pt idx="1110">
                  <c:v>22.060566864734778</c:v>
                </c:pt>
                <c:pt idx="1111">
                  <c:v>0.5066480537108442</c:v>
                </c:pt>
                <c:pt idx="1112">
                  <c:v>-19.097342052099091</c:v>
                </c:pt>
                <c:pt idx="1113">
                  <c:v>-16.438679701948345</c:v>
                </c:pt>
                <c:pt idx="1114">
                  <c:v>-18.186491752926056</c:v>
                </c:pt>
                <c:pt idx="1115">
                  <c:v>-93.05149449837846</c:v>
                </c:pt>
                <c:pt idx="1116">
                  <c:v>-12.959622538864746</c:v>
                </c:pt>
                <c:pt idx="1117">
                  <c:v>-34.473780696596293</c:v>
                </c:pt>
                <c:pt idx="1118">
                  <c:v>-12.879769893502541</c:v>
                </c:pt>
                <c:pt idx="1119">
                  <c:v>-13.981471328479014</c:v>
                </c:pt>
                <c:pt idx="1120">
                  <c:v>-32.760759217249415</c:v>
                </c:pt>
                <c:pt idx="1121">
                  <c:v>-32.470837786992448</c:v>
                </c:pt>
                <c:pt idx="1122">
                  <c:v>-6.7675634661308086</c:v>
                </c:pt>
                <c:pt idx="1123">
                  <c:v>-12.210796901858178</c:v>
                </c:pt>
                <c:pt idx="1124">
                  <c:v>-71.220245130640151</c:v>
                </c:pt>
                <c:pt idx="1125">
                  <c:v>-8.4961578680172032</c:v>
                </c:pt>
                <c:pt idx="1126">
                  <c:v>-1.9038415521399361</c:v>
                </c:pt>
                <c:pt idx="1127">
                  <c:v>-2.7567075652615727</c:v>
                </c:pt>
                <c:pt idx="1128">
                  <c:v>-1.9820375036149578</c:v>
                </c:pt>
                <c:pt idx="1129">
                  <c:v>-6.2732060101955005</c:v>
                </c:pt>
                <c:pt idx="1130">
                  <c:v>-37.471402616064609</c:v>
                </c:pt>
                <c:pt idx="1131">
                  <c:v>3.6540351005804745</c:v>
                </c:pt>
                <c:pt idx="1132">
                  <c:v>-94.272477893232093</c:v>
                </c:pt>
                <c:pt idx="1133">
                  <c:v>-11.764814907428606</c:v>
                </c:pt>
                <c:pt idx="1134">
                  <c:v>-50.722303003306443</c:v>
                </c:pt>
                <c:pt idx="1135">
                  <c:v>-30.91553356570536</c:v>
                </c:pt>
                <c:pt idx="1136">
                  <c:v>-1.1613113519046647</c:v>
                </c:pt>
                <c:pt idx="1137">
                  <c:v>-9.4265571550589886</c:v>
                </c:pt>
                <c:pt idx="1138">
                  <c:v>-4.7235345481248343</c:v>
                </c:pt>
                <c:pt idx="1139">
                  <c:v>-22.38985548348592</c:v>
                </c:pt>
                <c:pt idx="1140">
                  <c:v>-6.4677018725507462</c:v>
                </c:pt>
                <c:pt idx="1141">
                  <c:v>1.3787317159237999</c:v>
                </c:pt>
                <c:pt idx="1142">
                  <c:v>-94.878827855940941</c:v>
                </c:pt>
                <c:pt idx="1143">
                  <c:v>-2.2222581172564442</c:v>
                </c:pt>
                <c:pt idx="1144">
                  <c:v>11.051835984405955</c:v>
                </c:pt>
                <c:pt idx="1145">
                  <c:v>3.7531053950339981</c:v>
                </c:pt>
                <c:pt idx="1146">
                  <c:v>-32.872751724022962</c:v>
                </c:pt>
                <c:pt idx="1147">
                  <c:v>-18.960830475795238</c:v>
                </c:pt>
                <c:pt idx="1148">
                  <c:v>-1.936312752328716</c:v>
                </c:pt>
                <c:pt idx="1149">
                  <c:v>-4.3246026600912488</c:v>
                </c:pt>
                <c:pt idx="1150">
                  <c:v>-58.553163669241485</c:v>
                </c:pt>
                <c:pt idx="1151">
                  <c:v>-21.507831657949868</c:v>
                </c:pt>
                <c:pt idx="1152">
                  <c:v>-7.5548244013200119</c:v>
                </c:pt>
                <c:pt idx="1153">
                  <c:v>-99.022219267784791</c:v>
                </c:pt>
                <c:pt idx="1154">
                  <c:v>-5.1254484851553501</c:v>
                </c:pt>
                <c:pt idx="1155">
                  <c:v>-3.1185295102222672</c:v>
                </c:pt>
                <c:pt idx="1156">
                  <c:v>-13.24391120990529</c:v>
                </c:pt>
                <c:pt idx="1157">
                  <c:v>-1.7911863678115147</c:v>
                </c:pt>
                <c:pt idx="1158">
                  <c:v>-0.26901602426808041</c:v>
                </c:pt>
                <c:pt idx="1159">
                  <c:v>-9.2996544033007975</c:v>
                </c:pt>
                <c:pt idx="1160">
                  <c:v>-10.949721514934733</c:v>
                </c:pt>
                <c:pt idx="1161">
                  <c:v>-4.4571381710658624</c:v>
                </c:pt>
                <c:pt idx="1162">
                  <c:v>-8.1671384620227254</c:v>
                </c:pt>
                <c:pt idx="1163">
                  <c:v>-2.6738728709024393</c:v>
                </c:pt>
                <c:pt idx="1164">
                  <c:v>-32.578191550881883</c:v>
                </c:pt>
                <c:pt idx="1165">
                  <c:v>-59.221473983330966</c:v>
                </c:pt>
                <c:pt idx="1166">
                  <c:v>-98.784649364362792</c:v>
                </c:pt>
                <c:pt idx="1167">
                  <c:v>-21.278545223963789</c:v>
                </c:pt>
                <c:pt idx="1168">
                  <c:v>-13.239935144576052</c:v>
                </c:pt>
                <c:pt idx="1169">
                  <c:v>-13.337348745142391</c:v>
                </c:pt>
                <c:pt idx="1170">
                  <c:v>-8.799001510594195</c:v>
                </c:pt>
                <c:pt idx="1171">
                  <c:v>-15.858836841434412</c:v>
                </c:pt>
                <c:pt idx="1172">
                  <c:v>-12.531532838416743</c:v>
                </c:pt>
                <c:pt idx="1173">
                  <c:v>-13.391356965864547</c:v>
                </c:pt>
                <c:pt idx="1174">
                  <c:v>-98.11965243804768</c:v>
                </c:pt>
                <c:pt idx="1175">
                  <c:v>6.2083257358387103</c:v>
                </c:pt>
                <c:pt idx="1176">
                  <c:v>10.846074603617867</c:v>
                </c:pt>
                <c:pt idx="1177">
                  <c:v>-39.722518269968418</c:v>
                </c:pt>
                <c:pt idx="1178">
                  <c:v>-28.75719276948378</c:v>
                </c:pt>
                <c:pt idx="1179">
                  <c:v>-3.0373515097503168</c:v>
                </c:pt>
                <c:pt idx="1180">
                  <c:v>11.838434242040284</c:v>
                </c:pt>
                <c:pt idx="1181">
                  <c:v>-5.2844910983248861</c:v>
                </c:pt>
                <c:pt idx="1182">
                  <c:v>-10.515336377715439</c:v>
                </c:pt>
                <c:pt idx="1183">
                  <c:v>-17.284256261966377</c:v>
                </c:pt>
                <c:pt idx="1184">
                  <c:v>-4.4766871589346175</c:v>
                </c:pt>
                <c:pt idx="1185">
                  <c:v>-31.994041286261275</c:v>
                </c:pt>
                <c:pt idx="1186">
                  <c:v>-4.035343907389155</c:v>
                </c:pt>
                <c:pt idx="1187">
                  <c:v>-13.42283414972102</c:v>
                </c:pt>
                <c:pt idx="1188">
                  <c:v>-12.41622694386883</c:v>
                </c:pt>
                <c:pt idx="1189">
                  <c:v>-9.0375654303484989</c:v>
                </c:pt>
                <c:pt idx="1190">
                  <c:v>-5.5184162751950785</c:v>
                </c:pt>
                <c:pt idx="1191">
                  <c:v>12.767508173972326</c:v>
                </c:pt>
                <c:pt idx="1192">
                  <c:v>-30.903936708495085</c:v>
                </c:pt>
                <c:pt idx="1193">
                  <c:v>-4.5664799676199177</c:v>
                </c:pt>
                <c:pt idx="1194">
                  <c:v>-1.9058295848045552</c:v>
                </c:pt>
                <c:pt idx="1195">
                  <c:v>-1.8730270458383385</c:v>
                </c:pt>
                <c:pt idx="1196">
                  <c:v>-81.6488018116776</c:v>
                </c:pt>
                <c:pt idx="1197">
                  <c:v>-15.260439009384033</c:v>
                </c:pt>
                <c:pt idx="1198">
                  <c:v>-0.10400931310468679</c:v>
                </c:pt>
                <c:pt idx="1199">
                  <c:v>-11.364226325507836</c:v>
                </c:pt>
                <c:pt idx="1200">
                  <c:v>-79.422867904858975</c:v>
                </c:pt>
                <c:pt idx="1201">
                  <c:v>-10.618714076275635</c:v>
                </c:pt>
                <c:pt idx="1202">
                  <c:v>-9.5597553435884759</c:v>
                </c:pt>
                <c:pt idx="1203">
                  <c:v>-3.7093065503916063</c:v>
                </c:pt>
                <c:pt idx="1204">
                  <c:v>-1.362102651031204</c:v>
                </c:pt>
                <c:pt idx="1205">
                  <c:v>-3.6499969092304663</c:v>
                </c:pt>
                <c:pt idx="1206">
                  <c:v>-98.770401796933029</c:v>
                </c:pt>
                <c:pt idx="1207">
                  <c:v>4.68483003718553</c:v>
                </c:pt>
                <c:pt idx="1208">
                  <c:v>12.401710163682392</c:v>
                </c:pt>
                <c:pt idx="1209">
                  <c:v>-70.064535474941522</c:v>
                </c:pt>
                <c:pt idx="1210">
                  <c:v>4.6888061025147687</c:v>
                </c:pt>
                <c:pt idx="1211">
                  <c:v>2.7216477808740693</c:v>
                </c:pt>
                <c:pt idx="1212">
                  <c:v>-6.2881162551801459</c:v>
                </c:pt>
                <c:pt idx="1213">
                  <c:v>-4.8027245159321659</c:v>
                </c:pt>
                <c:pt idx="1214">
                  <c:v>3.7193088397354717</c:v>
                </c:pt>
                <c:pt idx="1215">
                  <c:v>-22.875598131207877</c:v>
                </c:pt>
                <c:pt idx="1216">
                  <c:v>-19.518142299443486</c:v>
                </c:pt>
                <c:pt idx="1217">
                  <c:v>-8.093249914654379</c:v>
                </c:pt>
                <c:pt idx="1218">
                  <c:v>-14.123947002776724</c:v>
                </c:pt>
                <c:pt idx="1219">
                  <c:v>-9.6810253361302472</c:v>
                </c:pt>
                <c:pt idx="1220">
                  <c:v>-4.4293057137611935</c:v>
                </c:pt>
                <c:pt idx="1221">
                  <c:v>-13.739594020950344</c:v>
                </c:pt>
                <c:pt idx="1222">
                  <c:v>-12.080580762325621</c:v>
                </c:pt>
                <c:pt idx="1223">
                  <c:v>10.163185383321171</c:v>
                </c:pt>
                <c:pt idx="1224">
                  <c:v>8.6075498232566474</c:v>
                </c:pt>
                <c:pt idx="1225">
                  <c:v>-11.056743940046733</c:v>
                </c:pt>
                <c:pt idx="1226">
                  <c:v>17.644152300283224</c:v>
                </c:pt>
                <c:pt idx="1227">
                  <c:v>6.3730011082246669</c:v>
                </c:pt>
                <c:pt idx="1228">
                  <c:v>0.86283723945511748</c:v>
                </c:pt>
                <c:pt idx="1229">
                  <c:v>-8.0518325674748112</c:v>
                </c:pt>
                <c:pt idx="1230">
                  <c:v>-85.3100953023513</c:v>
                </c:pt>
                <c:pt idx="1231">
                  <c:v>-17.652373643698365</c:v>
                </c:pt>
                <c:pt idx="1232">
                  <c:v>-91.066775221533618</c:v>
                </c:pt>
                <c:pt idx="1233">
                  <c:v>-13.769083172142196</c:v>
                </c:pt>
                <c:pt idx="1234">
                  <c:v>-8.8394248414414527</c:v>
                </c:pt>
                <c:pt idx="1235">
                  <c:v>2.0301437523640242</c:v>
                </c:pt>
                <c:pt idx="1236">
                  <c:v>1.3283682217534469</c:v>
                </c:pt>
                <c:pt idx="1237">
                  <c:v>-34.946269793220786</c:v>
                </c:pt>
                <c:pt idx="1238">
                  <c:v>-1.1937825520934449</c:v>
                </c:pt>
                <c:pt idx="1239">
                  <c:v>-2.1251758554675404</c:v>
                </c:pt>
                <c:pt idx="1240">
                  <c:v>2.3995864892057592</c:v>
                </c:pt>
                <c:pt idx="1241">
                  <c:v>3.422097956374901</c:v>
                </c:pt>
                <c:pt idx="1242">
                  <c:v>11.325521814568532</c:v>
                </c:pt>
                <c:pt idx="1243">
                  <c:v>6.6685552976980551</c:v>
                </c:pt>
                <c:pt idx="1244">
                  <c:v>-5.3762719396748055</c:v>
                </c:pt>
                <c:pt idx="1245">
                  <c:v>-7.8169133742723105</c:v>
                </c:pt>
                <c:pt idx="1246">
                  <c:v>-22.555193533426753</c:v>
                </c:pt>
                <c:pt idx="1247">
                  <c:v>-15.630875762558077</c:v>
                </c:pt>
                <c:pt idx="1248">
                  <c:v>-6.9116958343157009</c:v>
                </c:pt>
                <c:pt idx="1249">
                  <c:v>-3.520774786030219</c:v>
                </c:pt>
                <c:pt idx="1250">
                  <c:v>-8.3178976057563485</c:v>
                </c:pt>
                <c:pt idx="1251">
                  <c:v>3.8402474934998065</c:v>
                </c:pt>
                <c:pt idx="1252">
                  <c:v>1.4400293897495586</c:v>
                </c:pt>
                <c:pt idx="1253">
                  <c:v>-10.859928706249432</c:v>
                </c:pt>
                <c:pt idx="1254">
                  <c:v>8.7059574401552986</c:v>
                </c:pt>
                <c:pt idx="1255">
                  <c:v>0.71539148349586024</c:v>
                </c:pt>
                <c:pt idx="1256">
                  <c:v>-98.615003910315295</c:v>
                </c:pt>
                <c:pt idx="1257">
                  <c:v>5.8372263051097928</c:v>
                </c:pt>
                <c:pt idx="1258">
                  <c:v>-1.9502289809810507</c:v>
                </c:pt>
                <c:pt idx="1259">
                  <c:v>-5.1065621748414678</c:v>
                </c:pt>
                <c:pt idx="1260">
                  <c:v>8.8109918326026797</c:v>
                </c:pt>
                <c:pt idx="1261">
                  <c:v>-98.345956823036829</c:v>
                </c:pt>
                <c:pt idx="1262">
                  <c:v>-14.16437033362398</c:v>
                </c:pt>
                <c:pt idx="1263">
                  <c:v>-75.894772602714767</c:v>
                </c:pt>
                <c:pt idx="1264">
                  <c:v>-8.2410270093910736</c:v>
                </c:pt>
                <c:pt idx="1265">
                  <c:v>-4.3116804477712236</c:v>
                </c:pt>
                <c:pt idx="1266">
                  <c:v>-2.6105871644120615</c:v>
                </c:pt>
                <c:pt idx="1267">
                  <c:v>-3.187779314706503</c:v>
                </c:pt>
                <c:pt idx="1268">
                  <c:v>9.3325190682877821</c:v>
                </c:pt>
                <c:pt idx="1269">
                  <c:v>14.709816087305283</c:v>
                </c:pt>
                <c:pt idx="1270">
                  <c:v>-2.3080748606125066</c:v>
                </c:pt>
                <c:pt idx="1271">
                  <c:v>2.1381601938083343</c:v>
                </c:pt>
                <c:pt idx="1272">
                  <c:v>-6.1144947358034019</c:v>
                </c:pt>
                <c:pt idx="1273">
                  <c:v>-5.1993370325236965</c:v>
                </c:pt>
                <c:pt idx="1274">
                  <c:v>-2.3130449422740544</c:v>
                </c:pt>
                <c:pt idx="1275">
                  <c:v>4.7226026578132947</c:v>
                </c:pt>
                <c:pt idx="1276">
                  <c:v>-4.7245285644571444</c:v>
                </c:pt>
                <c:pt idx="1277">
                  <c:v>-40.44682483744468</c:v>
                </c:pt>
                <c:pt idx="1278">
                  <c:v>-5.0515599377870029</c:v>
                </c:pt>
                <c:pt idx="1279">
                  <c:v>-69.787204918227147</c:v>
                </c:pt>
                <c:pt idx="1280">
                  <c:v>-83.374343501165754</c:v>
                </c:pt>
                <c:pt idx="1281">
                  <c:v>8.0423278715857354</c:v>
                </c:pt>
                <c:pt idx="1282">
                  <c:v>3.0842335401321468</c:v>
                </c:pt>
                <c:pt idx="1283">
                  <c:v>8.7909987387692645</c:v>
                </c:pt>
                <c:pt idx="1284">
                  <c:v>8.5428186490040581</c:v>
                </c:pt>
                <c:pt idx="1285">
                  <c:v>2.9289919028448956</c:v>
                </c:pt>
                <c:pt idx="1286">
                  <c:v>-4.1549834749192573</c:v>
                </c:pt>
                <c:pt idx="1287">
                  <c:v>5.875829279377399</c:v>
                </c:pt>
                <c:pt idx="1288">
                  <c:v>6.0672136481838548</c:v>
                </c:pt>
                <c:pt idx="1289">
                  <c:v>2.6825328955329844</c:v>
                </c:pt>
                <c:pt idx="1290">
                  <c:v>5.653465426411624</c:v>
                </c:pt>
                <c:pt idx="1291">
                  <c:v>12.088248502792725</c:v>
                </c:pt>
                <c:pt idx="1292">
                  <c:v>0.46130388130985128</c:v>
                </c:pt>
                <c:pt idx="1293">
                  <c:v>3.2611608163309214</c:v>
                </c:pt>
                <c:pt idx="1294">
                  <c:v>-2.1802134680080352</c:v>
                </c:pt>
                <c:pt idx="1295">
                  <c:v>6.7594330108992917</c:v>
                </c:pt>
                <c:pt idx="1296">
                  <c:v>-1.4112338278756196</c:v>
                </c:pt>
                <c:pt idx="1297">
                  <c:v>5.1423039377828692</c:v>
                </c:pt>
                <c:pt idx="1298">
                  <c:v>-6.9427928327672586</c:v>
                </c:pt>
                <c:pt idx="1299">
                  <c:v>7.452340806596049</c:v>
                </c:pt>
                <c:pt idx="1300">
                  <c:v>-54.732089313422563</c:v>
                </c:pt>
                <c:pt idx="1301">
                  <c:v>-3.2514151869391354</c:v>
                </c:pt>
                <c:pt idx="1302">
                  <c:v>-3.4173275354368191</c:v>
                </c:pt>
                <c:pt idx="1303">
                  <c:v>2.3847856311128677</c:v>
                </c:pt>
                <c:pt idx="1304">
                  <c:v>1.4192583748141097</c:v>
                </c:pt>
                <c:pt idx="1305">
                  <c:v>7.8199640186199613</c:v>
                </c:pt>
                <c:pt idx="1306">
                  <c:v>-2.6476594623230847</c:v>
                </c:pt>
                <c:pt idx="1307">
                  <c:v>1.119445811450039</c:v>
                </c:pt>
                <c:pt idx="1308">
                  <c:v>7.9968912948187354</c:v>
                </c:pt>
                <c:pt idx="1309">
                  <c:v>2.4319432903331641</c:v>
                </c:pt>
                <c:pt idx="1310">
                  <c:v>8.0733073557450528</c:v>
                </c:pt>
                <c:pt idx="1311">
                  <c:v>-27.964438133808784</c:v>
                </c:pt>
                <c:pt idx="1312">
                  <c:v>-21.676291282448453</c:v>
                </c:pt>
                <c:pt idx="1313">
                  <c:v>11.01566991789899</c:v>
                </c:pt>
                <c:pt idx="1314">
                  <c:v>-1.5155314245453249</c:v>
                </c:pt>
                <c:pt idx="1315">
                  <c:v>4.4769334613388407</c:v>
                </c:pt>
                <c:pt idx="1316">
                  <c:v>1.5762210945546564</c:v>
                </c:pt>
                <c:pt idx="1317">
                  <c:v>-13.82643421296782</c:v>
                </c:pt>
                <c:pt idx="1318">
                  <c:v>0.43686451047305569</c:v>
                </c:pt>
                <c:pt idx="1319">
                  <c:v>9.0701583126937901</c:v>
                </c:pt>
                <c:pt idx="1320">
                  <c:v>9.3152404540430656</c:v>
                </c:pt>
                <c:pt idx="1321">
                  <c:v>-27.52143151033053</c:v>
                </c:pt>
                <c:pt idx="1322">
                  <c:v>13.54187474284608</c:v>
                </c:pt>
                <c:pt idx="1323">
                  <c:v>0.54357162257737479</c:v>
                </c:pt>
                <c:pt idx="1324">
                  <c:v>-0.40887540707633802</c:v>
                </c:pt>
                <c:pt idx="1325">
                  <c:v>-30.595973204897554</c:v>
                </c:pt>
                <c:pt idx="1326">
                  <c:v>-23.489623755240562</c:v>
                </c:pt>
                <c:pt idx="1327">
                  <c:v>1.9245681831016597</c:v>
                </c:pt>
                <c:pt idx="1328">
                  <c:v>-41.713133203714307</c:v>
                </c:pt>
                <c:pt idx="1329">
                  <c:v>1.4798404771701101</c:v>
                </c:pt>
                <c:pt idx="1330">
                  <c:v>-7.6394870098612646</c:v>
                </c:pt>
                <c:pt idx="1331">
                  <c:v>6.5219236323445173</c:v>
                </c:pt>
                <c:pt idx="1332">
                  <c:v>-23.987705017224272</c:v>
                </c:pt>
                <c:pt idx="1333">
                  <c:v>-18.05031476984556</c:v>
                </c:pt>
                <c:pt idx="1334">
                  <c:v>-1.7915930500539183</c:v>
                </c:pt>
                <c:pt idx="1335">
                  <c:v>-8.2287856418696332</c:v>
                </c:pt>
                <c:pt idx="1336">
                  <c:v>-0.81711616499802342</c:v>
                </c:pt>
                <c:pt idx="1337">
                  <c:v>-2.8177024087086773</c:v>
                </c:pt>
                <c:pt idx="1338">
                  <c:v>-20.780295757262834</c:v>
                </c:pt>
                <c:pt idx="1339">
                  <c:v>5.876861928849376</c:v>
                </c:pt>
                <c:pt idx="1340">
                  <c:v>-27.778905445343533</c:v>
                </c:pt>
                <c:pt idx="1341">
                  <c:v>7.9311459451028483</c:v>
                </c:pt>
                <c:pt idx="1342">
                  <c:v>-93.967606001199371</c:v>
                </c:pt>
                <c:pt idx="1343">
                  <c:v>-3.8885599111491183</c:v>
                </c:pt>
                <c:pt idx="1344">
                  <c:v>-10.075851330746332</c:v>
                </c:pt>
                <c:pt idx="1345">
                  <c:v>-9.2246039493463918</c:v>
                </c:pt>
                <c:pt idx="1346">
                  <c:v>0.43686451047305569</c:v>
                </c:pt>
                <c:pt idx="1347">
                  <c:v>-11.519495292570571</c:v>
                </c:pt>
                <c:pt idx="1348">
                  <c:v>4.4820967086987276</c:v>
                </c:pt>
                <c:pt idx="1349">
                  <c:v>1.1400988008895845</c:v>
                </c:pt>
                <c:pt idx="1350">
                  <c:v>-1.9237721824670102</c:v>
                </c:pt>
                <c:pt idx="1351">
                  <c:v>4.7619447156045709</c:v>
                </c:pt>
                <c:pt idx="1352">
                  <c:v>-60.676708107105114</c:v>
                </c:pt>
                <c:pt idx="1353">
                  <c:v>-11.930833998908188</c:v>
                </c:pt>
                <c:pt idx="1354">
                  <c:v>-23.413551910804902</c:v>
                </c:pt>
                <c:pt idx="1355">
                  <c:v>6.2974944804347883</c:v>
                </c:pt>
                <c:pt idx="1356">
                  <c:v>-25.672300522509879</c:v>
                </c:pt>
                <c:pt idx="1357">
                  <c:v>-11.711568094358347</c:v>
                </c:pt>
                <c:pt idx="1358">
                  <c:v>-11.218305863243865</c:v>
                </c:pt>
                <c:pt idx="1359">
                  <c:v>-20.745874108196922</c:v>
                </c:pt>
                <c:pt idx="1360">
                  <c:v>-11.350829212147614</c:v>
                </c:pt>
                <c:pt idx="1361">
                  <c:v>-29.395001868987976</c:v>
                </c:pt>
                <c:pt idx="1362">
                  <c:v>-10.973912154875908</c:v>
                </c:pt>
                <c:pt idx="1363">
                  <c:v>4.4934558528904773</c:v>
                </c:pt>
                <c:pt idx="1364">
                  <c:v>-40.305976189899937</c:v>
                </c:pt>
                <c:pt idx="1365">
                  <c:v>-12.823043142696561</c:v>
                </c:pt>
                <c:pt idx="1366">
                  <c:v>3.3124490734391263</c:v>
                </c:pt>
                <c:pt idx="1367">
                  <c:v>6.0424300608563994</c:v>
                </c:pt>
                <c:pt idx="1368">
                  <c:v>2.3149096835090721</c:v>
                </c:pt>
                <c:pt idx="1369">
                  <c:v>-43.294463761802184</c:v>
                </c:pt>
                <c:pt idx="1370">
                  <c:v>7.5862410214624365</c:v>
                </c:pt>
                <c:pt idx="1371">
                  <c:v>12.589771929683025</c:v>
                </c:pt>
                <c:pt idx="1372">
                  <c:v>-93.354212214844878</c:v>
                </c:pt>
                <c:pt idx="1373">
                  <c:v>-10.014580795409014</c:v>
                </c:pt>
                <c:pt idx="1374">
                  <c:v>-8.8996635821642087</c:v>
                </c:pt>
                <c:pt idx="1375">
                  <c:v>-81.909013900430011</c:v>
                </c:pt>
                <c:pt idx="1376">
                  <c:v>-12.540441403865444</c:v>
                </c:pt>
                <c:pt idx="1377">
                  <c:v>1.3669374682339273</c:v>
                </c:pt>
                <c:pt idx="1378">
                  <c:v>-2.5554094428264476</c:v>
                </c:pt>
                <c:pt idx="1379">
                  <c:v>-19.827848727609123</c:v>
                </c:pt>
                <c:pt idx="1380">
                  <c:v>11.791189671353926</c:v>
                </c:pt>
                <c:pt idx="1381">
                  <c:v>0.51259213841805629</c:v>
                </c:pt>
                <c:pt idx="1382">
                  <c:v>-22.379869789355645</c:v>
                </c:pt>
                <c:pt idx="1383">
                  <c:v>-0.72383349602940894</c:v>
                </c:pt>
                <c:pt idx="1384">
                  <c:v>-1.6459894745051213</c:v>
                </c:pt>
                <c:pt idx="1385">
                  <c:v>5.724374023487397</c:v>
                </c:pt>
                <c:pt idx="1386">
                  <c:v>6.4651279113857667</c:v>
                </c:pt>
                <c:pt idx="1387">
                  <c:v>12.818675895971325</c:v>
                </c:pt>
                <c:pt idx="1388">
                  <c:v>-49.133408092852399</c:v>
                </c:pt>
                <c:pt idx="1389">
                  <c:v>7.1064032334836584</c:v>
                </c:pt>
                <c:pt idx="1390">
                  <c:v>-36.769495964868405</c:v>
                </c:pt>
                <c:pt idx="1391">
                  <c:v>-19.358681650840776</c:v>
                </c:pt>
                <c:pt idx="1392">
                  <c:v>-10.838290857556224</c:v>
                </c:pt>
                <c:pt idx="1393">
                  <c:v>-8.0139945516983584</c:v>
                </c:pt>
                <c:pt idx="1394">
                  <c:v>6.9652744723134301</c:v>
                </c:pt>
                <c:pt idx="1395">
                  <c:v>-16.918875165049119</c:v>
                </c:pt>
                <c:pt idx="1396">
                  <c:v>5.446935532016167</c:v>
                </c:pt>
                <c:pt idx="1397">
                  <c:v>-34.246044871846586</c:v>
                </c:pt>
                <c:pt idx="1398">
                  <c:v>6.5518704670318586</c:v>
                </c:pt>
                <c:pt idx="1399">
                  <c:v>5.903366598630126</c:v>
                </c:pt>
                <c:pt idx="1400">
                  <c:v>-48.168225053044303</c:v>
                </c:pt>
                <c:pt idx="1401">
                  <c:v>3.2907634345276033</c:v>
                </c:pt>
                <c:pt idx="1402">
                  <c:v>14.281251764781814</c:v>
                </c:pt>
                <c:pt idx="1403">
                  <c:v>-39.513934044893361</c:v>
                </c:pt>
                <c:pt idx="1404">
                  <c:v>-28.649084733729719</c:v>
                </c:pt>
                <c:pt idx="1405">
                  <c:v>-19.946947633377167</c:v>
                </c:pt>
                <c:pt idx="1406">
                  <c:v>2.2243807464657301</c:v>
                </c:pt>
                <c:pt idx="1407">
                  <c:v>-5.7965519188724759</c:v>
                </c:pt>
                <c:pt idx="1408">
                  <c:v>-27.108371721539616</c:v>
                </c:pt>
                <c:pt idx="1409">
                  <c:v>2.0436670888697059</c:v>
                </c:pt>
                <c:pt idx="1410">
                  <c:v>4.3024157005746799</c:v>
                </c:pt>
                <c:pt idx="1411">
                  <c:v>11.514783829354675</c:v>
                </c:pt>
                <c:pt idx="1412">
                  <c:v>-7.4563638368306258</c:v>
                </c:pt>
                <c:pt idx="1413">
                  <c:v>1.8412677923621588</c:v>
                </c:pt>
                <c:pt idx="1414">
                  <c:v>-1.3124436950564595</c:v>
                </c:pt>
                <c:pt idx="1415">
                  <c:v>-20.803702478627653</c:v>
                </c:pt>
                <c:pt idx="1416">
                  <c:v>-7.6835467206656283</c:v>
                </c:pt>
                <c:pt idx="1417">
                  <c:v>-20.232991537114874</c:v>
                </c:pt>
                <c:pt idx="1418">
                  <c:v>8.6385108334072847</c:v>
                </c:pt>
                <c:pt idx="1419">
                  <c:v>-1.6377282787293033</c:v>
                </c:pt>
                <c:pt idx="1420">
                  <c:v>-52.429625207403888</c:v>
                </c:pt>
                <c:pt idx="1421">
                  <c:v>-9.0222046528388447</c:v>
                </c:pt>
                <c:pt idx="1422">
                  <c:v>-11.776625011092914</c:v>
                </c:pt>
                <c:pt idx="1423">
                  <c:v>-9.9268055902909431</c:v>
                </c:pt>
                <c:pt idx="1424">
                  <c:v>-15.422566080154038</c:v>
                </c:pt>
                <c:pt idx="1425">
                  <c:v>-17.03590877187321</c:v>
                </c:pt>
                <c:pt idx="1426">
                  <c:v>9.3007833614353821</c:v>
                </c:pt>
                <c:pt idx="1427">
                  <c:v>-2.461094124385856</c:v>
                </c:pt>
                <c:pt idx="1428">
                  <c:v>13.82998394552774</c:v>
                </c:pt>
                <c:pt idx="1429">
                  <c:v>2.0037379759532512</c:v>
                </c:pt>
                <c:pt idx="1430">
                  <c:v>-11.293689274698206</c:v>
                </c:pt>
                <c:pt idx="1431">
                  <c:v>2.2859954982937083</c:v>
                </c:pt>
                <c:pt idx="1432">
                  <c:v>-68.073232058387717</c:v>
                </c:pt>
                <c:pt idx="1433">
                  <c:v>12.61421130051982</c:v>
                </c:pt>
                <c:pt idx="1434">
                  <c:v>3.865260757437631</c:v>
                </c:pt>
                <c:pt idx="1435">
                  <c:v>-11.444800314097547</c:v>
                </c:pt>
                <c:pt idx="1436">
                  <c:v>-44.924328845072999</c:v>
                </c:pt>
                <c:pt idx="1437">
                  <c:v>-12.000365730021326</c:v>
                </c:pt>
                <c:pt idx="1438">
                  <c:v>-68.573722835806052</c:v>
                </c:pt>
                <c:pt idx="1439">
                  <c:v>-23.078285048902945</c:v>
                </c:pt>
                <c:pt idx="1440">
                  <c:v>-4.7542643851567394</c:v>
                </c:pt>
                <c:pt idx="1441">
                  <c:v>-6.8281687413777794</c:v>
                </c:pt>
                <c:pt idx="1442">
                  <c:v>-4.1202176093626885</c:v>
                </c:pt>
                <c:pt idx="1443">
                  <c:v>-2.3247843940848547</c:v>
                </c:pt>
                <c:pt idx="1444">
                  <c:v>-61.037791205806499</c:v>
                </c:pt>
                <c:pt idx="1445">
                  <c:v>0.92530771071830997</c:v>
                </c:pt>
                <c:pt idx="1446">
                  <c:v>9.5369158740275211</c:v>
                </c:pt>
                <c:pt idx="1447">
                  <c:v>10.073549382965048</c:v>
                </c:pt>
                <c:pt idx="1448">
                  <c:v>11.411863098647606</c:v>
                </c:pt>
                <c:pt idx="1449">
                  <c:v>-23.213562129731969</c:v>
                </c:pt>
                <c:pt idx="1450">
                  <c:v>12.752586329764776</c:v>
                </c:pt>
                <c:pt idx="1451">
                  <c:v>-2.7984262852317681</c:v>
                </c:pt>
                <c:pt idx="1452">
                  <c:v>4.7196060872535019</c:v>
                </c:pt>
                <c:pt idx="1453">
                  <c:v>9.5696164406401358</c:v>
                </c:pt>
                <c:pt idx="1454">
                  <c:v>-31.593512594827612</c:v>
                </c:pt>
                <c:pt idx="1455">
                  <c:v>-49.532355005526291</c:v>
                </c:pt>
                <c:pt idx="1456">
                  <c:v>-6.6901379286234839</c:v>
                </c:pt>
                <c:pt idx="1457">
                  <c:v>2.1679292419976388</c:v>
                </c:pt>
                <c:pt idx="1458">
                  <c:v>-32.656453117982892</c:v>
                </c:pt>
                <c:pt idx="1459">
                  <c:v>86.153655014400627</c:v>
                </c:pt>
                <c:pt idx="1460">
                  <c:v>0.61654551859710272</c:v>
                </c:pt>
                <c:pt idx="1461">
                  <c:v>-3.4458975041615236</c:v>
                </c:pt>
                <c:pt idx="1462">
                  <c:v>7.0169069459122948</c:v>
                </c:pt>
                <c:pt idx="1463">
                  <c:v>9.3389913918985421</c:v>
                </c:pt>
                <c:pt idx="1464">
                  <c:v>-99.245821668965931</c:v>
                </c:pt>
                <c:pt idx="1465">
                  <c:v>-99.540815201460759</c:v>
                </c:pt>
                <c:pt idx="1466">
                  <c:v>-94.62505949835824</c:v>
                </c:pt>
                <c:pt idx="1467">
                  <c:v>3.6515023167383336</c:v>
                </c:pt>
                <c:pt idx="1468">
                  <c:v>-51.266173468976142</c:v>
                </c:pt>
                <c:pt idx="1469">
                  <c:v>-42.691052253676801</c:v>
                </c:pt>
                <c:pt idx="1470">
                  <c:v>-99.133607093011051</c:v>
                </c:pt>
                <c:pt idx="1471">
                  <c:v>-0.75343611422609102</c:v>
                </c:pt>
                <c:pt idx="1472">
                  <c:v>-26.782742921376112</c:v>
                </c:pt>
                <c:pt idx="1473">
                  <c:v>-69.02017162419088</c:v>
                </c:pt>
                <c:pt idx="1474">
                  <c:v>-23.963265646387473</c:v>
                </c:pt>
                <c:pt idx="1475">
                  <c:v>-4.7102046743523758</c:v>
                </c:pt>
                <c:pt idx="1476">
                  <c:v>7.2568258399016834</c:v>
                </c:pt>
                <c:pt idx="1477">
                  <c:v>-10.628663014744836</c:v>
                </c:pt>
                <c:pt idx="1478">
                  <c:v>4.6025724804294104</c:v>
                </c:pt>
                <c:pt idx="1479">
                  <c:v>8.9906443033515391</c:v>
                </c:pt>
                <c:pt idx="1480">
                  <c:v>0.49744661282905617</c:v>
                </c:pt>
                <c:pt idx="1481">
                  <c:v>14.420315227008087</c:v>
                </c:pt>
                <c:pt idx="1482">
                  <c:v>6.7091774032630642</c:v>
                </c:pt>
                <c:pt idx="1483">
                  <c:v>-73.782406772459453</c:v>
                </c:pt>
                <c:pt idx="1484">
                  <c:v>-31.947711363715818</c:v>
                </c:pt>
                <c:pt idx="1485">
                  <c:v>-53.628875460860158</c:v>
                </c:pt>
                <c:pt idx="1486">
                  <c:v>-0.26636977994347322</c:v>
                </c:pt>
                <c:pt idx="1487">
                  <c:v>-23.390145189440084</c:v>
                </c:pt>
                <c:pt idx="1488">
                  <c:v>-9.3829435350495753</c:v>
                </c:pt>
                <c:pt idx="1489">
                  <c:v>-37.994562455124118</c:v>
                </c:pt>
                <c:pt idx="1490">
                  <c:v>1.6102985271299066</c:v>
                </c:pt>
                <c:pt idx="1491">
                  <c:v>76.734170747514526</c:v>
                </c:pt>
                <c:pt idx="1492">
                  <c:v>-9.2552392170150508</c:v>
                </c:pt>
                <c:pt idx="1493">
                  <c:v>-9.15713751717721</c:v>
                </c:pt>
                <c:pt idx="1494">
                  <c:v>-44.269629079839405</c:v>
                </c:pt>
                <c:pt idx="1495">
                  <c:v>2.9159116761998498</c:v>
                </c:pt>
                <c:pt idx="1496">
                  <c:v>1.4151277769262005</c:v>
                </c:pt>
                <c:pt idx="1497">
                  <c:v>-13.471202794607635</c:v>
                </c:pt>
                <c:pt idx="1498">
                  <c:v>0.17698106002543976</c:v>
                </c:pt>
                <c:pt idx="1499">
                  <c:v>-41.678711554648402</c:v>
                </c:pt>
                <c:pt idx="1500">
                  <c:v>-7.8136605541347661</c:v>
                </c:pt>
                <c:pt idx="1501">
                  <c:v>-9.1457783729854594</c:v>
                </c:pt>
                <c:pt idx="1502">
                  <c:v>-14.790240386813281</c:v>
                </c:pt>
                <c:pt idx="1503">
                  <c:v>-25.94457576662122</c:v>
                </c:pt>
                <c:pt idx="1504">
                  <c:v>-12.420998281606737</c:v>
                </c:pt>
                <c:pt idx="1505">
                  <c:v>-7.6160802884964465</c:v>
                </c:pt>
                <c:pt idx="1506">
                  <c:v>8.6323149365754226</c:v>
                </c:pt>
                <c:pt idx="1507">
                  <c:v>-7.1558628404852369</c:v>
                </c:pt>
                <c:pt idx="1508">
                  <c:v>-0.40887540707633802</c:v>
                </c:pt>
                <c:pt idx="1509">
                  <c:v>-9.4146114521902113</c:v>
                </c:pt>
                <c:pt idx="1510">
                  <c:v>7.3711057148005024</c:v>
                </c:pt>
                <c:pt idx="1511">
                  <c:v>-3.3498611032676364</c:v>
                </c:pt>
                <c:pt idx="1512">
                  <c:v>6.8296531749937479</c:v>
                </c:pt>
                <c:pt idx="1513">
                  <c:v>-0.72280084655743171</c:v>
                </c:pt>
                <c:pt idx="1514">
                  <c:v>-8.4466746804568391</c:v>
                </c:pt>
                <c:pt idx="1515">
                  <c:v>6.5508378175598816</c:v>
                </c:pt>
                <c:pt idx="1516">
                  <c:v>-9.9299035387068759</c:v>
                </c:pt>
                <c:pt idx="1517">
                  <c:v>-1.6008971142287804</c:v>
                </c:pt>
                <c:pt idx="1518">
                  <c:v>-32.350788874277612</c:v>
                </c:pt>
                <c:pt idx="1519">
                  <c:v>-13.74588755415359</c:v>
                </c:pt>
                <c:pt idx="1520">
                  <c:v>0.69846904337396698</c:v>
                </c:pt>
                <c:pt idx="1521">
                  <c:v>-6.6880726296795281</c:v>
                </c:pt>
                <c:pt idx="1522">
                  <c:v>-6.1683057287842971</c:v>
                </c:pt>
                <c:pt idx="1523">
                  <c:v>6.0785727923756045</c:v>
                </c:pt>
                <c:pt idx="1524">
                  <c:v>-2.3440605175617644</c:v>
                </c:pt>
                <c:pt idx="1525">
                  <c:v>-17.852734504207241</c:v>
                </c:pt>
                <c:pt idx="1526">
                  <c:v>-42.084198580644816</c:v>
                </c:pt>
                <c:pt idx="1527">
                  <c:v>-17.224539408754396</c:v>
                </c:pt>
                <c:pt idx="1528">
                  <c:v>41.914607418403207</c:v>
                </c:pt>
                <c:pt idx="1529">
                  <c:v>3.3854229694588538</c:v>
                </c:pt>
                <c:pt idx="1530">
                  <c:v>11.628375271272176</c:v>
                </c:pt>
                <c:pt idx="1531">
                  <c:v>-18.650284113064362</c:v>
                </c:pt>
                <c:pt idx="1532">
                  <c:v>-5.5459623136726552</c:v>
                </c:pt>
                <c:pt idx="1533">
                  <c:v>-1.7434027413616451</c:v>
                </c:pt>
                <c:pt idx="1534">
                  <c:v>-12.75901887543397</c:v>
                </c:pt>
                <c:pt idx="1535">
                  <c:v>-99.281275967503817</c:v>
                </c:pt>
                <c:pt idx="1536">
                  <c:v>-5.640966065094565</c:v>
                </c:pt>
                <c:pt idx="1537">
                  <c:v>-5.7752104964516118</c:v>
                </c:pt>
                <c:pt idx="1538">
                  <c:v>13.61002960799658</c:v>
                </c:pt>
                <c:pt idx="1539">
                  <c:v>-2.4435390833622423</c:v>
                </c:pt>
                <c:pt idx="1540">
                  <c:v>-1.2377487165834362</c:v>
                </c:pt>
                <c:pt idx="1541">
                  <c:v>5.193936411381733</c:v>
                </c:pt>
                <c:pt idx="1542">
                  <c:v>13.204542582000167</c:v>
                </c:pt>
                <c:pt idx="1543">
                  <c:v>12.701986505637889</c:v>
                </c:pt>
                <c:pt idx="1544">
                  <c:v>13.110571480050234</c:v>
                </c:pt>
                <c:pt idx="1545">
                  <c:v>2.2047604064981621</c:v>
                </c:pt>
                <c:pt idx="1546">
                  <c:v>9.7262349438900237</c:v>
                </c:pt>
                <c:pt idx="1547">
                  <c:v>5.8007900844137161</c:v>
                </c:pt>
                <c:pt idx="1548">
                  <c:v>4.4635090182031361</c:v>
                </c:pt>
                <c:pt idx="1549">
                  <c:v>6.7287977432306327</c:v>
                </c:pt>
                <c:pt idx="1550">
                  <c:v>0.72325263070142176</c:v>
                </c:pt>
                <c:pt idx="1551">
                  <c:v>-31.504360523746904</c:v>
                </c:pt>
                <c:pt idx="1552">
                  <c:v>8.8712011810928324</c:v>
                </c:pt>
                <c:pt idx="1553">
                  <c:v>13.771122925625034</c:v>
                </c:pt>
                <c:pt idx="1554">
                  <c:v>-3.799407840068413</c:v>
                </c:pt>
                <c:pt idx="1555">
                  <c:v>-9.8775826321266926</c:v>
                </c:pt>
                <c:pt idx="1556">
                  <c:v>3.1437829930161696</c:v>
                </c:pt>
                <c:pt idx="1557">
                  <c:v>-25.873322953054789</c:v>
                </c:pt>
                <c:pt idx="1558">
                  <c:v>10.568532696532825</c:v>
                </c:pt>
                <c:pt idx="1559">
                  <c:v>19.760145646602609</c:v>
                </c:pt>
                <c:pt idx="1560">
                  <c:v>7.8867420178078254</c:v>
                </c:pt>
                <c:pt idx="1561">
                  <c:v>-12.843696132136106</c:v>
                </c:pt>
                <c:pt idx="1562">
                  <c:v>9.3451872887304059</c:v>
                </c:pt>
                <c:pt idx="1563">
                  <c:v>7.6468231238184359</c:v>
                </c:pt>
                <c:pt idx="1564">
                  <c:v>-39.74214957820034</c:v>
                </c:pt>
                <c:pt idx="1565">
                  <c:v>-1.164957685574371E-2</c:v>
                </c:pt>
                <c:pt idx="1566">
                  <c:v>-0.13487908051169933</c:v>
                </c:pt>
                <c:pt idx="1567">
                  <c:v>-61.608846363809946</c:v>
                </c:pt>
                <c:pt idx="1568">
                  <c:v>-15.162338413215762</c:v>
                </c:pt>
                <c:pt idx="1569">
                  <c:v>-17.568755899413489</c:v>
                </c:pt>
                <c:pt idx="1570">
                  <c:v>-6.1325072137557513</c:v>
                </c:pt>
                <c:pt idx="1571">
                  <c:v>-9.8173447462613517</c:v>
                </c:pt>
                <c:pt idx="1572">
                  <c:v>15.132843362672411</c:v>
                </c:pt>
                <c:pt idx="1573">
                  <c:v>13.287154539758351</c:v>
                </c:pt>
                <c:pt idx="1574">
                  <c:v>-94.985109947587659</c:v>
                </c:pt>
                <c:pt idx="1575">
                  <c:v>-89.404672201022422</c:v>
                </c:pt>
                <c:pt idx="1576">
                  <c:v>4.2242785571950661</c:v>
                </c:pt>
                <c:pt idx="1577">
                  <c:v>1.6584888358221799</c:v>
                </c:pt>
                <c:pt idx="1578">
                  <c:v>10.924108331383669</c:v>
                </c:pt>
                <c:pt idx="1579">
                  <c:v>6.1257304515959001</c:v>
                </c:pt>
                <c:pt idx="1580">
                  <c:v>0.61034962176523899</c:v>
                </c:pt>
                <c:pt idx="1581">
                  <c:v>-7.9678695419500398</c:v>
                </c:pt>
                <c:pt idx="1582">
                  <c:v>-21.076321939229654</c:v>
                </c:pt>
                <c:pt idx="1583">
                  <c:v>-5.770047249091725</c:v>
                </c:pt>
                <c:pt idx="1584">
                  <c:v>2.2553602306250484</c:v>
                </c:pt>
                <c:pt idx="1585">
                  <c:v>5.8613721867697164</c:v>
                </c:pt>
                <c:pt idx="1586">
                  <c:v>-66.678122621746411</c:v>
                </c:pt>
                <c:pt idx="1587">
                  <c:v>5.0724279901790732</c:v>
                </c:pt>
                <c:pt idx="1588">
                  <c:v>18.927141739207602</c:v>
                </c:pt>
                <c:pt idx="1589">
                  <c:v>-49.976394278476519</c:v>
                </c:pt>
                <c:pt idx="1590">
                  <c:v>9.0908113021333357</c:v>
                </c:pt>
                <c:pt idx="1591">
                  <c:v>11.620114075496357</c:v>
                </c:pt>
                <c:pt idx="1592">
                  <c:v>17.795013701429845</c:v>
                </c:pt>
                <c:pt idx="1593">
                  <c:v>17.958172318002251</c:v>
                </c:pt>
                <c:pt idx="1594">
                  <c:v>-4.1098911146429158</c:v>
                </c:pt>
                <c:pt idx="1595">
                  <c:v>-9.9360994355387398</c:v>
                </c:pt>
                <c:pt idx="1596">
                  <c:v>5.6400409832759193</c:v>
                </c:pt>
                <c:pt idx="1597">
                  <c:v>-12.117743553336076</c:v>
                </c:pt>
                <c:pt idx="1598">
                  <c:v>-9.869665652841535</c:v>
                </c:pt>
                <c:pt idx="1599">
                  <c:v>-91.203203364716202</c:v>
                </c:pt>
                <c:pt idx="1600">
                  <c:v>-79.662631628589679</c:v>
                </c:pt>
                <c:pt idx="1601">
                  <c:v>-9.3822412367270172</c:v>
                </c:pt>
                <c:pt idx="1602">
                  <c:v>-5.9027146106272443</c:v>
                </c:pt>
                <c:pt idx="1603">
                  <c:v>5.4105064955394431</c:v>
                </c:pt>
                <c:pt idx="1604">
                  <c:v>3.6981807114047305</c:v>
                </c:pt>
                <c:pt idx="1605">
                  <c:v>11.216436933875434</c:v>
                </c:pt>
                <c:pt idx="1606">
                  <c:v>6.7450529699849628</c:v>
                </c:pt>
                <c:pt idx="1607">
                  <c:v>10.911077768533772</c:v>
                </c:pt>
                <c:pt idx="1608">
                  <c:v>-3.598708781178924</c:v>
                </c:pt>
                <c:pt idx="1609">
                  <c:v>24.675384791122639</c:v>
                </c:pt>
                <c:pt idx="1610">
                  <c:v>15.32198717889692</c:v>
                </c:pt>
                <c:pt idx="1611">
                  <c:v>12.866048366204033</c:v>
                </c:pt>
                <c:pt idx="1612">
                  <c:v>11.813716474886014</c:v>
                </c:pt>
                <c:pt idx="1613">
                  <c:v>-2.9372216895097041</c:v>
                </c:pt>
                <c:pt idx="1614">
                  <c:v>-4.8578487135718573</c:v>
                </c:pt>
                <c:pt idx="1615">
                  <c:v>9.8710647677490968</c:v>
                </c:pt>
                <c:pt idx="1616">
                  <c:v>-5.757874321932178</c:v>
                </c:pt>
                <c:pt idx="1617">
                  <c:v>-4.0530145320600983</c:v>
                </c:pt>
                <c:pt idx="1618">
                  <c:v>-4.6032583092160966</c:v>
                </c:pt>
                <c:pt idx="1619">
                  <c:v>8.1598588827537792</c:v>
                </c:pt>
                <c:pt idx="1620">
                  <c:v>-64.504423477167379</c:v>
                </c:pt>
                <c:pt idx="1621">
                  <c:v>6.9608202041750351</c:v>
                </c:pt>
                <c:pt idx="1622">
                  <c:v>14.426067867381049</c:v>
                </c:pt>
                <c:pt idx="1623">
                  <c:v>16.59195280297067</c:v>
                </c:pt>
                <c:pt idx="1624">
                  <c:v>18.931048805453361</c:v>
                </c:pt>
                <c:pt idx="1625">
                  <c:v>20.049828045708811</c:v>
                </c:pt>
                <c:pt idx="1626">
                  <c:v>4.8904999951471053</c:v>
                </c:pt>
                <c:pt idx="1627">
                  <c:v>7.5513803503492491</c:v>
                </c:pt>
                <c:pt idx="1628">
                  <c:v>0.63973616171741898</c:v>
                </c:pt>
                <c:pt idx="1629">
                  <c:v>12.26615572720153</c:v>
                </c:pt>
                <c:pt idx="1630">
                  <c:v>1.2011789302673663</c:v>
                </c:pt>
                <c:pt idx="1631">
                  <c:v>-24.036494775421644</c:v>
                </c:pt>
                <c:pt idx="1632">
                  <c:v>-27.357742323153616</c:v>
                </c:pt>
                <c:pt idx="1633">
                  <c:v>0.258970454323173</c:v>
                </c:pt>
                <c:pt idx="1634">
                  <c:v>1.8790912093143768</c:v>
                </c:pt>
                <c:pt idx="1635">
                  <c:v>13.766820573990618</c:v>
                </c:pt>
                <c:pt idx="1636">
                  <c:v>0.39111855277176422</c:v>
                </c:pt>
                <c:pt idx="1637">
                  <c:v>11.481479730198878</c:v>
                </c:pt>
                <c:pt idx="1638">
                  <c:v>18.393497218543839</c:v>
                </c:pt>
                <c:pt idx="1639">
                  <c:v>19.534674441587182</c:v>
                </c:pt>
                <c:pt idx="1640">
                  <c:v>19.973674904229959</c:v>
                </c:pt>
                <c:pt idx="1641">
                  <c:v>-21.137075903528402</c:v>
                </c:pt>
                <c:pt idx="1642">
                  <c:v>-7.5381406538568436</c:v>
                </c:pt>
                <c:pt idx="1643">
                  <c:v>6.8682418753183958</c:v>
                </c:pt>
                <c:pt idx="1644">
                  <c:v>0.83833160910343762</c:v>
                </c:pt>
                <c:pt idx="1645">
                  <c:v>-29.909245862408195</c:v>
                </c:pt>
                <c:pt idx="1646">
                  <c:v>-43.511167509784812</c:v>
                </c:pt>
                <c:pt idx="1647">
                  <c:v>-13.314953714568567</c:v>
                </c:pt>
                <c:pt idx="1648">
                  <c:v>-31.898560033686564</c:v>
                </c:pt>
                <c:pt idx="1649">
                  <c:v>-6.1606647124011893</c:v>
                </c:pt>
                <c:pt idx="1650">
                  <c:v>-2.4041496991577596</c:v>
                </c:pt>
                <c:pt idx="1651">
                  <c:v>2.7985284027575417</c:v>
                </c:pt>
                <c:pt idx="1652">
                  <c:v>-4.693970139507079</c:v>
                </c:pt>
                <c:pt idx="1653">
                  <c:v>-6.8090863141108029</c:v>
                </c:pt>
                <c:pt idx="1654">
                  <c:v>21.090960945632879</c:v>
                </c:pt>
                <c:pt idx="1655">
                  <c:v>8.4648447483823066</c:v>
                </c:pt>
                <c:pt idx="1656">
                  <c:v>9.9244466267269171</c:v>
                </c:pt>
                <c:pt idx="1657">
                  <c:v>11.485959326756458</c:v>
                </c:pt>
                <c:pt idx="1658">
                  <c:v>-25.266144030477182</c:v>
                </c:pt>
                <c:pt idx="1659">
                  <c:v>-13.879009581110434</c:v>
                </c:pt>
                <c:pt idx="1660">
                  <c:v>-20.051147038028539</c:v>
                </c:pt>
                <c:pt idx="1661">
                  <c:v>-7.2846701486404779</c:v>
                </c:pt>
                <c:pt idx="1662">
                  <c:v>-91.333473859936447</c:v>
                </c:pt>
                <c:pt idx="1663">
                  <c:v>-19.076834786755025</c:v>
                </c:pt>
                <c:pt idx="1664">
                  <c:v>-13.436276121336341</c:v>
                </c:pt>
                <c:pt idx="1665">
                  <c:v>1.5162438881504483</c:v>
                </c:pt>
                <c:pt idx="1666">
                  <c:v>2.995257351577902</c:v>
                </c:pt>
                <c:pt idx="1667">
                  <c:v>1.1190529933784112</c:v>
                </c:pt>
                <c:pt idx="1668">
                  <c:v>-13.140622748536105</c:v>
                </c:pt>
                <c:pt idx="1669">
                  <c:v>-3.076835782220928</c:v>
                </c:pt>
                <c:pt idx="1670">
                  <c:v>14.501847709146764</c:v>
                </c:pt>
                <c:pt idx="1671">
                  <c:v>10.650514568767907</c:v>
                </c:pt>
                <c:pt idx="1672">
                  <c:v>-51.303425721694119</c:v>
                </c:pt>
                <c:pt idx="1673">
                  <c:v>-13.892075071070042</c:v>
                </c:pt>
                <c:pt idx="1674">
                  <c:v>-40.859619647410952</c:v>
                </c:pt>
                <c:pt idx="1675">
                  <c:v>9.7452627644237424</c:v>
                </c:pt>
                <c:pt idx="1676">
                  <c:v>-66.515389031807373</c:v>
                </c:pt>
                <c:pt idx="1677">
                  <c:v>-17.279023368313172</c:v>
                </c:pt>
                <c:pt idx="1678">
                  <c:v>-27.306226962741455</c:v>
                </c:pt>
                <c:pt idx="1679">
                  <c:v>-17.885262102438915</c:v>
                </c:pt>
                <c:pt idx="1680">
                  <c:v>5.4775511240180243E-2</c:v>
                </c:pt>
                <c:pt idx="1681">
                  <c:v>-22.675817321056915</c:v>
                </c:pt>
                <c:pt idx="1682">
                  <c:v>-12.620616248143765</c:v>
                </c:pt>
                <c:pt idx="1683">
                  <c:v>7.1986121214398739</c:v>
                </c:pt>
                <c:pt idx="1684">
                  <c:v>-31.693618491177311</c:v>
                </c:pt>
                <c:pt idx="1685">
                  <c:v>6.5348852314918648</c:v>
                </c:pt>
                <c:pt idx="1686">
                  <c:v>9.7049463954055284</c:v>
                </c:pt>
                <c:pt idx="1687">
                  <c:v>8.8601691445886868</c:v>
                </c:pt>
                <c:pt idx="1688">
                  <c:v>16.640108465964648</c:v>
                </c:pt>
                <c:pt idx="1689">
                  <c:v>-33.161432963210814</c:v>
                </c:pt>
                <c:pt idx="1690">
                  <c:v>-14.864894123491029</c:v>
                </c:pt>
                <c:pt idx="1691">
                  <c:v>8.4215419816590398</c:v>
                </c:pt>
                <c:pt idx="1692">
                  <c:v>-94.921630702557522</c:v>
                </c:pt>
                <c:pt idx="1693">
                  <c:v>-24.087263536407548</c:v>
                </c:pt>
                <c:pt idx="1694">
                  <c:v>-25.235160154287261</c:v>
                </c:pt>
                <c:pt idx="1695">
                  <c:v>-96.279695058930344</c:v>
                </c:pt>
                <c:pt idx="1696">
                  <c:v>-13.148462042511868</c:v>
                </c:pt>
                <c:pt idx="1697">
                  <c:v>-4.4505787265452668</c:v>
                </c:pt>
                <c:pt idx="1698">
                  <c:v>2.8339918755050446</c:v>
                </c:pt>
                <c:pt idx="1699">
                  <c:v>-18.236537132495766</c:v>
                </c:pt>
                <c:pt idx="1700">
                  <c:v>13.116905773428478</c:v>
                </c:pt>
                <c:pt idx="1701">
                  <c:v>10.819992638529659</c:v>
                </c:pt>
                <c:pt idx="1702">
                  <c:v>4.0546819374454222</c:v>
                </c:pt>
                <c:pt idx="1703">
                  <c:v>10.610571499462823</c:v>
                </c:pt>
                <c:pt idx="1704">
                  <c:v>14.439506657053785</c:v>
                </c:pt>
                <c:pt idx="1705">
                  <c:v>7.4334176409996582</c:v>
                </c:pt>
                <c:pt idx="1706">
                  <c:v>3.3539983758973833</c:v>
                </c:pt>
                <c:pt idx="1707">
                  <c:v>-5.1016134262468009</c:v>
                </c:pt>
                <c:pt idx="1708">
                  <c:v>-60.430977007475207</c:v>
                </c:pt>
                <c:pt idx="1709">
                  <c:v>-3.170160710503831</c:v>
                </c:pt>
                <c:pt idx="1710">
                  <c:v>-47.016078516377533</c:v>
                </c:pt>
                <c:pt idx="1711">
                  <c:v>-23.027465650826894</c:v>
                </c:pt>
                <c:pt idx="1712">
                  <c:v>-11.45816094145192</c:v>
                </c:pt>
                <c:pt idx="1713">
                  <c:v>-0.72019469322105001</c:v>
                </c:pt>
                <c:pt idx="1714">
                  <c:v>2.5543903903694662</c:v>
                </c:pt>
                <c:pt idx="1715">
                  <c:v>-16.33158869638514</c:v>
                </c:pt>
                <c:pt idx="1716">
                  <c:v>9.4033202271951843</c:v>
                </c:pt>
                <c:pt idx="1717">
                  <c:v>-29.798375847608106</c:v>
                </c:pt>
                <c:pt idx="1718">
                  <c:v>14.10017721781715</c:v>
                </c:pt>
                <c:pt idx="1719">
                  <c:v>17.861918427044422</c:v>
                </c:pt>
                <c:pt idx="1720">
                  <c:v>-36.288937959827479</c:v>
                </c:pt>
                <c:pt idx="1721">
                  <c:v>5.6307533262870955</c:v>
                </c:pt>
                <c:pt idx="1722">
                  <c:v>8.3625606269842443</c:v>
                </c:pt>
                <c:pt idx="1723">
                  <c:v>-50.276851510582176</c:v>
                </c:pt>
                <c:pt idx="1724">
                  <c:v>-40.982061953318123</c:v>
                </c:pt>
                <c:pt idx="1725">
                  <c:v>-30.535269481329912</c:v>
                </c:pt>
                <c:pt idx="1726">
                  <c:v>-15.14076261149529</c:v>
                </c:pt>
                <c:pt idx="1727">
                  <c:v>-41.75591225863996</c:v>
                </c:pt>
                <c:pt idx="1728">
                  <c:v>-27.868043031004529</c:v>
                </c:pt>
                <c:pt idx="1729">
                  <c:v>1.5662660497100844</c:v>
                </c:pt>
                <c:pt idx="1730">
                  <c:v>6.4355875077988554</c:v>
                </c:pt>
                <c:pt idx="1731">
                  <c:v>-6.9296621214523135</c:v>
                </c:pt>
                <c:pt idx="1732">
                  <c:v>-2.4664907512507392</c:v>
                </c:pt>
                <c:pt idx="1733">
                  <c:v>19.006828647219081</c:v>
                </c:pt>
                <c:pt idx="1734">
                  <c:v>22.127614248999372</c:v>
                </c:pt>
                <c:pt idx="1735">
                  <c:v>-17.765059594810538</c:v>
                </c:pt>
                <c:pt idx="1736">
                  <c:v>7.9295329597515725</c:v>
                </c:pt>
                <c:pt idx="1737">
                  <c:v>-12.481748754858806</c:v>
                </c:pt>
                <c:pt idx="1738">
                  <c:v>-0.39094434623896657</c:v>
                </c:pt>
                <c:pt idx="1739">
                  <c:v>-3.8700976726256076</c:v>
                </c:pt>
                <c:pt idx="1740">
                  <c:v>-57.262409042414063</c:v>
                </c:pt>
                <c:pt idx="1741">
                  <c:v>-23.091299901772398</c:v>
                </c:pt>
                <c:pt idx="1742">
                  <c:v>-10.261735360865099</c:v>
                </c:pt>
                <c:pt idx="1743">
                  <c:v>-25.044030701163873</c:v>
                </c:pt>
                <c:pt idx="1744">
                  <c:v>-23.342157308996843</c:v>
                </c:pt>
                <c:pt idx="1745">
                  <c:v>-8.3664927172958947</c:v>
                </c:pt>
                <c:pt idx="1746">
                  <c:v>-0.38646474968138728</c:v>
                </c:pt>
                <c:pt idx="1747">
                  <c:v>-15.859737858986778</c:v>
                </c:pt>
                <c:pt idx="1748">
                  <c:v>10.917797163370141</c:v>
                </c:pt>
                <c:pt idx="1749">
                  <c:v>7.3524116032500988</c:v>
                </c:pt>
                <c:pt idx="1750">
                  <c:v>-3.3019355092392906</c:v>
                </c:pt>
                <c:pt idx="1751">
                  <c:v>11.789078693819329</c:v>
                </c:pt>
                <c:pt idx="1752">
                  <c:v>-72.865963751602393</c:v>
                </c:pt>
                <c:pt idx="1753">
                  <c:v>35.918425551220579</c:v>
                </c:pt>
                <c:pt idx="1754">
                  <c:v>-14.893638201402162</c:v>
                </c:pt>
                <c:pt idx="1755">
                  <c:v>-4.8324643330789074</c:v>
                </c:pt>
                <c:pt idx="1756">
                  <c:v>-52.609974717654765</c:v>
                </c:pt>
                <c:pt idx="1757">
                  <c:v>-13.523628254209138</c:v>
                </c:pt>
                <c:pt idx="1758">
                  <c:v>-68.151188374750106</c:v>
                </c:pt>
                <c:pt idx="1759">
                  <c:v>-20.435272442840969</c:v>
                </c:pt>
                <c:pt idx="1760">
                  <c:v>-21.234880428368886</c:v>
                </c:pt>
                <c:pt idx="1761">
                  <c:v>-15.9202124125141</c:v>
                </c:pt>
                <c:pt idx="1762">
                  <c:v>-3.7857319374578626</c:v>
                </c:pt>
                <c:pt idx="1763">
                  <c:v>-6.0367292076414936</c:v>
                </c:pt>
                <c:pt idx="1764">
                  <c:v>-58.28077065983711</c:v>
                </c:pt>
                <c:pt idx="1765">
                  <c:v>10.749812292460916</c:v>
                </c:pt>
                <c:pt idx="1766">
                  <c:v>6.3635406631644535</c:v>
                </c:pt>
                <c:pt idx="1767">
                  <c:v>22.002558845100282</c:v>
                </c:pt>
                <c:pt idx="1768">
                  <c:v>23.84815262682298</c:v>
                </c:pt>
                <c:pt idx="1769">
                  <c:v>-37.912418412236867</c:v>
                </c:pt>
                <c:pt idx="1770">
                  <c:v>15.107713143559376</c:v>
                </c:pt>
                <c:pt idx="1771">
                  <c:v>2.4188825945026906</c:v>
                </c:pt>
                <c:pt idx="1772">
                  <c:v>10.037929739518928</c:v>
                </c:pt>
                <c:pt idx="1773">
                  <c:v>1.9059687886598529</c:v>
                </c:pt>
                <c:pt idx="1774">
                  <c:v>-39.637809686331181</c:v>
                </c:pt>
                <c:pt idx="1775">
                  <c:v>-59.740745837894849</c:v>
                </c:pt>
                <c:pt idx="1776">
                  <c:v>-21.656335804494478</c:v>
                </c:pt>
                <c:pt idx="1777">
                  <c:v>0.55537042654967428</c:v>
                </c:pt>
                <c:pt idx="1778">
                  <c:v>-16.505546362704472</c:v>
                </c:pt>
                <c:pt idx="1779">
                  <c:v>80.597921616517169</c:v>
                </c:pt>
                <c:pt idx="1780">
                  <c:v>2.6174780418887091</c:v>
                </c:pt>
                <c:pt idx="1781">
                  <c:v>8.2378785227982867</c:v>
                </c:pt>
                <c:pt idx="1782">
                  <c:v>24.127754111958559</c:v>
                </c:pt>
                <c:pt idx="1783">
                  <c:v>20.493681404622301</c:v>
                </c:pt>
                <c:pt idx="1784">
                  <c:v>-99.297449939886306</c:v>
                </c:pt>
                <c:pt idx="1785">
                  <c:v>-99.606915402072417</c:v>
                </c:pt>
                <c:pt idx="1786">
                  <c:v>-92.094631975011822</c:v>
                </c:pt>
                <c:pt idx="1787">
                  <c:v>3.9826350928110203</c:v>
                </c:pt>
                <c:pt idx="1788">
                  <c:v>-99.270945660253957</c:v>
                </c:pt>
                <c:pt idx="1789">
                  <c:v>-64.645157469017988</c:v>
                </c:pt>
                <c:pt idx="1790">
                  <c:v>-99.384055473332836</c:v>
                </c:pt>
                <c:pt idx="1791">
                  <c:v>-28.910295830067994</c:v>
                </c:pt>
                <c:pt idx="1792">
                  <c:v>-24.822290671563692</c:v>
                </c:pt>
                <c:pt idx="1793">
                  <c:v>-60.351837468291301</c:v>
                </c:pt>
                <c:pt idx="1794">
                  <c:v>-25.76039285066344</c:v>
                </c:pt>
                <c:pt idx="1795">
                  <c:v>-12.418661103339563</c:v>
                </c:pt>
                <c:pt idx="1796">
                  <c:v>-6.4029362262236074</c:v>
                </c:pt>
                <c:pt idx="1797">
                  <c:v>-1.435436943581222</c:v>
                </c:pt>
                <c:pt idx="1798">
                  <c:v>23.87838990358664</c:v>
                </c:pt>
                <c:pt idx="1799">
                  <c:v>10.008065762468398</c:v>
                </c:pt>
                <c:pt idx="1800">
                  <c:v>6.4792635742352545</c:v>
                </c:pt>
                <c:pt idx="1801">
                  <c:v>17.720064536054409</c:v>
                </c:pt>
                <c:pt idx="1802">
                  <c:v>-42.268826064482795</c:v>
                </c:pt>
                <c:pt idx="1803">
                  <c:v>-73.272113839489577</c:v>
                </c:pt>
                <c:pt idx="1804">
                  <c:v>-18.461263559800994</c:v>
                </c:pt>
                <c:pt idx="1805">
                  <c:v>-57.414342025658627</c:v>
                </c:pt>
                <c:pt idx="1806">
                  <c:v>-17.368241999751628</c:v>
                </c:pt>
                <c:pt idx="1807">
                  <c:v>-25.746954060990703</c:v>
                </c:pt>
                <c:pt idx="1808">
                  <c:v>-15.500250235241033</c:v>
                </c:pt>
                <c:pt idx="1809">
                  <c:v>-32.942306031602556</c:v>
                </c:pt>
                <c:pt idx="1810">
                  <c:v>4.862502516662234</c:v>
                </c:pt>
                <c:pt idx="1811">
                  <c:v>93.446897742507318</c:v>
                </c:pt>
                <c:pt idx="1812">
                  <c:v>-6.0699528821102069</c:v>
                </c:pt>
                <c:pt idx="1813">
                  <c:v>-2.2914131857920124</c:v>
                </c:pt>
                <c:pt idx="1814">
                  <c:v>-38.522390143493915</c:v>
                </c:pt>
                <c:pt idx="1815">
                  <c:v>13.822442231247228</c:v>
                </c:pt>
                <c:pt idx="1816">
                  <c:v>22.996282681456638</c:v>
                </c:pt>
                <c:pt idx="1817">
                  <c:v>-10.734706097402853</c:v>
                </c:pt>
                <c:pt idx="1818">
                  <c:v>22.957086211577817</c:v>
                </c:pt>
                <c:pt idx="1819">
                  <c:v>-35.406084138271211</c:v>
                </c:pt>
                <c:pt idx="1820">
                  <c:v>-18.54600259468187</c:v>
                </c:pt>
                <c:pt idx="1821">
                  <c:v>-7.6676756543135145</c:v>
                </c:pt>
                <c:pt idx="1822">
                  <c:v>-24.20373304690461</c:v>
                </c:pt>
                <c:pt idx="1823">
                  <c:v>-53.345748452237174</c:v>
                </c:pt>
                <c:pt idx="1824">
                  <c:v>-6.203967479124457</c:v>
                </c:pt>
                <c:pt idx="1825">
                  <c:v>-8.6151103262415507</c:v>
                </c:pt>
                <c:pt idx="1826">
                  <c:v>-1.1229850836900612</c:v>
                </c:pt>
                <c:pt idx="1827">
                  <c:v>-1.4212515544822206</c:v>
                </c:pt>
                <c:pt idx="1828">
                  <c:v>12.011938622558901</c:v>
                </c:pt>
                <c:pt idx="1829">
                  <c:v>-3.0925143701724558</c:v>
                </c:pt>
                <c:pt idx="1830">
                  <c:v>9.6026622740074661</c:v>
                </c:pt>
                <c:pt idx="1831">
                  <c:v>1.823842851770898</c:v>
                </c:pt>
                <c:pt idx="1832">
                  <c:v>18.548789899206593</c:v>
                </c:pt>
                <c:pt idx="1833">
                  <c:v>5.8162832837135072</c:v>
                </c:pt>
                <c:pt idx="1834">
                  <c:v>-11.424937266983207</c:v>
                </c:pt>
                <c:pt idx="1835">
                  <c:v>-5.7257705466028588</c:v>
                </c:pt>
                <c:pt idx="1836">
                  <c:v>-11.656009789411675</c:v>
                </c:pt>
                <c:pt idx="1837">
                  <c:v>-8.8495425460882036</c:v>
                </c:pt>
                <c:pt idx="1838">
                  <c:v>-56.481092742829595</c:v>
                </c:pt>
                <c:pt idx="1839">
                  <c:v>-24.705821161066631</c:v>
                </c:pt>
                <c:pt idx="1840">
                  <c:v>-12.934188007174322</c:v>
                </c:pt>
                <c:pt idx="1841">
                  <c:v>-1.587369926825789</c:v>
                </c:pt>
                <c:pt idx="1842">
                  <c:v>-5.3927872024894592</c:v>
                </c:pt>
                <c:pt idx="1843">
                  <c:v>4.1215025860959802</c:v>
                </c:pt>
                <c:pt idx="1844">
                  <c:v>8.3181379611215824</c:v>
                </c:pt>
                <c:pt idx="1845">
                  <c:v>-14.138079582023778</c:v>
                </c:pt>
                <c:pt idx="1846">
                  <c:v>-24.232103825102612</c:v>
                </c:pt>
                <c:pt idx="1847">
                  <c:v>-9.4177047094745205</c:v>
                </c:pt>
                <c:pt idx="1848">
                  <c:v>56.10274104024694</c:v>
                </c:pt>
                <c:pt idx="1849">
                  <c:v>10.928996154764089</c:v>
                </c:pt>
                <c:pt idx="1850">
                  <c:v>9.058017992548443</c:v>
                </c:pt>
                <c:pt idx="1851">
                  <c:v>-24.416887183102762</c:v>
                </c:pt>
                <c:pt idx="1852">
                  <c:v>23.227728503598239</c:v>
                </c:pt>
                <c:pt idx="1853">
                  <c:v>-9.9369646104405955</c:v>
                </c:pt>
                <c:pt idx="1854">
                  <c:v>-6.7019492964420291</c:v>
                </c:pt>
                <c:pt idx="1855">
                  <c:v>-99.341499306035828</c:v>
                </c:pt>
                <c:pt idx="1856">
                  <c:v>6.8305386042921024</c:v>
                </c:pt>
                <c:pt idx="1857">
                  <c:v>-8.9126301976074469</c:v>
                </c:pt>
                <c:pt idx="1858">
                  <c:v>7.5525002494886433</c:v>
                </c:pt>
                <c:pt idx="1859">
                  <c:v>3.5294492410692415</c:v>
                </c:pt>
                <c:pt idx="1860">
                  <c:v>13.059790917319342</c:v>
                </c:pt>
                <c:pt idx="1861">
                  <c:v>4.8692219114986033</c:v>
                </c:pt>
                <c:pt idx="1862">
                  <c:v>23.061236831541539</c:v>
                </c:pt>
                <c:pt idx="1863">
                  <c:v>17.108972905657957</c:v>
                </c:pt>
                <c:pt idx="1864">
                  <c:v>26.86814730605774</c:v>
                </c:pt>
                <c:pt idx="1865">
                  <c:v>10.124908572678594</c:v>
                </c:pt>
                <c:pt idx="1866">
                  <c:v>9.0046361335706209</c:v>
                </c:pt>
                <c:pt idx="1867">
                  <c:v>10.023371050706794</c:v>
                </c:pt>
                <c:pt idx="1868">
                  <c:v>7.1597889512741864</c:v>
                </c:pt>
                <c:pt idx="1869">
                  <c:v>-18.955512379987251</c:v>
                </c:pt>
                <c:pt idx="1870">
                  <c:v>-10.301678430170181</c:v>
                </c:pt>
                <c:pt idx="1871">
                  <c:v>-36.992234619367437</c:v>
                </c:pt>
                <c:pt idx="1872">
                  <c:v>5.266039506557509</c:v>
                </c:pt>
                <c:pt idx="1873">
                  <c:v>-0.62388336723309368</c:v>
                </c:pt>
                <c:pt idx="1874">
                  <c:v>-7.1521487504787551</c:v>
                </c:pt>
                <c:pt idx="1875">
                  <c:v>9.6605237295428665</c:v>
                </c:pt>
                <c:pt idx="1876">
                  <c:v>17.34340512550461</c:v>
                </c:pt>
                <c:pt idx="1877">
                  <c:v>-36.773480987472311</c:v>
                </c:pt>
                <c:pt idx="1878">
                  <c:v>20.458964531301056</c:v>
                </c:pt>
                <c:pt idx="1879">
                  <c:v>28.540903320600496</c:v>
                </c:pt>
                <c:pt idx="1880">
                  <c:v>7.6928609416261295</c:v>
                </c:pt>
                <c:pt idx="1881">
                  <c:v>12.07651947293067</c:v>
                </c:pt>
                <c:pt idx="1882">
                  <c:v>24.455884559801248</c:v>
                </c:pt>
                <c:pt idx="1883">
                  <c:v>8.3957843014529594</c:v>
                </c:pt>
                <c:pt idx="1884">
                  <c:v>-73.235530467602686</c:v>
                </c:pt>
                <c:pt idx="1885">
                  <c:v>-5.3427650409298231</c:v>
                </c:pt>
                <c:pt idx="1886">
                  <c:v>1.4975789024938675</c:v>
                </c:pt>
                <c:pt idx="1887">
                  <c:v>-59.594412350347255</c:v>
                </c:pt>
                <c:pt idx="1888">
                  <c:v>-4.1213283795631837</c:v>
                </c:pt>
                <c:pt idx="1889">
                  <c:v>-12.283153307472787</c:v>
                </c:pt>
                <c:pt idx="1890">
                  <c:v>-3.2231692697685208</c:v>
                </c:pt>
                <c:pt idx="1891">
                  <c:v>-3.2033843849725447</c:v>
                </c:pt>
                <c:pt idx="1892">
                  <c:v>16.558729128501955</c:v>
                </c:pt>
                <c:pt idx="1893">
                  <c:v>14.262189293316268</c:v>
                </c:pt>
                <c:pt idx="1894">
                  <c:v>-94.120156218463947</c:v>
                </c:pt>
                <c:pt idx="1895">
                  <c:v>-55.012904971082953</c:v>
                </c:pt>
                <c:pt idx="1896">
                  <c:v>6.5248061392373105</c:v>
                </c:pt>
                <c:pt idx="1897">
                  <c:v>10.23279218977363</c:v>
                </c:pt>
                <c:pt idx="1898">
                  <c:v>22.334795589787419</c:v>
                </c:pt>
                <c:pt idx="1899">
                  <c:v>21.400799707532119</c:v>
                </c:pt>
                <c:pt idx="1900">
                  <c:v>11.238834916663329</c:v>
                </c:pt>
                <c:pt idx="1901">
                  <c:v>-9.185512287906656</c:v>
                </c:pt>
                <c:pt idx="1902">
                  <c:v>-31.943355999262359</c:v>
                </c:pt>
                <c:pt idx="1903">
                  <c:v>-19.654702742682765</c:v>
                </c:pt>
                <c:pt idx="1904">
                  <c:v>-3.0036690384471312</c:v>
                </c:pt>
                <c:pt idx="1905">
                  <c:v>-14.204153631248071</c:v>
                </c:pt>
                <c:pt idx="1906">
                  <c:v>-62.818601972665</c:v>
                </c:pt>
                <c:pt idx="1907">
                  <c:v>4.8128536548157292</c:v>
                </c:pt>
                <c:pt idx="1908">
                  <c:v>22.944767321044473</c:v>
                </c:pt>
                <c:pt idx="1909">
                  <c:v>-50.556452995717748</c:v>
                </c:pt>
                <c:pt idx="1910">
                  <c:v>32.236197180890343</c:v>
                </c:pt>
                <c:pt idx="1911">
                  <c:v>21.156661695144045</c:v>
                </c:pt>
                <c:pt idx="1912">
                  <c:v>25.577276898048616</c:v>
                </c:pt>
                <c:pt idx="1913">
                  <c:v>13.045232228507208</c:v>
                </c:pt>
                <c:pt idx="1914">
                  <c:v>17.330339635545002</c:v>
                </c:pt>
                <c:pt idx="1915">
                  <c:v>0.82041322287312013</c:v>
                </c:pt>
                <c:pt idx="1916">
                  <c:v>15.807276805968018</c:v>
                </c:pt>
                <c:pt idx="1917">
                  <c:v>-8.3078846623342315</c:v>
                </c:pt>
                <c:pt idx="1918">
                  <c:v>-7.133110465109044</c:v>
                </c:pt>
                <c:pt idx="1919">
                  <c:v>-96.642915679807402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CE-4838-A057-65FA3F2B625D}"/>
            </c:ext>
          </c:extLst>
        </c:ser>
        <c:ser>
          <c:idx val="1"/>
          <c:order val="1"/>
          <c:tx>
            <c:v>Contrôles_positifs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Feuil1!$F:$F</c:f>
              <c:strCache>
                <c:ptCount val="192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11</c:v>
                </c:pt>
                <c:pt idx="770">
                  <c:v>11</c:v>
                </c:pt>
                <c:pt idx="771">
                  <c:v>11</c:v>
                </c:pt>
                <c:pt idx="772">
                  <c:v>11</c:v>
                </c:pt>
                <c:pt idx="773">
                  <c:v>11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11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13</c:v>
                </c:pt>
                <c:pt idx="805">
                  <c:v>13</c:v>
                </c:pt>
                <c:pt idx="806">
                  <c:v>13</c:v>
                </c:pt>
                <c:pt idx="807">
                  <c:v>13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13</c:v>
                </c:pt>
                <c:pt idx="812">
                  <c:v>13</c:v>
                </c:pt>
                <c:pt idx="813">
                  <c:v>13</c:v>
                </c:pt>
                <c:pt idx="814">
                  <c:v>13</c:v>
                </c:pt>
                <c:pt idx="815">
                  <c:v>13</c:v>
                </c:pt>
                <c:pt idx="816">
                  <c:v>13</c:v>
                </c:pt>
                <c:pt idx="817">
                  <c:v>14</c:v>
                </c:pt>
                <c:pt idx="818">
                  <c:v>14</c:v>
                </c:pt>
                <c:pt idx="819">
                  <c:v>14</c:v>
                </c:pt>
                <c:pt idx="820">
                  <c:v>14</c:v>
                </c:pt>
                <c:pt idx="821">
                  <c:v>14</c:v>
                </c:pt>
                <c:pt idx="822">
                  <c:v>14</c:v>
                </c:pt>
                <c:pt idx="823">
                  <c:v>14</c:v>
                </c:pt>
                <c:pt idx="824">
                  <c:v>14</c:v>
                </c:pt>
                <c:pt idx="825">
                  <c:v>14</c:v>
                </c:pt>
                <c:pt idx="826">
                  <c:v>14</c:v>
                </c:pt>
                <c:pt idx="827">
                  <c:v>14</c:v>
                </c:pt>
                <c:pt idx="828">
                  <c:v>14</c:v>
                </c:pt>
                <c:pt idx="829">
                  <c:v>14</c:v>
                </c:pt>
                <c:pt idx="830">
                  <c:v>14</c:v>
                </c:pt>
                <c:pt idx="831">
                  <c:v>14</c:v>
                </c:pt>
                <c:pt idx="832">
                  <c:v>14</c:v>
                </c:pt>
                <c:pt idx="833">
                  <c:v>15</c:v>
                </c:pt>
                <c:pt idx="834">
                  <c:v>15</c:v>
                </c:pt>
                <c:pt idx="835">
                  <c:v>15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15</c:v>
                </c:pt>
                <c:pt idx="843">
                  <c:v>15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15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19</c:v>
                </c:pt>
                <c:pt idx="898">
                  <c:v>19</c:v>
                </c:pt>
                <c:pt idx="899">
                  <c:v>19</c:v>
                </c:pt>
                <c:pt idx="900">
                  <c:v>19</c:v>
                </c:pt>
                <c:pt idx="901">
                  <c:v>19</c:v>
                </c:pt>
                <c:pt idx="902">
                  <c:v>19</c:v>
                </c:pt>
                <c:pt idx="903">
                  <c:v>19</c:v>
                </c:pt>
                <c:pt idx="904">
                  <c:v>19</c:v>
                </c:pt>
                <c:pt idx="905">
                  <c:v>19</c:v>
                </c:pt>
                <c:pt idx="906">
                  <c:v>19</c:v>
                </c:pt>
                <c:pt idx="907">
                  <c:v>19</c:v>
                </c:pt>
                <c:pt idx="908">
                  <c:v>19</c:v>
                </c:pt>
                <c:pt idx="909">
                  <c:v>19</c:v>
                </c:pt>
                <c:pt idx="910">
                  <c:v>19</c:v>
                </c:pt>
                <c:pt idx="911">
                  <c:v>19</c:v>
                </c:pt>
                <c:pt idx="912">
                  <c:v>19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22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22</c:v>
                </c:pt>
                <c:pt idx="951">
                  <c:v>22</c:v>
                </c:pt>
                <c:pt idx="952">
                  <c:v>22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22</c:v>
                </c:pt>
                <c:pt idx="960">
                  <c:v>22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8</c:v>
                </c:pt>
                <c:pt idx="1042">
                  <c:v>8</c:v>
                </c:pt>
                <c:pt idx="1043">
                  <c:v>8</c:v>
                </c:pt>
                <c:pt idx="1044">
                  <c:v>8</c:v>
                </c:pt>
                <c:pt idx="1045">
                  <c:v>8</c:v>
                </c:pt>
                <c:pt idx="1046">
                  <c:v>8</c:v>
                </c:pt>
                <c:pt idx="1047">
                  <c:v>8</c:v>
                </c:pt>
                <c:pt idx="1048">
                  <c:v>8</c:v>
                </c:pt>
                <c:pt idx="1049">
                  <c:v>8</c:v>
                </c:pt>
                <c:pt idx="1050">
                  <c:v>8</c:v>
                </c:pt>
                <c:pt idx="1051">
                  <c:v>8</c:v>
                </c:pt>
                <c:pt idx="1052">
                  <c:v>8</c:v>
                </c:pt>
                <c:pt idx="1053">
                  <c:v>8</c:v>
                </c:pt>
                <c:pt idx="1054">
                  <c:v>8</c:v>
                </c:pt>
                <c:pt idx="1055">
                  <c:v>8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10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11</c:v>
                </c:pt>
                <c:pt idx="1091">
                  <c:v>11</c:v>
                </c:pt>
                <c:pt idx="1092">
                  <c:v>11</c:v>
                </c:pt>
                <c:pt idx="1093">
                  <c:v>11</c:v>
                </c:pt>
                <c:pt idx="1094">
                  <c:v>11</c:v>
                </c:pt>
                <c:pt idx="1095">
                  <c:v>11</c:v>
                </c:pt>
                <c:pt idx="1096">
                  <c:v>11</c:v>
                </c:pt>
                <c:pt idx="1097">
                  <c:v>11</c:v>
                </c:pt>
                <c:pt idx="1098">
                  <c:v>11</c:v>
                </c:pt>
                <c:pt idx="1099">
                  <c:v>11</c:v>
                </c:pt>
                <c:pt idx="1100">
                  <c:v>11</c:v>
                </c:pt>
                <c:pt idx="1101">
                  <c:v>11</c:v>
                </c:pt>
                <c:pt idx="1102">
                  <c:v>11</c:v>
                </c:pt>
                <c:pt idx="1103">
                  <c:v>11</c:v>
                </c:pt>
                <c:pt idx="1104">
                  <c:v>11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</c:v>
                </c:pt>
                <c:pt idx="1113">
                  <c:v>12</c:v>
                </c:pt>
                <c:pt idx="1114">
                  <c:v>12</c:v>
                </c:pt>
                <c:pt idx="1115">
                  <c:v>12</c:v>
                </c:pt>
                <c:pt idx="1116">
                  <c:v>12</c:v>
                </c:pt>
                <c:pt idx="1117">
                  <c:v>12</c:v>
                </c:pt>
                <c:pt idx="1118">
                  <c:v>12</c:v>
                </c:pt>
                <c:pt idx="1119">
                  <c:v>12</c:v>
                </c:pt>
                <c:pt idx="1120">
                  <c:v>12</c:v>
                </c:pt>
                <c:pt idx="1121">
                  <c:v>13</c:v>
                </c:pt>
                <c:pt idx="1122">
                  <c:v>13</c:v>
                </c:pt>
                <c:pt idx="1123">
                  <c:v>13</c:v>
                </c:pt>
                <c:pt idx="1124">
                  <c:v>13</c:v>
                </c:pt>
                <c:pt idx="1125">
                  <c:v>13</c:v>
                </c:pt>
                <c:pt idx="1126">
                  <c:v>13</c:v>
                </c:pt>
                <c:pt idx="1127">
                  <c:v>13</c:v>
                </c:pt>
                <c:pt idx="1128">
                  <c:v>13</c:v>
                </c:pt>
                <c:pt idx="1129">
                  <c:v>13</c:v>
                </c:pt>
                <c:pt idx="1130">
                  <c:v>13</c:v>
                </c:pt>
                <c:pt idx="1131">
                  <c:v>13</c:v>
                </c:pt>
                <c:pt idx="1132">
                  <c:v>13</c:v>
                </c:pt>
                <c:pt idx="1133">
                  <c:v>13</c:v>
                </c:pt>
                <c:pt idx="1134">
                  <c:v>13</c:v>
                </c:pt>
                <c:pt idx="1135">
                  <c:v>13</c:v>
                </c:pt>
                <c:pt idx="1136">
                  <c:v>13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14</c:v>
                </c:pt>
                <c:pt idx="1149">
                  <c:v>14</c:v>
                </c:pt>
                <c:pt idx="1150">
                  <c:v>14</c:v>
                </c:pt>
                <c:pt idx="1151">
                  <c:v>14</c:v>
                </c:pt>
                <c:pt idx="1152">
                  <c:v>14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16</c:v>
                </c:pt>
                <c:pt idx="1183">
                  <c:v>16</c:v>
                </c:pt>
                <c:pt idx="1184">
                  <c:v>16</c:v>
                </c:pt>
                <c:pt idx="1185">
                  <c:v>17</c:v>
                </c:pt>
                <c:pt idx="1186">
                  <c:v>17</c:v>
                </c:pt>
                <c:pt idx="1187">
                  <c:v>17</c:v>
                </c:pt>
                <c:pt idx="1188">
                  <c:v>17</c:v>
                </c:pt>
                <c:pt idx="1189">
                  <c:v>17</c:v>
                </c:pt>
                <c:pt idx="1190">
                  <c:v>17</c:v>
                </c:pt>
                <c:pt idx="1191">
                  <c:v>17</c:v>
                </c:pt>
                <c:pt idx="1192">
                  <c:v>17</c:v>
                </c:pt>
                <c:pt idx="1193">
                  <c:v>17</c:v>
                </c:pt>
                <c:pt idx="1194">
                  <c:v>17</c:v>
                </c:pt>
                <c:pt idx="1195">
                  <c:v>17</c:v>
                </c:pt>
                <c:pt idx="1196">
                  <c:v>17</c:v>
                </c:pt>
                <c:pt idx="1197">
                  <c:v>17</c:v>
                </c:pt>
                <c:pt idx="1198">
                  <c:v>17</c:v>
                </c:pt>
                <c:pt idx="1199">
                  <c:v>17</c:v>
                </c:pt>
                <c:pt idx="1200">
                  <c:v>17</c:v>
                </c:pt>
                <c:pt idx="1201">
                  <c:v>18</c:v>
                </c:pt>
                <c:pt idx="1202">
                  <c:v>18</c:v>
                </c:pt>
                <c:pt idx="1203">
                  <c:v>18</c:v>
                </c:pt>
                <c:pt idx="1204">
                  <c:v>18</c:v>
                </c:pt>
                <c:pt idx="1205">
                  <c:v>18</c:v>
                </c:pt>
                <c:pt idx="1206">
                  <c:v>18</c:v>
                </c:pt>
                <c:pt idx="1207">
                  <c:v>18</c:v>
                </c:pt>
                <c:pt idx="1208">
                  <c:v>18</c:v>
                </c:pt>
                <c:pt idx="1209">
                  <c:v>18</c:v>
                </c:pt>
                <c:pt idx="1210">
                  <c:v>18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19</c:v>
                </c:pt>
                <c:pt idx="1218">
                  <c:v>19</c:v>
                </c:pt>
                <c:pt idx="1219">
                  <c:v>19</c:v>
                </c:pt>
                <c:pt idx="1220">
                  <c:v>19</c:v>
                </c:pt>
                <c:pt idx="1221">
                  <c:v>19</c:v>
                </c:pt>
                <c:pt idx="1222">
                  <c:v>19</c:v>
                </c:pt>
                <c:pt idx="1223">
                  <c:v>19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20</c:v>
                </c:pt>
                <c:pt idx="1234">
                  <c:v>20</c:v>
                </c:pt>
                <c:pt idx="1235">
                  <c:v>20</c:v>
                </c:pt>
                <c:pt idx="1236">
                  <c:v>20</c:v>
                </c:pt>
                <c:pt idx="1237">
                  <c:v>20</c:v>
                </c:pt>
                <c:pt idx="1238">
                  <c:v>20</c:v>
                </c:pt>
                <c:pt idx="1239">
                  <c:v>20</c:v>
                </c:pt>
                <c:pt idx="1240">
                  <c:v>20</c:v>
                </c:pt>
                <c:pt idx="1241">
                  <c:v>20</c:v>
                </c:pt>
                <c:pt idx="1242">
                  <c:v>20</c:v>
                </c:pt>
                <c:pt idx="1243">
                  <c:v>20</c:v>
                </c:pt>
                <c:pt idx="1244">
                  <c:v>20</c:v>
                </c:pt>
                <c:pt idx="1245">
                  <c:v>20</c:v>
                </c:pt>
                <c:pt idx="1246">
                  <c:v>20</c:v>
                </c:pt>
                <c:pt idx="1247">
                  <c:v>20</c:v>
                </c:pt>
                <c:pt idx="1248">
                  <c:v>20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21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21</c:v>
                </c:pt>
                <c:pt idx="1264">
                  <c:v>21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22</c:v>
                </c:pt>
                <c:pt idx="1270">
                  <c:v>22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22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7</c:v>
                </c:pt>
                <c:pt idx="1358">
                  <c:v>7</c:v>
                </c:pt>
                <c:pt idx="1359">
                  <c:v>7</c:v>
                </c:pt>
                <c:pt idx="1360">
                  <c:v>7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10</c:v>
                </c:pt>
                <c:pt idx="1394">
                  <c:v>10</c:v>
                </c:pt>
                <c:pt idx="1395">
                  <c:v>10</c:v>
                </c:pt>
                <c:pt idx="1396">
                  <c:v>10</c:v>
                </c:pt>
                <c:pt idx="1397">
                  <c:v>10</c:v>
                </c:pt>
                <c:pt idx="1398">
                  <c:v>10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10</c:v>
                </c:pt>
                <c:pt idx="1406">
                  <c:v>10</c:v>
                </c:pt>
                <c:pt idx="1407">
                  <c:v>10</c:v>
                </c:pt>
                <c:pt idx="1408">
                  <c:v>10</c:v>
                </c:pt>
                <c:pt idx="1409">
                  <c:v>11</c:v>
                </c:pt>
                <c:pt idx="1410">
                  <c:v>11</c:v>
                </c:pt>
                <c:pt idx="1411">
                  <c:v>11</c:v>
                </c:pt>
                <c:pt idx="1412">
                  <c:v>11</c:v>
                </c:pt>
                <c:pt idx="1413">
                  <c:v>11</c:v>
                </c:pt>
                <c:pt idx="1414">
                  <c:v>11</c:v>
                </c:pt>
                <c:pt idx="1415">
                  <c:v>11</c:v>
                </c:pt>
                <c:pt idx="1416">
                  <c:v>11</c:v>
                </c:pt>
                <c:pt idx="1417">
                  <c:v>11</c:v>
                </c:pt>
                <c:pt idx="1418">
                  <c:v>11</c:v>
                </c:pt>
                <c:pt idx="1419">
                  <c:v>11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11</c:v>
                </c:pt>
                <c:pt idx="1424">
                  <c:v>11</c:v>
                </c:pt>
                <c:pt idx="1425">
                  <c:v>12</c:v>
                </c:pt>
                <c:pt idx="1426">
                  <c:v>12</c:v>
                </c:pt>
                <c:pt idx="1427">
                  <c:v>12</c:v>
                </c:pt>
                <c:pt idx="1428">
                  <c:v>12</c:v>
                </c:pt>
                <c:pt idx="1429">
                  <c:v>12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12</c:v>
                </c:pt>
                <c:pt idx="1440">
                  <c:v>12</c:v>
                </c:pt>
                <c:pt idx="1441">
                  <c:v>13</c:v>
                </c:pt>
                <c:pt idx="1442">
                  <c:v>13</c:v>
                </c:pt>
                <c:pt idx="1443">
                  <c:v>13</c:v>
                </c:pt>
                <c:pt idx="1444">
                  <c:v>13</c:v>
                </c:pt>
                <c:pt idx="1445">
                  <c:v>13</c:v>
                </c:pt>
                <c:pt idx="1446">
                  <c:v>13</c:v>
                </c:pt>
                <c:pt idx="1447">
                  <c:v>13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13</c:v>
                </c:pt>
                <c:pt idx="1456">
                  <c:v>13</c:v>
                </c:pt>
                <c:pt idx="1457">
                  <c:v>14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14</c:v>
                </c:pt>
                <c:pt idx="1462">
                  <c:v>14</c:v>
                </c:pt>
                <c:pt idx="1463">
                  <c:v>14</c:v>
                </c:pt>
                <c:pt idx="1464">
                  <c:v>14</c:v>
                </c:pt>
                <c:pt idx="1465">
                  <c:v>14</c:v>
                </c:pt>
                <c:pt idx="1466">
                  <c:v>14</c:v>
                </c:pt>
                <c:pt idx="1467">
                  <c:v>14</c:v>
                </c:pt>
                <c:pt idx="1468">
                  <c:v>14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15</c:v>
                </c:pt>
                <c:pt idx="1474">
                  <c:v>15</c:v>
                </c:pt>
                <c:pt idx="1475">
                  <c:v>15</c:v>
                </c:pt>
                <c:pt idx="1476">
                  <c:v>15</c:v>
                </c:pt>
                <c:pt idx="1477">
                  <c:v>15</c:v>
                </c:pt>
                <c:pt idx="1478">
                  <c:v>15</c:v>
                </c:pt>
                <c:pt idx="1479">
                  <c:v>15</c:v>
                </c:pt>
                <c:pt idx="1480">
                  <c:v>15</c:v>
                </c:pt>
                <c:pt idx="1481">
                  <c:v>15</c:v>
                </c:pt>
                <c:pt idx="1482">
                  <c:v>15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16</c:v>
                </c:pt>
                <c:pt idx="1493">
                  <c:v>16</c:v>
                </c:pt>
                <c:pt idx="1494">
                  <c:v>16</c:v>
                </c:pt>
                <c:pt idx="1495">
                  <c:v>16</c:v>
                </c:pt>
                <c:pt idx="1496">
                  <c:v>16</c:v>
                </c:pt>
                <c:pt idx="1497">
                  <c:v>16</c:v>
                </c:pt>
                <c:pt idx="1498">
                  <c:v>16</c:v>
                </c:pt>
                <c:pt idx="1499">
                  <c:v>16</c:v>
                </c:pt>
                <c:pt idx="1500">
                  <c:v>16</c:v>
                </c:pt>
                <c:pt idx="1501">
                  <c:v>16</c:v>
                </c:pt>
                <c:pt idx="1502">
                  <c:v>16</c:v>
                </c:pt>
                <c:pt idx="1503">
                  <c:v>16</c:v>
                </c:pt>
                <c:pt idx="1504">
                  <c:v>16</c:v>
                </c:pt>
                <c:pt idx="1505">
                  <c:v>17</c:v>
                </c:pt>
                <c:pt idx="1506">
                  <c:v>17</c:v>
                </c:pt>
                <c:pt idx="1507">
                  <c:v>17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</c:v>
                </c:pt>
                <c:pt idx="1516">
                  <c:v>17</c:v>
                </c:pt>
                <c:pt idx="1517">
                  <c:v>17</c:v>
                </c:pt>
                <c:pt idx="1518">
                  <c:v>17</c:v>
                </c:pt>
                <c:pt idx="1519">
                  <c:v>17</c:v>
                </c:pt>
                <c:pt idx="1520">
                  <c:v>17</c:v>
                </c:pt>
                <c:pt idx="1521">
                  <c:v>18</c:v>
                </c:pt>
                <c:pt idx="1522">
                  <c:v>18</c:v>
                </c:pt>
                <c:pt idx="1523">
                  <c:v>18</c:v>
                </c:pt>
                <c:pt idx="1524">
                  <c:v>18</c:v>
                </c:pt>
                <c:pt idx="1525">
                  <c:v>18</c:v>
                </c:pt>
                <c:pt idx="1526">
                  <c:v>18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18</c:v>
                </c:pt>
                <c:pt idx="1531">
                  <c:v>18</c:v>
                </c:pt>
                <c:pt idx="1532">
                  <c:v>18</c:v>
                </c:pt>
                <c:pt idx="1533">
                  <c:v>18</c:v>
                </c:pt>
                <c:pt idx="1534">
                  <c:v>18</c:v>
                </c:pt>
                <c:pt idx="1535">
                  <c:v>18</c:v>
                </c:pt>
                <c:pt idx="1536">
                  <c:v>18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20</c:v>
                </c:pt>
                <c:pt idx="1557">
                  <c:v>20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20</c:v>
                </c:pt>
                <c:pt idx="1562">
                  <c:v>20</c:v>
                </c:pt>
                <c:pt idx="1563">
                  <c:v>20</c:v>
                </c:pt>
                <c:pt idx="1564">
                  <c:v>20</c:v>
                </c:pt>
                <c:pt idx="1565">
                  <c:v>20</c:v>
                </c:pt>
                <c:pt idx="1566">
                  <c:v>20</c:v>
                </c:pt>
                <c:pt idx="1567">
                  <c:v>20</c:v>
                </c:pt>
                <c:pt idx="1568">
                  <c:v>20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22</c:v>
                </c:pt>
                <c:pt idx="1586">
                  <c:v>22</c:v>
                </c:pt>
                <c:pt idx="1587">
                  <c:v>22</c:v>
                </c:pt>
                <c:pt idx="1588">
                  <c:v>22</c:v>
                </c:pt>
                <c:pt idx="1589">
                  <c:v>22</c:v>
                </c:pt>
                <c:pt idx="1590">
                  <c:v>22</c:v>
                </c:pt>
                <c:pt idx="1591">
                  <c:v>22</c:v>
                </c:pt>
                <c:pt idx="1592">
                  <c:v>22</c:v>
                </c:pt>
                <c:pt idx="1593">
                  <c:v>22</c:v>
                </c:pt>
                <c:pt idx="1594">
                  <c:v>22</c:v>
                </c:pt>
                <c:pt idx="1595">
                  <c:v>22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5</c:v>
                </c:pt>
                <c:pt idx="1634">
                  <c:v>5</c:v>
                </c:pt>
                <c:pt idx="1635">
                  <c:v>5</c:v>
                </c:pt>
                <c:pt idx="1636">
                  <c:v>5</c:v>
                </c:pt>
                <c:pt idx="1637">
                  <c:v>5</c:v>
                </c:pt>
                <c:pt idx="1638">
                  <c:v>5</c:v>
                </c:pt>
                <c:pt idx="1639">
                  <c:v>5</c:v>
                </c:pt>
                <c:pt idx="1640">
                  <c:v>5</c:v>
                </c:pt>
                <c:pt idx="1641">
                  <c:v>5</c:v>
                </c:pt>
                <c:pt idx="1642">
                  <c:v>5</c:v>
                </c:pt>
                <c:pt idx="1643">
                  <c:v>5</c:v>
                </c:pt>
                <c:pt idx="1644">
                  <c:v>5</c:v>
                </c:pt>
                <c:pt idx="1645">
                  <c:v>5</c:v>
                </c:pt>
                <c:pt idx="1646">
                  <c:v>5</c:v>
                </c:pt>
                <c:pt idx="1647">
                  <c:v>5</c:v>
                </c:pt>
                <c:pt idx="1648">
                  <c:v>5</c:v>
                </c:pt>
                <c:pt idx="1649">
                  <c:v>6</c:v>
                </c:pt>
                <c:pt idx="1650">
                  <c:v>6</c:v>
                </c:pt>
                <c:pt idx="1651">
                  <c:v>6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8</c:v>
                </c:pt>
                <c:pt idx="1682">
                  <c:v>8</c:v>
                </c:pt>
                <c:pt idx="1683">
                  <c:v>8</c:v>
                </c:pt>
                <c:pt idx="1684">
                  <c:v>8</c:v>
                </c:pt>
                <c:pt idx="1685">
                  <c:v>8</c:v>
                </c:pt>
                <c:pt idx="1686">
                  <c:v>8</c:v>
                </c:pt>
                <c:pt idx="1687">
                  <c:v>8</c:v>
                </c:pt>
                <c:pt idx="1688">
                  <c:v>8</c:v>
                </c:pt>
                <c:pt idx="1689">
                  <c:v>8</c:v>
                </c:pt>
                <c:pt idx="1690">
                  <c:v>8</c:v>
                </c:pt>
                <c:pt idx="1691">
                  <c:v>8</c:v>
                </c:pt>
                <c:pt idx="1692">
                  <c:v>8</c:v>
                </c:pt>
                <c:pt idx="1693">
                  <c:v>8</c:v>
                </c:pt>
                <c:pt idx="1694">
                  <c:v>8</c:v>
                </c:pt>
                <c:pt idx="1695">
                  <c:v>8</c:v>
                </c:pt>
                <c:pt idx="1696">
                  <c:v>8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10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10</c:v>
                </c:pt>
                <c:pt idx="1720">
                  <c:v>10</c:v>
                </c:pt>
                <c:pt idx="1721">
                  <c:v>10</c:v>
                </c:pt>
                <c:pt idx="1722">
                  <c:v>10</c:v>
                </c:pt>
                <c:pt idx="1723">
                  <c:v>10</c:v>
                </c:pt>
                <c:pt idx="1724">
                  <c:v>10</c:v>
                </c:pt>
                <c:pt idx="1725">
                  <c:v>10</c:v>
                </c:pt>
                <c:pt idx="1726">
                  <c:v>10</c:v>
                </c:pt>
                <c:pt idx="1727">
                  <c:v>10</c:v>
                </c:pt>
                <c:pt idx="1728">
                  <c:v>10</c:v>
                </c:pt>
                <c:pt idx="1729">
                  <c:v>11</c:v>
                </c:pt>
                <c:pt idx="1730">
                  <c:v>11</c:v>
                </c:pt>
                <c:pt idx="1731">
                  <c:v>11</c:v>
                </c:pt>
                <c:pt idx="1732">
                  <c:v>11</c:v>
                </c:pt>
                <c:pt idx="1733">
                  <c:v>11</c:v>
                </c:pt>
                <c:pt idx="1734">
                  <c:v>11</c:v>
                </c:pt>
                <c:pt idx="1735">
                  <c:v>11</c:v>
                </c:pt>
                <c:pt idx="1736">
                  <c:v>11</c:v>
                </c:pt>
                <c:pt idx="1737">
                  <c:v>11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12</c:v>
                </c:pt>
                <c:pt idx="1746">
                  <c:v>12</c:v>
                </c:pt>
                <c:pt idx="1747">
                  <c:v>12</c:v>
                </c:pt>
                <c:pt idx="1748">
                  <c:v>12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12</c:v>
                </c:pt>
                <c:pt idx="1759">
                  <c:v>12</c:v>
                </c:pt>
                <c:pt idx="1760">
                  <c:v>12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13</c:v>
                </c:pt>
                <c:pt idx="1766">
                  <c:v>13</c:v>
                </c:pt>
                <c:pt idx="1767">
                  <c:v>13</c:v>
                </c:pt>
                <c:pt idx="1768">
                  <c:v>13</c:v>
                </c:pt>
                <c:pt idx="1769">
                  <c:v>13</c:v>
                </c:pt>
                <c:pt idx="1770">
                  <c:v>13</c:v>
                </c:pt>
                <c:pt idx="1771">
                  <c:v>13</c:v>
                </c:pt>
                <c:pt idx="1772">
                  <c:v>13</c:v>
                </c:pt>
                <c:pt idx="1773">
                  <c:v>13</c:v>
                </c:pt>
                <c:pt idx="1774">
                  <c:v>13</c:v>
                </c:pt>
                <c:pt idx="1775">
                  <c:v>13</c:v>
                </c:pt>
                <c:pt idx="1776">
                  <c:v>13</c:v>
                </c:pt>
                <c:pt idx="1777">
                  <c:v>14</c:v>
                </c:pt>
                <c:pt idx="1778">
                  <c:v>14</c:v>
                </c:pt>
                <c:pt idx="1779">
                  <c:v>14</c:v>
                </c:pt>
                <c:pt idx="1780">
                  <c:v>14</c:v>
                </c:pt>
                <c:pt idx="1781">
                  <c:v>14</c:v>
                </c:pt>
                <c:pt idx="1782">
                  <c:v>14</c:v>
                </c:pt>
                <c:pt idx="1783">
                  <c:v>14</c:v>
                </c:pt>
                <c:pt idx="1784">
                  <c:v>14</c:v>
                </c:pt>
                <c:pt idx="1785">
                  <c:v>14</c:v>
                </c:pt>
                <c:pt idx="1786">
                  <c:v>14</c:v>
                </c:pt>
                <c:pt idx="1787">
                  <c:v>14</c:v>
                </c:pt>
                <c:pt idx="1788">
                  <c:v>14</c:v>
                </c:pt>
                <c:pt idx="1789">
                  <c:v>14</c:v>
                </c:pt>
                <c:pt idx="1790">
                  <c:v>14</c:v>
                </c:pt>
                <c:pt idx="1791">
                  <c:v>14</c:v>
                </c:pt>
                <c:pt idx="1792">
                  <c:v>14</c:v>
                </c:pt>
                <c:pt idx="1793">
                  <c:v>15</c:v>
                </c:pt>
                <c:pt idx="1794">
                  <c:v>15</c:v>
                </c:pt>
                <c:pt idx="1795">
                  <c:v>15</c:v>
                </c:pt>
                <c:pt idx="1796">
                  <c:v>15</c:v>
                </c:pt>
                <c:pt idx="1797">
                  <c:v>15</c:v>
                </c:pt>
                <c:pt idx="1798">
                  <c:v>15</c:v>
                </c:pt>
                <c:pt idx="1799">
                  <c:v>15</c:v>
                </c:pt>
                <c:pt idx="1800">
                  <c:v>15</c:v>
                </c:pt>
                <c:pt idx="1801">
                  <c:v>15</c:v>
                </c:pt>
                <c:pt idx="1802">
                  <c:v>15</c:v>
                </c:pt>
                <c:pt idx="1803">
                  <c:v>15</c:v>
                </c:pt>
                <c:pt idx="1804">
                  <c:v>15</c:v>
                </c:pt>
                <c:pt idx="1805">
                  <c:v>15</c:v>
                </c:pt>
                <c:pt idx="1806">
                  <c:v>15</c:v>
                </c:pt>
                <c:pt idx="1807">
                  <c:v>15</c:v>
                </c:pt>
                <c:pt idx="1808">
                  <c:v>15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17</c:v>
                </c:pt>
                <c:pt idx="1826">
                  <c:v>17</c:v>
                </c:pt>
                <c:pt idx="1827">
                  <c:v>17</c:v>
                </c:pt>
                <c:pt idx="1828">
                  <c:v>17</c:v>
                </c:pt>
                <c:pt idx="1829">
                  <c:v>17</c:v>
                </c:pt>
                <c:pt idx="1830">
                  <c:v>17</c:v>
                </c:pt>
                <c:pt idx="1831">
                  <c:v>17</c:v>
                </c:pt>
                <c:pt idx="1832">
                  <c:v>17</c:v>
                </c:pt>
                <c:pt idx="1833">
                  <c:v>17</c:v>
                </c:pt>
                <c:pt idx="1834">
                  <c:v>17</c:v>
                </c:pt>
                <c:pt idx="1835">
                  <c:v>17</c:v>
                </c:pt>
                <c:pt idx="1836">
                  <c:v>17</c:v>
                </c:pt>
                <c:pt idx="1837">
                  <c:v>17</c:v>
                </c:pt>
                <c:pt idx="1838">
                  <c:v>17</c:v>
                </c:pt>
                <c:pt idx="1839">
                  <c:v>17</c:v>
                </c:pt>
                <c:pt idx="1840">
                  <c:v>17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18</c:v>
                </c:pt>
                <c:pt idx="1847">
                  <c:v>18</c:v>
                </c:pt>
                <c:pt idx="1848">
                  <c:v>18</c:v>
                </c:pt>
                <c:pt idx="1849">
                  <c:v>18</c:v>
                </c:pt>
                <c:pt idx="1850">
                  <c:v>18</c:v>
                </c:pt>
                <c:pt idx="1851">
                  <c:v>18</c:v>
                </c:pt>
                <c:pt idx="1852">
                  <c:v>18</c:v>
                </c:pt>
                <c:pt idx="1853">
                  <c:v>18</c:v>
                </c:pt>
                <c:pt idx="1854">
                  <c:v>18</c:v>
                </c:pt>
                <c:pt idx="1855">
                  <c:v>18</c:v>
                </c:pt>
                <c:pt idx="1856">
                  <c:v>18</c:v>
                </c:pt>
                <c:pt idx="1857">
                  <c:v>19</c:v>
                </c:pt>
                <c:pt idx="1858">
                  <c:v>19</c:v>
                </c:pt>
                <c:pt idx="1859">
                  <c:v>19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19</c:v>
                </c:pt>
                <c:pt idx="1864">
                  <c:v>19</c:v>
                </c:pt>
                <c:pt idx="1865">
                  <c:v>19</c:v>
                </c:pt>
                <c:pt idx="1866">
                  <c:v>19</c:v>
                </c:pt>
                <c:pt idx="1867">
                  <c:v>19</c:v>
                </c:pt>
                <c:pt idx="1868">
                  <c:v>19</c:v>
                </c:pt>
                <c:pt idx="1869">
                  <c:v>19</c:v>
                </c:pt>
                <c:pt idx="1870">
                  <c:v>19</c:v>
                </c:pt>
                <c:pt idx="1871">
                  <c:v>19</c:v>
                </c:pt>
                <c:pt idx="1872">
                  <c:v>19</c:v>
                </c:pt>
                <c:pt idx="1873">
                  <c:v>20</c:v>
                </c:pt>
                <c:pt idx="1874">
                  <c:v>20</c:v>
                </c:pt>
                <c:pt idx="1875">
                  <c:v>20</c:v>
                </c:pt>
                <c:pt idx="1876">
                  <c:v>20</c:v>
                </c:pt>
                <c:pt idx="1877">
                  <c:v>20</c:v>
                </c:pt>
                <c:pt idx="1878">
                  <c:v>20</c:v>
                </c:pt>
                <c:pt idx="1879">
                  <c:v>20</c:v>
                </c:pt>
                <c:pt idx="1880">
                  <c:v>20</c:v>
                </c:pt>
                <c:pt idx="1881">
                  <c:v>20</c:v>
                </c:pt>
                <c:pt idx="1882">
                  <c:v>20</c:v>
                </c:pt>
                <c:pt idx="1883">
                  <c:v>20</c:v>
                </c:pt>
                <c:pt idx="1884">
                  <c:v>20</c:v>
                </c:pt>
                <c:pt idx="1885">
                  <c:v>20</c:v>
                </c:pt>
                <c:pt idx="1886">
                  <c:v>20</c:v>
                </c:pt>
                <c:pt idx="1887">
                  <c:v>20</c:v>
                </c:pt>
                <c:pt idx="1888">
                  <c:v>20</c:v>
                </c:pt>
                <c:pt idx="1889">
                  <c:v>21</c:v>
                </c:pt>
                <c:pt idx="1890">
                  <c:v>21</c:v>
                </c:pt>
                <c:pt idx="1891">
                  <c:v>21</c:v>
                </c:pt>
                <c:pt idx="1892">
                  <c:v>21</c:v>
                </c:pt>
                <c:pt idx="1893">
                  <c:v>21</c:v>
                </c:pt>
                <c:pt idx="1894">
                  <c:v>21</c:v>
                </c:pt>
                <c:pt idx="1895">
                  <c:v>21</c:v>
                </c:pt>
                <c:pt idx="1896">
                  <c:v>21</c:v>
                </c:pt>
                <c:pt idx="1897">
                  <c:v>21</c:v>
                </c:pt>
                <c:pt idx="1898">
                  <c:v>21</c:v>
                </c:pt>
                <c:pt idx="1899">
                  <c:v>21</c:v>
                </c:pt>
                <c:pt idx="1900">
                  <c:v>21</c:v>
                </c:pt>
                <c:pt idx="1901">
                  <c:v>21</c:v>
                </c:pt>
                <c:pt idx="1902">
                  <c:v>21</c:v>
                </c:pt>
                <c:pt idx="1903">
                  <c:v>21</c:v>
                </c:pt>
                <c:pt idx="1904">
                  <c:v>21</c:v>
                </c:pt>
                <c:pt idx="1905">
                  <c:v>22</c:v>
                </c:pt>
                <c:pt idx="1906">
                  <c:v>22</c:v>
                </c:pt>
                <c:pt idx="1907">
                  <c:v>22</c:v>
                </c:pt>
                <c:pt idx="1908">
                  <c:v>22</c:v>
                </c:pt>
                <c:pt idx="1909">
                  <c:v>22</c:v>
                </c:pt>
                <c:pt idx="1910">
                  <c:v>22</c:v>
                </c:pt>
                <c:pt idx="1911">
                  <c:v>22</c:v>
                </c:pt>
                <c:pt idx="1912">
                  <c:v>22</c:v>
                </c:pt>
                <c:pt idx="1913">
                  <c:v>22</c:v>
                </c:pt>
                <c:pt idx="1914">
                  <c:v>22</c:v>
                </c:pt>
                <c:pt idx="1915">
                  <c:v>22</c:v>
                </c:pt>
                <c:pt idx="1916">
                  <c:v>22</c:v>
                </c:pt>
                <c:pt idx="1917">
                  <c:v>22</c:v>
                </c:pt>
                <c:pt idx="1918">
                  <c:v>22</c:v>
                </c:pt>
                <c:pt idx="1919">
                  <c:v>22</c:v>
                </c:pt>
                <c:pt idx="1920">
                  <c:v>22</c:v>
                </c:pt>
              </c:strCache>
            </c:strRef>
          </c:xVal>
          <c:yVal>
            <c:numRef>
              <c:f>Feuil1!$O:$O</c:f>
              <c:numCache>
                <c:formatCode>General</c:formatCode>
                <c:ptCount val="1048576"/>
                <c:pt idx="0">
                  <c:v>0</c:v>
                </c:pt>
                <c:pt idx="1">
                  <c:v>141.24694782943567</c:v>
                </c:pt>
                <c:pt idx="2">
                  <c:v>138.80773054792979</c:v>
                </c:pt>
                <c:pt idx="3">
                  <c:v>137.07454161947524</c:v>
                </c:pt>
                <c:pt idx="4">
                  <c:v>134.81769572350251</c:v>
                </c:pt>
                <c:pt idx="5">
                  <c:v>147.77465405292116</c:v>
                </c:pt>
                <c:pt idx="6">
                  <c:v>145.22508886784993</c:v>
                </c:pt>
                <c:pt idx="7">
                  <c:v>139.6188206774296</c:v>
                </c:pt>
                <c:pt idx="8">
                  <c:v>141.13693030881512</c:v>
                </c:pt>
                <c:pt idx="9">
                  <c:v>144.34362717110636</c:v>
                </c:pt>
                <c:pt idx="10">
                  <c:v>149.01094703238681</c:v>
                </c:pt>
                <c:pt idx="11">
                  <c:v>138.94186602352121</c:v>
                </c:pt>
                <c:pt idx="13">
                  <c:v>152.26521903873018</c:v>
                </c:pt>
                <c:pt idx="14">
                  <c:v>149.28846870602422</c:v>
                </c:pt>
                <c:pt idx="15">
                  <c:v>158.6062588984</c:v>
                </c:pt>
                <c:pt idx="16">
                  <c:v>151.79343219354661</c:v>
                </c:pt>
                <c:pt idx="17">
                  <c:v>166.56221059228372</c:v>
                </c:pt>
                <c:pt idx="18">
                  <c:v>161.74192342755788</c:v>
                </c:pt>
                <c:pt idx="19">
                  <c:v>165.87005832291422</c:v>
                </c:pt>
                <c:pt idx="20">
                  <c:v>146.19575395969122</c:v>
                </c:pt>
                <c:pt idx="21">
                  <c:v>139.94589979278794</c:v>
                </c:pt>
                <c:pt idx="22">
                  <c:v>152.00289498055386</c:v>
                </c:pt>
                <c:pt idx="23">
                  <c:v>156.00977933516626</c:v>
                </c:pt>
                <c:pt idx="24">
                  <c:v>156.25261079959901</c:v>
                </c:pt>
                <c:pt idx="25">
                  <c:v>151.82713125391686</c:v>
                </c:pt>
                <c:pt idx="26">
                  <c:v>152.12513667013226</c:v>
                </c:pt>
                <c:pt idx="27">
                  <c:v>157.95143990179369</c:v>
                </c:pt>
                <c:pt idx="28">
                  <c:v>153.58807234973511</c:v>
                </c:pt>
                <c:pt idx="29">
                  <c:v>150.51485019714571</c:v>
                </c:pt>
                <c:pt idx="30">
                  <c:v>152.4013368119904</c:v>
                </c:pt>
                <c:pt idx="31">
                  <c:v>167.90786032648032</c:v>
                </c:pt>
                <c:pt idx="32">
                  <c:v>180.81261815061953</c:v>
                </c:pt>
                <c:pt idx="321">
                  <c:v>127.28835185439009</c:v>
                </c:pt>
                <c:pt idx="322">
                  <c:v>153.73265661445285</c:v>
                </c:pt>
                <c:pt idx="323">
                  <c:v>142.80679825148545</c:v>
                </c:pt>
                <c:pt idx="324">
                  <c:v>148.45178777582282</c:v>
                </c:pt>
                <c:pt idx="325">
                  <c:v>136.23504325931171</c:v>
                </c:pt>
                <c:pt idx="326">
                  <c:v>144.876116248486</c:v>
                </c:pt>
                <c:pt idx="327">
                  <c:v>151.85866586852094</c:v>
                </c:pt>
                <c:pt idx="328">
                  <c:v>148.6701323134331</c:v>
                </c:pt>
                <c:pt idx="329">
                  <c:v>142.98710032939493</c:v>
                </c:pt>
                <c:pt idx="330">
                  <c:v>137.89356662845105</c:v>
                </c:pt>
                <c:pt idx="331">
                  <c:v>146.82107696125465</c:v>
                </c:pt>
                <c:pt idx="332">
                  <c:v>155.38254850113907</c:v>
                </c:pt>
                <c:pt idx="333">
                  <c:v>140.01467352017031</c:v>
                </c:pt>
                <c:pt idx="334">
                  <c:v>136.94730040396138</c:v>
                </c:pt>
                <c:pt idx="335">
                  <c:v>150.10487650786203</c:v>
                </c:pt>
                <c:pt idx="336">
                  <c:v>132.17057407750033</c:v>
                </c:pt>
                <c:pt idx="337">
                  <c:v>158.24692193743215</c:v>
                </c:pt>
                <c:pt idx="338">
                  <c:v>155.53216086365973</c:v>
                </c:pt>
                <c:pt idx="339">
                  <c:v>152.64540950989561</c:v>
                </c:pt>
                <c:pt idx="340">
                  <c:v>145.63504733528953</c:v>
                </c:pt>
                <c:pt idx="341">
                  <c:v>151.71960309566518</c:v>
                </c:pt>
                <c:pt idx="342">
                  <c:v>148.84404070063661</c:v>
                </c:pt>
                <c:pt idx="343">
                  <c:v>156.1338071590954</c:v>
                </c:pt>
                <c:pt idx="344">
                  <c:v>157.10852530722684</c:v>
                </c:pt>
                <c:pt idx="345">
                  <c:v>149.17491419467271</c:v>
                </c:pt>
                <c:pt idx="346">
                  <c:v>141.11087179171594</c:v>
                </c:pt>
                <c:pt idx="347">
                  <c:v>145.70058266502613</c:v>
                </c:pt>
                <c:pt idx="348">
                  <c:v>158.50554672649031</c:v>
                </c:pt>
                <c:pt idx="349">
                  <c:v>140.47278145925603</c:v>
                </c:pt>
                <c:pt idx="350">
                  <c:v>168.25432663048105</c:v>
                </c:pt>
                <c:pt idx="351">
                  <c:v>156.84702335735096</c:v>
                </c:pt>
                <c:pt idx="352">
                  <c:v>182.94958534917743</c:v>
                </c:pt>
                <c:pt idx="641">
                  <c:v>125.9370865779768</c:v>
                </c:pt>
                <c:pt idx="642">
                  <c:v>130.73571402938958</c:v>
                </c:pt>
                <c:pt idx="643">
                  <c:v>132.8412080528571</c:v>
                </c:pt>
                <c:pt idx="644">
                  <c:v>131.22359587120769</c:v>
                </c:pt>
                <c:pt idx="645">
                  <c:v>138.58127745412926</c:v>
                </c:pt>
                <c:pt idx="646">
                  <c:v>136.04243144624607</c:v>
                </c:pt>
                <c:pt idx="647">
                  <c:v>136.02222332262048</c:v>
                </c:pt>
                <c:pt idx="648">
                  <c:v>142.93211854710808</c:v>
                </c:pt>
                <c:pt idx="649">
                  <c:v>135.62800452998772</c:v>
                </c:pt>
                <c:pt idx="650">
                  <c:v>128.12950760942107</c:v>
                </c:pt>
                <c:pt idx="651">
                  <c:v>126.03235344649748</c:v>
                </c:pt>
                <c:pt idx="652">
                  <c:v>128.94521012338785</c:v>
                </c:pt>
                <c:pt idx="653">
                  <c:v>132.22149226167195</c:v>
                </c:pt>
                <c:pt idx="654">
                  <c:v>133.23895524802765</c:v>
                </c:pt>
                <c:pt idx="655">
                  <c:v>129.14408372097313</c:v>
                </c:pt>
                <c:pt idx="657">
                  <c:v>126.07212816601454</c:v>
                </c:pt>
                <c:pt idx="658">
                  <c:v>148.99295181545332</c:v>
                </c:pt>
                <c:pt idx="659">
                  <c:v>149.71050058609572</c:v>
                </c:pt>
                <c:pt idx="660">
                  <c:v>133.89844575872985</c:v>
                </c:pt>
                <c:pt idx="661">
                  <c:v>146.32580026074095</c:v>
                </c:pt>
                <c:pt idx="662">
                  <c:v>144.31845998059779</c:v>
                </c:pt>
                <c:pt idx="663">
                  <c:v>151.54719448895599</c:v>
                </c:pt>
                <c:pt idx="664">
                  <c:v>146.17343742388124</c:v>
                </c:pt>
                <c:pt idx="665">
                  <c:v>148.22023165967434</c:v>
                </c:pt>
                <c:pt idx="666">
                  <c:v>145.31282796852426</c:v>
                </c:pt>
                <c:pt idx="667">
                  <c:v>147.69899037568064</c:v>
                </c:pt>
                <c:pt idx="668">
                  <c:v>136.06199804213753</c:v>
                </c:pt>
                <c:pt idx="669">
                  <c:v>142.93725076898124</c:v>
                </c:pt>
                <c:pt idx="670">
                  <c:v>160.97604836156825</c:v>
                </c:pt>
                <c:pt idx="671">
                  <c:v>139.41494274465211</c:v>
                </c:pt>
                <c:pt idx="672">
                  <c:v>140.72045168363942</c:v>
                </c:pt>
                <c:pt idx="961">
                  <c:v>128.35868540925878</c:v>
                </c:pt>
                <c:pt idx="962">
                  <c:v>145.33085160589033</c:v>
                </c:pt>
                <c:pt idx="963">
                  <c:v>139.80147008802945</c:v>
                </c:pt>
                <c:pt idx="964">
                  <c:v>138.93038044214882</c:v>
                </c:pt>
                <c:pt idx="965">
                  <c:v>147.0819770446424</c:v>
                </c:pt>
                <c:pt idx="966">
                  <c:v>149.99278820442237</c:v>
                </c:pt>
                <c:pt idx="967">
                  <c:v>152.66437276689314</c:v>
                </c:pt>
                <c:pt idx="968">
                  <c:v>147.73040703208571</c:v>
                </c:pt>
                <c:pt idx="969">
                  <c:v>149.02958637841434</c:v>
                </c:pt>
                <c:pt idx="970">
                  <c:v>144.82324059885755</c:v>
                </c:pt>
                <c:pt idx="971">
                  <c:v>144.50316733985386</c:v>
                </c:pt>
                <c:pt idx="972">
                  <c:v>173.21963650272335</c:v>
                </c:pt>
                <c:pt idx="973">
                  <c:v>144.31032817138581</c:v>
                </c:pt>
                <c:pt idx="974">
                  <c:v>142.75071654599205</c:v>
                </c:pt>
                <c:pt idx="975">
                  <c:v>142.72321542746482</c:v>
                </c:pt>
                <c:pt idx="976">
                  <c:v>141.32231507646316</c:v>
                </c:pt>
                <c:pt idx="977">
                  <c:v>158.29183056287522</c:v>
                </c:pt>
                <c:pt idx="978">
                  <c:v>149.39770376014633</c:v>
                </c:pt>
                <c:pt idx="979">
                  <c:v>151.98082086904157</c:v>
                </c:pt>
                <c:pt idx="980">
                  <c:v>136.61631042053207</c:v>
                </c:pt>
                <c:pt idx="981">
                  <c:v>135.45198595662009</c:v>
                </c:pt>
                <c:pt idx="982">
                  <c:v>146.93221191724112</c:v>
                </c:pt>
                <c:pt idx="983">
                  <c:v>152.72798981216093</c:v>
                </c:pt>
                <c:pt idx="984">
                  <c:v>146.36098386494052</c:v>
                </c:pt>
                <c:pt idx="985">
                  <c:v>149.19724379979723</c:v>
                </c:pt>
                <c:pt idx="986">
                  <c:v>146.37887615892208</c:v>
                </c:pt>
                <c:pt idx="987">
                  <c:v>148.04252816043092</c:v>
                </c:pt>
                <c:pt idx="988">
                  <c:v>135.94071065333898</c:v>
                </c:pt>
                <c:pt idx="989">
                  <c:v>147.6469096601717</c:v>
                </c:pt>
                <c:pt idx="990">
                  <c:v>151.41489423717996</c:v>
                </c:pt>
                <c:pt idx="991">
                  <c:v>169.06696760511127</c:v>
                </c:pt>
                <c:pt idx="992">
                  <c:v>161.88685629806159</c:v>
                </c:pt>
                <c:pt idx="1281">
                  <c:v>145.9265044008616</c:v>
                </c:pt>
                <c:pt idx="1282">
                  <c:v>134.68818019733285</c:v>
                </c:pt>
                <c:pt idx="1283">
                  <c:v>147.25896643620297</c:v>
                </c:pt>
                <c:pt idx="1284">
                  <c:v>148.165632672599</c:v>
                </c:pt>
                <c:pt idx="1285">
                  <c:v>155.49537862469376</c:v>
                </c:pt>
                <c:pt idx="1286">
                  <c:v>167.96909581319801</c:v>
                </c:pt>
                <c:pt idx="1287">
                  <c:v>149.98412839275102</c:v>
                </c:pt>
                <c:pt idx="1288">
                  <c:v>156.17073137936691</c:v>
                </c:pt>
                <c:pt idx="1289">
                  <c:v>154.39009947318743</c:v>
                </c:pt>
                <c:pt idx="1290">
                  <c:v>154.57838589357794</c:v>
                </c:pt>
                <c:pt idx="1291">
                  <c:v>155.06407536189792</c:v>
                </c:pt>
                <c:pt idx="1292">
                  <c:v>147.80661487284158</c:v>
                </c:pt>
                <c:pt idx="1293">
                  <c:v>149.98860320712959</c:v>
                </c:pt>
                <c:pt idx="1294">
                  <c:v>155.05994476401003</c:v>
                </c:pt>
                <c:pt idx="1295">
                  <c:v>138.84803648694802</c:v>
                </c:pt>
                <c:pt idx="1296">
                  <c:v>154.15499961006728</c:v>
                </c:pt>
                <c:pt idx="1297">
                  <c:v>118.62015441336635</c:v>
                </c:pt>
                <c:pt idx="1298">
                  <c:v>126.91198545685327</c:v>
                </c:pt>
                <c:pt idx="1299">
                  <c:v>156.27709427498058</c:v>
                </c:pt>
                <c:pt idx="1300">
                  <c:v>145.2972766559368</c:v>
                </c:pt>
                <c:pt idx="1301">
                  <c:v>145.88278890654792</c:v>
                </c:pt>
                <c:pt idx="1302">
                  <c:v>139.42769705721793</c:v>
                </c:pt>
                <c:pt idx="1303">
                  <c:v>164.61298502927184</c:v>
                </c:pt>
                <c:pt idx="1304">
                  <c:v>158.71862184322552</c:v>
                </c:pt>
                <c:pt idx="1305">
                  <c:v>155.20864628797474</c:v>
                </c:pt>
                <c:pt idx="1306">
                  <c:v>158.86973288262487</c:v>
                </c:pt>
                <c:pt idx="1307">
                  <c:v>135.74217109173102</c:v>
                </c:pt>
                <c:pt idx="1308">
                  <c:v>142.72012779037215</c:v>
                </c:pt>
                <c:pt idx="1309">
                  <c:v>145.74647917624691</c:v>
                </c:pt>
                <c:pt idx="1310">
                  <c:v>158.68798657555686</c:v>
                </c:pt>
                <c:pt idx="1311">
                  <c:v>163.48946240376057</c:v>
                </c:pt>
                <c:pt idx="1312">
                  <c:v>158.43154529001583</c:v>
                </c:pt>
                <c:pt idx="1601">
                  <c:v>132.33464875856694</c:v>
                </c:pt>
                <c:pt idx="1602">
                  <c:v>152.12998594651012</c:v>
                </c:pt>
                <c:pt idx="1603">
                  <c:v>175.73857970409279</c:v>
                </c:pt>
                <c:pt idx="1604">
                  <c:v>165.83344511585855</c:v>
                </c:pt>
                <c:pt idx="1605">
                  <c:v>190.03819851531239</c:v>
                </c:pt>
                <c:pt idx="1606">
                  <c:v>177.57222789499528</c:v>
                </c:pt>
                <c:pt idx="1607">
                  <c:v>173.7690504176104</c:v>
                </c:pt>
                <c:pt idx="1608">
                  <c:v>180.48732535484004</c:v>
                </c:pt>
                <c:pt idx="1609">
                  <c:v>187.6718516337711</c:v>
                </c:pt>
                <c:pt idx="1610">
                  <c:v>191.19766742429917</c:v>
                </c:pt>
                <c:pt idx="1611">
                  <c:v>153.0908594081109</c:v>
                </c:pt>
                <c:pt idx="1612">
                  <c:v>174.14944282529149</c:v>
                </c:pt>
                <c:pt idx="1613">
                  <c:v>175.7008764330665</c:v>
                </c:pt>
                <c:pt idx="1614">
                  <c:v>168.54248113405467</c:v>
                </c:pt>
                <c:pt idx="1615">
                  <c:v>161.5027951438187</c:v>
                </c:pt>
                <c:pt idx="1617">
                  <c:v>144.10030911704911</c:v>
                </c:pt>
                <c:pt idx="1618">
                  <c:v>159.31227242716238</c:v>
                </c:pt>
                <c:pt idx="1619">
                  <c:v>165.21526079091259</c:v>
                </c:pt>
                <c:pt idx="1620">
                  <c:v>170.90173532104646</c:v>
                </c:pt>
                <c:pt idx="1621">
                  <c:v>170.00170971268616</c:v>
                </c:pt>
                <c:pt idx="1622">
                  <c:v>182.59534883489428</c:v>
                </c:pt>
                <c:pt idx="1623">
                  <c:v>182.99851252507642</c:v>
                </c:pt>
                <c:pt idx="1624">
                  <c:v>170.18164017441561</c:v>
                </c:pt>
                <c:pt idx="1625">
                  <c:v>165.90549196049295</c:v>
                </c:pt>
                <c:pt idx="1626">
                  <c:v>168.75675516939222</c:v>
                </c:pt>
                <c:pt idx="1627">
                  <c:v>153.11176419204628</c:v>
                </c:pt>
                <c:pt idx="1628">
                  <c:v>134.45275133087571</c:v>
                </c:pt>
                <c:pt idx="1630">
                  <c:v>154.15663008910167</c:v>
                </c:pt>
                <c:pt idx="1631">
                  <c:v>132.14314600573042</c:v>
                </c:pt>
                <c:pt idx="1632">
                  <c:v>134.31239063873821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CE-4838-A057-65FA3F2B625D}"/>
            </c:ext>
          </c:extLst>
        </c:ser>
        <c:ser>
          <c:idx val="2"/>
          <c:order val="2"/>
          <c:tx>
            <c:v>Contrôles_négatifs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Feuil1!$F:$F</c:f>
              <c:strCache>
                <c:ptCount val="192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11</c:v>
                </c:pt>
                <c:pt idx="770">
                  <c:v>11</c:v>
                </c:pt>
                <c:pt idx="771">
                  <c:v>11</c:v>
                </c:pt>
                <c:pt idx="772">
                  <c:v>11</c:v>
                </c:pt>
                <c:pt idx="773">
                  <c:v>11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11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13</c:v>
                </c:pt>
                <c:pt idx="805">
                  <c:v>13</c:v>
                </c:pt>
                <c:pt idx="806">
                  <c:v>13</c:v>
                </c:pt>
                <c:pt idx="807">
                  <c:v>13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13</c:v>
                </c:pt>
                <c:pt idx="812">
                  <c:v>13</c:v>
                </c:pt>
                <c:pt idx="813">
                  <c:v>13</c:v>
                </c:pt>
                <c:pt idx="814">
                  <c:v>13</c:v>
                </c:pt>
                <c:pt idx="815">
                  <c:v>13</c:v>
                </c:pt>
                <c:pt idx="816">
                  <c:v>13</c:v>
                </c:pt>
                <c:pt idx="817">
                  <c:v>14</c:v>
                </c:pt>
                <c:pt idx="818">
                  <c:v>14</c:v>
                </c:pt>
                <c:pt idx="819">
                  <c:v>14</c:v>
                </c:pt>
                <c:pt idx="820">
                  <c:v>14</c:v>
                </c:pt>
                <c:pt idx="821">
                  <c:v>14</c:v>
                </c:pt>
                <c:pt idx="822">
                  <c:v>14</c:v>
                </c:pt>
                <c:pt idx="823">
                  <c:v>14</c:v>
                </c:pt>
                <c:pt idx="824">
                  <c:v>14</c:v>
                </c:pt>
                <c:pt idx="825">
                  <c:v>14</c:v>
                </c:pt>
                <c:pt idx="826">
                  <c:v>14</c:v>
                </c:pt>
                <c:pt idx="827">
                  <c:v>14</c:v>
                </c:pt>
                <c:pt idx="828">
                  <c:v>14</c:v>
                </c:pt>
                <c:pt idx="829">
                  <c:v>14</c:v>
                </c:pt>
                <c:pt idx="830">
                  <c:v>14</c:v>
                </c:pt>
                <c:pt idx="831">
                  <c:v>14</c:v>
                </c:pt>
                <c:pt idx="832">
                  <c:v>14</c:v>
                </c:pt>
                <c:pt idx="833">
                  <c:v>15</c:v>
                </c:pt>
                <c:pt idx="834">
                  <c:v>15</c:v>
                </c:pt>
                <c:pt idx="835">
                  <c:v>15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15</c:v>
                </c:pt>
                <c:pt idx="843">
                  <c:v>15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15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19</c:v>
                </c:pt>
                <c:pt idx="898">
                  <c:v>19</c:v>
                </c:pt>
                <c:pt idx="899">
                  <c:v>19</c:v>
                </c:pt>
                <c:pt idx="900">
                  <c:v>19</c:v>
                </c:pt>
                <c:pt idx="901">
                  <c:v>19</c:v>
                </c:pt>
                <c:pt idx="902">
                  <c:v>19</c:v>
                </c:pt>
                <c:pt idx="903">
                  <c:v>19</c:v>
                </c:pt>
                <c:pt idx="904">
                  <c:v>19</c:v>
                </c:pt>
                <c:pt idx="905">
                  <c:v>19</c:v>
                </c:pt>
                <c:pt idx="906">
                  <c:v>19</c:v>
                </c:pt>
                <c:pt idx="907">
                  <c:v>19</c:v>
                </c:pt>
                <c:pt idx="908">
                  <c:v>19</c:v>
                </c:pt>
                <c:pt idx="909">
                  <c:v>19</c:v>
                </c:pt>
                <c:pt idx="910">
                  <c:v>19</c:v>
                </c:pt>
                <c:pt idx="911">
                  <c:v>19</c:v>
                </c:pt>
                <c:pt idx="912">
                  <c:v>19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22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22</c:v>
                </c:pt>
                <c:pt idx="951">
                  <c:v>22</c:v>
                </c:pt>
                <c:pt idx="952">
                  <c:v>22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22</c:v>
                </c:pt>
                <c:pt idx="960">
                  <c:v>22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8</c:v>
                </c:pt>
                <c:pt idx="1042">
                  <c:v>8</c:v>
                </c:pt>
                <c:pt idx="1043">
                  <c:v>8</c:v>
                </c:pt>
                <c:pt idx="1044">
                  <c:v>8</c:v>
                </c:pt>
                <c:pt idx="1045">
                  <c:v>8</c:v>
                </c:pt>
                <c:pt idx="1046">
                  <c:v>8</c:v>
                </c:pt>
                <c:pt idx="1047">
                  <c:v>8</c:v>
                </c:pt>
                <c:pt idx="1048">
                  <c:v>8</c:v>
                </c:pt>
                <c:pt idx="1049">
                  <c:v>8</c:v>
                </c:pt>
                <c:pt idx="1050">
                  <c:v>8</c:v>
                </c:pt>
                <c:pt idx="1051">
                  <c:v>8</c:v>
                </c:pt>
                <c:pt idx="1052">
                  <c:v>8</c:v>
                </c:pt>
                <c:pt idx="1053">
                  <c:v>8</c:v>
                </c:pt>
                <c:pt idx="1054">
                  <c:v>8</c:v>
                </c:pt>
                <c:pt idx="1055">
                  <c:v>8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10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11</c:v>
                </c:pt>
                <c:pt idx="1091">
                  <c:v>11</c:v>
                </c:pt>
                <c:pt idx="1092">
                  <c:v>11</c:v>
                </c:pt>
                <c:pt idx="1093">
                  <c:v>11</c:v>
                </c:pt>
                <c:pt idx="1094">
                  <c:v>11</c:v>
                </c:pt>
                <c:pt idx="1095">
                  <c:v>11</c:v>
                </c:pt>
                <c:pt idx="1096">
                  <c:v>11</c:v>
                </c:pt>
                <c:pt idx="1097">
                  <c:v>11</c:v>
                </c:pt>
                <c:pt idx="1098">
                  <c:v>11</c:v>
                </c:pt>
                <c:pt idx="1099">
                  <c:v>11</c:v>
                </c:pt>
                <c:pt idx="1100">
                  <c:v>11</c:v>
                </c:pt>
                <c:pt idx="1101">
                  <c:v>11</c:v>
                </c:pt>
                <c:pt idx="1102">
                  <c:v>11</c:v>
                </c:pt>
                <c:pt idx="1103">
                  <c:v>11</c:v>
                </c:pt>
                <c:pt idx="1104">
                  <c:v>11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</c:v>
                </c:pt>
                <c:pt idx="1113">
                  <c:v>12</c:v>
                </c:pt>
                <c:pt idx="1114">
                  <c:v>12</c:v>
                </c:pt>
                <c:pt idx="1115">
                  <c:v>12</c:v>
                </c:pt>
                <c:pt idx="1116">
                  <c:v>12</c:v>
                </c:pt>
                <c:pt idx="1117">
                  <c:v>12</c:v>
                </c:pt>
                <c:pt idx="1118">
                  <c:v>12</c:v>
                </c:pt>
                <c:pt idx="1119">
                  <c:v>12</c:v>
                </c:pt>
                <c:pt idx="1120">
                  <c:v>12</c:v>
                </c:pt>
                <c:pt idx="1121">
                  <c:v>13</c:v>
                </c:pt>
                <c:pt idx="1122">
                  <c:v>13</c:v>
                </c:pt>
                <c:pt idx="1123">
                  <c:v>13</c:v>
                </c:pt>
                <c:pt idx="1124">
                  <c:v>13</c:v>
                </c:pt>
                <c:pt idx="1125">
                  <c:v>13</c:v>
                </c:pt>
                <c:pt idx="1126">
                  <c:v>13</c:v>
                </c:pt>
                <c:pt idx="1127">
                  <c:v>13</c:v>
                </c:pt>
                <c:pt idx="1128">
                  <c:v>13</c:v>
                </c:pt>
                <c:pt idx="1129">
                  <c:v>13</c:v>
                </c:pt>
                <c:pt idx="1130">
                  <c:v>13</c:v>
                </c:pt>
                <c:pt idx="1131">
                  <c:v>13</c:v>
                </c:pt>
                <c:pt idx="1132">
                  <c:v>13</c:v>
                </c:pt>
                <c:pt idx="1133">
                  <c:v>13</c:v>
                </c:pt>
                <c:pt idx="1134">
                  <c:v>13</c:v>
                </c:pt>
                <c:pt idx="1135">
                  <c:v>13</c:v>
                </c:pt>
                <c:pt idx="1136">
                  <c:v>13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14</c:v>
                </c:pt>
                <c:pt idx="1149">
                  <c:v>14</c:v>
                </c:pt>
                <c:pt idx="1150">
                  <c:v>14</c:v>
                </c:pt>
                <c:pt idx="1151">
                  <c:v>14</c:v>
                </c:pt>
                <c:pt idx="1152">
                  <c:v>14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16</c:v>
                </c:pt>
                <c:pt idx="1183">
                  <c:v>16</c:v>
                </c:pt>
                <c:pt idx="1184">
                  <c:v>16</c:v>
                </c:pt>
                <c:pt idx="1185">
                  <c:v>17</c:v>
                </c:pt>
                <c:pt idx="1186">
                  <c:v>17</c:v>
                </c:pt>
                <c:pt idx="1187">
                  <c:v>17</c:v>
                </c:pt>
                <c:pt idx="1188">
                  <c:v>17</c:v>
                </c:pt>
                <c:pt idx="1189">
                  <c:v>17</c:v>
                </c:pt>
                <c:pt idx="1190">
                  <c:v>17</c:v>
                </c:pt>
                <c:pt idx="1191">
                  <c:v>17</c:v>
                </c:pt>
                <c:pt idx="1192">
                  <c:v>17</c:v>
                </c:pt>
                <c:pt idx="1193">
                  <c:v>17</c:v>
                </c:pt>
                <c:pt idx="1194">
                  <c:v>17</c:v>
                </c:pt>
                <c:pt idx="1195">
                  <c:v>17</c:v>
                </c:pt>
                <c:pt idx="1196">
                  <c:v>17</c:v>
                </c:pt>
                <c:pt idx="1197">
                  <c:v>17</c:v>
                </c:pt>
                <c:pt idx="1198">
                  <c:v>17</c:v>
                </c:pt>
                <c:pt idx="1199">
                  <c:v>17</c:v>
                </c:pt>
                <c:pt idx="1200">
                  <c:v>17</c:v>
                </c:pt>
                <c:pt idx="1201">
                  <c:v>18</c:v>
                </c:pt>
                <c:pt idx="1202">
                  <c:v>18</c:v>
                </c:pt>
                <c:pt idx="1203">
                  <c:v>18</c:v>
                </c:pt>
                <c:pt idx="1204">
                  <c:v>18</c:v>
                </c:pt>
                <c:pt idx="1205">
                  <c:v>18</c:v>
                </c:pt>
                <c:pt idx="1206">
                  <c:v>18</c:v>
                </c:pt>
                <c:pt idx="1207">
                  <c:v>18</c:v>
                </c:pt>
                <c:pt idx="1208">
                  <c:v>18</c:v>
                </c:pt>
                <c:pt idx="1209">
                  <c:v>18</c:v>
                </c:pt>
                <c:pt idx="1210">
                  <c:v>18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19</c:v>
                </c:pt>
                <c:pt idx="1218">
                  <c:v>19</c:v>
                </c:pt>
                <c:pt idx="1219">
                  <c:v>19</c:v>
                </c:pt>
                <c:pt idx="1220">
                  <c:v>19</c:v>
                </c:pt>
                <c:pt idx="1221">
                  <c:v>19</c:v>
                </c:pt>
                <c:pt idx="1222">
                  <c:v>19</c:v>
                </c:pt>
                <c:pt idx="1223">
                  <c:v>19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20</c:v>
                </c:pt>
                <c:pt idx="1234">
                  <c:v>20</c:v>
                </c:pt>
                <c:pt idx="1235">
                  <c:v>20</c:v>
                </c:pt>
                <c:pt idx="1236">
                  <c:v>20</c:v>
                </c:pt>
                <c:pt idx="1237">
                  <c:v>20</c:v>
                </c:pt>
                <c:pt idx="1238">
                  <c:v>20</c:v>
                </c:pt>
                <c:pt idx="1239">
                  <c:v>20</c:v>
                </c:pt>
                <c:pt idx="1240">
                  <c:v>20</c:v>
                </c:pt>
                <c:pt idx="1241">
                  <c:v>20</c:v>
                </c:pt>
                <c:pt idx="1242">
                  <c:v>20</c:v>
                </c:pt>
                <c:pt idx="1243">
                  <c:v>20</c:v>
                </c:pt>
                <c:pt idx="1244">
                  <c:v>20</c:v>
                </c:pt>
                <c:pt idx="1245">
                  <c:v>20</c:v>
                </c:pt>
                <c:pt idx="1246">
                  <c:v>20</c:v>
                </c:pt>
                <c:pt idx="1247">
                  <c:v>20</c:v>
                </c:pt>
                <c:pt idx="1248">
                  <c:v>20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21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21</c:v>
                </c:pt>
                <c:pt idx="1264">
                  <c:v>21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22</c:v>
                </c:pt>
                <c:pt idx="1270">
                  <c:v>22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22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7</c:v>
                </c:pt>
                <c:pt idx="1358">
                  <c:v>7</c:v>
                </c:pt>
                <c:pt idx="1359">
                  <c:v>7</c:v>
                </c:pt>
                <c:pt idx="1360">
                  <c:v>7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10</c:v>
                </c:pt>
                <c:pt idx="1394">
                  <c:v>10</c:v>
                </c:pt>
                <c:pt idx="1395">
                  <c:v>10</c:v>
                </c:pt>
                <c:pt idx="1396">
                  <c:v>10</c:v>
                </c:pt>
                <c:pt idx="1397">
                  <c:v>10</c:v>
                </c:pt>
                <c:pt idx="1398">
                  <c:v>10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10</c:v>
                </c:pt>
                <c:pt idx="1406">
                  <c:v>10</c:v>
                </c:pt>
                <c:pt idx="1407">
                  <c:v>10</c:v>
                </c:pt>
                <c:pt idx="1408">
                  <c:v>10</c:v>
                </c:pt>
                <c:pt idx="1409">
                  <c:v>11</c:v>
                </c:pt>
                <c:pt idx="1410">
                  <c:v>11</c:v>
                </c:pt>
                <c:pt idx="1411">
                  <c:v>11</c:v>
                </c:pt>
                <c:pt idx="1412">
                  <c:v>11</c:v>
                </c:pt>
                <c:pt idx="1413">
                  <c:v>11</c:v>
                </c:pt>
                <c:pt idx="1414">
                  <c:v>11</c:v>
                </c:pt>
                <c:pt idx="1415">
                  <c:v>11</c:v>
                </c:pt>
                <c:pt idx="1416">
                  <c:v>11</c:v>
                </c:pt>
                <c:pt idx="1417">
                  <c:v>11</c:v>
                </c:pt>
                <c:pt idx="1418">
                  <c:v>11</c:v>
                </c:pt>
                <c:pt idx="1419">
                  <c:v>11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11</c:v>
                </c:pt>
                <c:pt idx="1424">
                  <c:v>11</c:v>
                </c:pt>
                <c:pt idx="1425">
                  <c:v>12</c:v>
                </c:pt>
                <c:pt idx="1426">
                  <c:v>12</c:v>
                </c:pt>
                <c:pt idx="1427">
                  <c:v>12</c:v>
                </c:pt>
                <c:pt idx="1428">
                  <c:v>12</c:v>
                </c:pt>
                <c:pt idx="1429">
                  <c:v>12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12</c:v>
                </c:pt>
                <c:pt idx="1440">
                  <c:v>12</c:v>
                </c:pt>
                <c:pt idx="1441">
                  <c:v>13</c:v>
                </c:pt>
                <c:pt idx="1442">
                  <c:v>13</c:v>
                </c:pt>
                <c:pt idx="1443">
                  <c:v>13</c:v>
                </c:pt>
                <c:pt idx="1444">
                  <c:v>13</c:v>
                </c:pt>
                <c:pt idx="1445">
                  <c:v>13</c:v>
                </c:pt>
                <c:pt idx="1446">
                  <c:v>13</c:v>
                </c:pt>
                <c:pt idx="1447">
                  <c:v>13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13</c:v>
                </c:pt>
                <c:pt idx="1456">
                  <c:v>13</c:v>
                </c:pt>
                <c:pt idx="1457">
                  <c:v>14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14</c:v>
                </c:pt>
                <c:pt idx="1462">
                  <c:v>14</c:v>
                </c:pt>
                <c:pt idx="1463">
                  <c:v>14</c:v>
                </c:pt>
                <c:pt idx="1464">
                  <c:v>14</c:v>
                </c:pt>
                <c:pt idx="1465">
                  <c:v>14</c:v>
                </c:pt>
                <c:pt idx="1466">
                  <c:v>14</c:v>
                </c:pt>
                <c:pt idx="1467">
                  <c:v>14</c:v>
                </c:pt>
                <c:pt idx="1468">
                  <c:v>14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15</c:v>
                </c:pt>
                <c:pt idx="1474">
                  <c:v>15</c:v>
                </c:pt>
                <c:pt idx="1475">
                  <c:v>15</c:v>
                </c:pt>
                <c:pt idx="1476">
                  <c:v>15</c:v>
                </c:pt>
                <c:pt idx="1477">
                  <c:v>15</c:v>
                </c:pt>
                <c:pt idx="1478">
                  <c:v>15</c:v>
                </c:pt>
                <c:pt idx="1479">
                  <c:v>15</c:v>
                </c:pt>
                <c:pt idx="1480">
                  <c:v>15</c:v>
                </c:pt>
                <c:pt idx="1481">
                  <c:v>15</c:v>
                </c:pt>
                <c:pt idx="1482">
                  <c:v>15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16</c:v>
                </c:pt>
                <c:pt idx="1493">
                  <c:v>16</c:v>
                </c:pt>
                <c:pt idx="1494">
                  <c:v>16</c:v>
                </c:pt>
                <c:pt idx="1495">
                  <c:v>16</c:v>
                </c:pt>
                <c:pt idx="1496">
                  <c:v>16</c:v>
                </c:pt>
                <c:pt idx="1497">
                  <c:v>16</c:v>
                </c:pt>
                <c:pt idx="1498">
                  <c:v>16</c:v>
                </c:pt>
                <c:pt idx="1499">
                  <c:v>16</c:v>
                </c:pt>
                <c:pt idx="1500">
                  <c:v>16</c:v>
                </c:pt>
                <c:pt idx="1501">
                  <c:v>16</c:v>
                </c:pt>
                <c:pt idx="1502">
                  <c:v>16</c:v>
                </c:pt>
                <c:pt idx="1503">
                  <c:v>16</c:v>
                </c:pt>
                <c:pt idx="1504">
                  <c:v>16</c:v>
                </c:pt>
                <c:pt idx="1505">
                  <c:v>17</c:v>
                </c:pt>
                <c:pt idx="1506">
                  <c:v>17</c:v>
                </c:pt>
                <c:pt idx="1507">
                  <c:v>17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</c:v>
                </c:pt>
                <c:pt idx="1516">
                  <c:v>17</c:v>
                </c:pt>
                <c:pt idx="1517">
                  <c:v>17</c:v>
                </c:pt>
                <c:pt idx="1518">
                  <c:v>17</c:v>
                </c:pt>
                <c:pt idx="1519">
                  <c:v>17</c:v>
                </c:pt>
                <c:pt idx="1520">
                  <c:v>17</c:v>
                </c:pt>
                <c:pt idx="1521">
                  <c:v>18</c:v>
                </c:pt>
                <c:pt idx="1522">
                  <c:v>18</c:v>
                </c:pt>
                <c:pt idx="1523">
                  <c:v>18</c:v>
                </c:pt>
                <c:pt idx="1524">
                  <c:v>18</c:v>
                </c:pt>
                <c:pt idx="1525">
                  <c:v>18</c:v>
                </c:pt>
                <c:pt idx="1526">
                  <c:v>18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18</c:v>
                </c:pt>
                <c:pt idx="1531">
                  <c:v>18</c:v>
                </c:pt>
                <c:pt idx="1532">
                  <c:v>18</c:v>
                </c:pt>
                <c:pt idx="1533">
                  <c:v>18</c:v>
                </c:pt>
                <c:pt idx="1534">
                  <c:v>18</c:v>
                </c:pt>
                <c:pt idx="1535">
                  <c:v>18</c:v>
                </c:pt>
                <c:pt idx="1536">
                  <c:v>18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20</c:v>
                </c:pt>
                <c:pt idx="1557">
                  <c:v>20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20</c:v>
                </c:pt>
                <c:pt idx="1562">
                  <c:v>20</c:v>
                </c:pt>
                <c:pt idx="1563">
                  <c:v>20</c:v>
                </c:pt>
                <c:pt idx="1564">
                  <c:v>20</c:v>
                </c:pt>
                <c:pt idx="1565">
                  <c:v>20</c:v>
                </c:pt>
                <c:pt idx="1566">
                  <c:v>20</c:v>
                </c:pt>
                <c:pt idx="1567">
                  <c:v>20</c:v>
                </c:pt>
                <c:pt idx="1568">
                  <c:v>20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22</c:v>
                </c:pt>
                <c:pt idx="1586">
                  <c:v>22</c:v>
                </c:pt>
                <c:pt idx="1587">
                  <c:v>22</c:v>
                </c:pt>
                <c:pt idx="1588">
                  <c:v>22</c:v>
                </c:pt>
                <c:pt idx="1589">
                  <c:v>22</c:v>
                </c:pt>
                <c:pt idx="1590">
                  <c:v>22</c:v>
                </c:pt>
                <c:pt idx="1591">
                  <c:v>22</c:v>
                </c:pt>
                <c:pt idx="1592">
                  <c:v>22</c:v>
                </c:pt>
                <c:pt idx="1593">
                  <c:v>22</c:v>
                </c:pt>
                <c:pt idx="1594">
                  <c:v>22</c:v>
                </c:pt>
                <c:pt idx="1595">
                  <c:v>22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5</c:v>
                </c:pt>
                <c:pt idx="1634">
                  <c:v>5</c:v>
                </c:pt>
                <c:pt idx="1635">
                  <c:v>5</c:v>
                </c:pt>
                <c:pt idx="1636">
                  <c:v>5</c:v>
                </c:pt>
                <c:pt idx="1637">
                  <c:v>5</c:v>
                </c:pt>
                <c:pt idx="1638">
                  <c:v>5</c:v>
                </c:pt>
                <c:pt idx="1639">
                  <c:v>5</c:v>
                </c:pt>
                <c:pt idx="1640">
                  <c:v>5</c:v>
                </c:pt>
                <c:pt idx="1641">
                  <c:v>5</c:v>
                </c:pt>
                <c:pt idx="1642">
                  <c:v>5</c:v>
                </c:pt>
                <c:pt idx="1643">
                  <c:v>5</c:v>
                </c:pt>
                <c:pt idx="1644">
                  <c:v>5</c:v>
                </c:pt>
                <c:pt idx="1645">
                  <c:v>5</c:v>
                </c:pt>
                <c:pt idx="1646">
                  <c:v>5</c:v>
                </c:pt>
                <c:pt idx="1647">
                  <c:v>5</c:v>
                </c:pt>
                <c:pt idx="1648">
                  <c:v>5</c:v>
                </c:pt>
                <c:pt idx="1649">
                  <c:v>6</c:v>
                </c:pt>
                <c:pt idx="1650">
                  <c:v>6</c:v>
                </c:pt>
                <c:pt idx="1651">
                  <c:v>6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8</c:v>
                </c:pt>
                <c:pt idx="1682">
                  <c:v>8</c:v>
                </c:pt>
                <c:pt idx="1683">
                  <c:v>8</c:v>
                </c:pt>
                <c:pt idx="1684">
                  <c:v>8</c:v>
                </c:pt>
                <c:pt idx="1685">
                  <c:v>8</c:v>
                </c:pt>
                <c:pt idx="1686">
                  <c:v>8</c:v>
                </c:pt>
                <c:pt idx="1687">
                  <c:v>8</c:v>
                </c:pt>
                <c:pt idx="1688">
                  <c:v>8</c:v>
                </c:pt>
                <c:pt idx="1689">
                  <c:v>8</c:v>
                </c:pt>
                <c:pt idx="1690">
                  <c:v>8</c:v>
                </c:pt>
                <c:pt idx="1691">
                  <c:v>8</c:v>
                </c:pt>
                <c:pt idx="1692">
                  <c:v>8</c:v>
                </c:pt>
                <c:pt idx="1693">
                  <c:v>8</c:v>
                </c:pt>
                <c:pt idx="1694">
                  <c:v>8</c:v>
                </c:pt>
                <c:pt idx="1695">
                  <c:v>8</c:v>
                </c:pt>
                <c:pt idx="1696">
                  <c:v>8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10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10</c:v>
                </c:pt>
                <c:pt idx="1720">
                  <c:v>10</c:v>
                </c:pt>
                <c:pt idx="1721">
                  <c:v>10</c:v>
                </c:pt>
                <c:pt idx="1722">
                  <c:v>10</c:v>
                </c:pt>
                <c:pt idx="1723">
                  <c:v>10</c:v>
                </c:pt>
                <c:pt idx="1724">
                  <c:v>10</c:v>
                </c:pt>
                <c:pt idx="1725">
                  <c:v>10</c:v>
                </c:pt>
                <c:pt idx="1726">
                  <c:v>10</c:v>
                </c:pt>
                <c:pt idx="1727">
                  <c:v>10</c:v>
                </c:pt>
                <c:pt idx="1728">
                  <c:v>10</c:v>
                </c:pt>
                <c:pt idx="1729">
                  <c:v>11</c:v>
                </c:pt>
                <c:pt idx="1730">
                  <c:v>11</c:v>
                </c:pt>
                <c:pt idx="1731">
                  <c:v>11</c:v>
                </c:pt>
                <c:pt idx="1732">
                  <c:v>11</c:v>
                </c:pt>
                <c:pt idx="1733">
                  <c:v>11</c:v>
                </c:pt>
                <c:pt idx="1734">
                  <c:v>11</c:v>
                </c:pt>
                <c:pt idx="1735">
                  <c:v>11</c:v>
                </c:pt>
                <c:pt idx="1736">
                  <c:v>11</c:v>
                </c:pt>
                <c:pt idx="1737">
                  <c:v>11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12</c:v>
                </c:pt>
                <c:pt idx="1746">
                  <c:v>12</c:v>
                </c:pt>
                <c:pt idx="1747">
                  <c:v>12</c:v>
                </c:pt>
                <c:pt idx="1748">
                  <c:v>12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12</c:v>
                </c:pt>
                <c:pt idx="1759">
                  <c:v>12</c:v>
                </c:pt>
                <c:pt idx="1760">
                  <c:v>12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13</c:v>
                </c:pt>
                <c:pt idx="1766">
                  <c:v>13</c:v>
                </c:pt>
                <c:pt idx="1767">
                  <c:v>13</c:v>
                </c:pt>
                <c:pt idx="1768">
                  <c:v>13</c:v>
                </c:pt>
                <c:pt idx="1769">
                  <c:v>13</c:v>
                </c:pt>
                <c:pt idx="1770">
                  <c:v>13</c:v>
                </c:pt>
                <c:pt idx="1771">
                  <c:v>13</c:v>
                </c:pt>
                <c:pt idx="1772">
                  <c:v>13</c:v>
                </c:pt>
                <c:pt idx="1773">
                  <c:v>13</c:v>
                </c:pt>
                <c:pt idx="1774">
                  <c:v>13</c:v>
                </c:pt>
                <c:pt idx="1775">
                  <c:v>13</c:v>
                </c:pt>
                <c:pt idx="1776">
                  <c:v>13</c:v>
                </c:pt>
                <c:pt idx="1777">
                  <c:v>14</c:v>
                </c:pt>
                <c:pt idx="1778">
                  <c:v>14</c:v>
                </c:pt>
                <c:pt idx="1779">
                  <c:v>14</c:v>
                </c:pt>
                <c:pt idx="1780">
                  <c:v>14</c:v>
                </c:pt>
                <c:pt idx="1781">
                  <c:v>14</c:v>
                </c:pt>
                <c:pt idx="1782">
                  <c:v>14</c:v>
                </c:pt>
                <c:pt idx="1783">
                  <c:v>14</c:v>
                </c:pt>
                <c:pt idx="1784">
                  <c:v>14</c:v>
                </c:pt>
                <c:pt idx="1785">
                  <c:v>14</c:v>
                </c:pt>
                <c:pt idx="1786">
                  <c:v>14</c:v>
                </c:pt>
                <c:pt idx="1787">
                  <c:v>14</c:v>
                </c:pt>
                <c:pt idx="1788">
                  <c:v>14</c:v>
                </c:pt>
                <c:pt idx="1789">
                  <c:v>14</c:v>
                </c:pt>
                <c:pt idx="1790">
                  <c:v>14</c:v>
                </c:pt>
                <c:pt idx="1791">
                  <c:v>14</c:v>
                </c:pt>
                <c:pt idx="1792">
                  <c:v>14</c:v>
                </c:pt>
                <c:pt idx="1793">
                  <c:v>15</c:v>
                </c:pt>
                <c:pt idx="1794">
                  <c:v>15</c:v>
                </c:pt>
                <c:pt idx="1795">
                  <c:v>15</c:v>
                </c:pt>
                <c:pt idx="1796">
                  <c:v>15</c:v>
                </c:pt>
                <c:pt idx="1797">
                  <c:v>15</c:v>
                </c:pt>
                <c:pt idx="1798">
                  <c:v>15</c:v>
                </c:pt>
                <c:pt idx="1799">
                  <c:v>15</c:v>
                </c:pt>
                <c:pt idx="1800">
                  <c:v>15</c:v>
                </c:pt>
                <c:pt idx="1801">
                  <c:v>15</c:v>
                </c:pt>
                <c:pt idx="1802">
                  <c:v>15</c:v>
                </c:pt>
                <c:pt idx="1803">
                  <c:v>15</c:v>
                </c:pt>
                <c:pt idx="1804">
                  <c:v>15</c:v>
                </c:pt>
                <c:pt idx="1805">
                  <c:v>15</c:v>
                </c:pt>
                <c:pt idx="1806">
                  <c:v>15</c:v>
                </c:pt>
                <c:pt idx="1807">
                  <c:v>15</c:v>
                </c:pt>
                <c:pt idx="1808">
                  <c:v>15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17</c:v>
                </c:pt>
                <c:pt idx="1826">
                  <c:v>17</c:v>
                </c:pt>
                <c:pt idx="1827">
                  <c:v>17</c:v>
                </c:pt>
                <c:pt idx="1828">
                  <c:v>17</c:v>
                </c:pt>
                <c:pt idx="1829">
                  <c:v>17</c:v>
                </c:pt>
                <c:pt idx="1830">
                  <c:v>17</c:v>
                </c:pt>
                <c:pt idx="1831">
                  <c:v>17</c:v>
                </c:pt>
                <c:pt idx="1832">
                  <c:v>17</c:v>
                </c:pt>
                <c:pt idx="1833">
                  <c:v>17</c:v>
                </c:pt>
                <c:pt idx="1834">
                  <c:v>17</c:v>
                </c:pt>
                <c:pt idx="1835">
                  <c:v>17</c:v>
                </c:pt>
                <c:pt idx="1836">
                  <c:v>17</c:v>
                </c:pt>
                <c:pt idx="1837">
                  <c:v>17</c:v>
                </c:pt>
                <c:pt idx="1838">
                  <c:v>17</c:v>
                </c:pt>
                <c:pt idx="1839">
                  <c:v>17</c:v>
                </c:pt>
                <c:pt idx="1840">
                  <c:v>17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18</c:v>
                </c:pt>
                <c:pt idx="1847">
                  <c:v>18</c:v>
                </c:pt>
                <c:pt idx="1848">
                  <c:v>18</c:v>
                </c:pt>
                <c:pt idx="1849">
                  <c:v>18</c:v>
                </c:pt>
                <c:pt idx="1850">
                  <c:v>18</c:v>
                </c:pt>
                <c:pt idx="1851">
                  <c:v>18</c:v>
                </c:pt>
                <c:pt idx="1852">
                  <c:v>18</c:v>
                </c:pt>
                <c:pt idx="1853">
                  <c:v>18</c:v>
                </c:pt>
                <c:pt idx="1854">
                  <c:v>18</c:v>
                </c:pt>
                <c:pt idx="1855">
                  <c:v>18</c:v>
                </c:pt>
                <c:pt idx="1856">
                  <c:v>18</c:v>
                </c:pt>
                <c:pt idx="1857">
                  <c:v>19</c:v>
                </c:pt>
                <c:pt idx="1858">
                  <c:v>19</c:v>
                </c:pt>
                <c:pt idx="1859">
                  <c:v>19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19</c:v>
                </c:pt>
                <c:pt idx="1864">
                  <c:v>19</c:v>
                </c:pt>
                <c:pt idx="1865">
                  <c:v>19</c:v>
                </c:pt>
                <c:pt idx="1866">
                  <c:v>19</c:v>
                </c:pt>
                <c:pt idx="1867">
                  <c:v>19</c:v>
                </c:pt>
                <c:pt idx="1868">
                  <c:v>19</c:v>
                </c:pt>
                <c:pt idx="1869">
                  <c:v>19</c:v>
                </c:pt>
                <c:pt idx="1870">
                  <c:v>19</c:v>
                </c:pt>
                <c:pt idx="1871">
                  <c:v>19</c:v>
                </c:pt>
                <c:pt idx="1872">
                  <c:v>19</c:v>
                </c:pt>
                <c:pt idx="1873">
                  <c:v>20</c:v>
                </c:pt>
                <c:pt idx="1874">
                  <c:v>20</c:v>
                </c:pt>
                <c:pt idx="1875">
                  <c:v>20</c:v>
                </c:pt>
                <c:pt idx="1876">
                  <c:v>20</c:v>
                </c:pt>
                <c:pt idx="1877">
                  <c:v>20</c:v>
                </c:pt>
                <c:pt idx="1878">
                  <c:v>20</c:v>
                </c:pt>
                <c:pt idx="1879">
                  <c:v>20</c:v>
                </c:pt>
                <c:pt idx="1880">
                  <c:v>20</c:v>
                </c:pt>
                <c:pt idx="1881">
                  <c:v>20</c:v>
                </c:pt>
                <c:pt idx="1882">
                  <c:v>20</c:v>
                </c:pt>
                <c:pt idx="1883">
                  <c:v>20</c:v>
                </c:pt>
                <c:pt idx="1884">
                  <c:v>20</c:v>
                </c:pt>
                <c:pt idx="1885">
                  <c:v>20</c:v>
                </c:pt>
                <c:pt idx="1886">
                  <c:v>20</c:v>
                </c:pt>
                <c:pt idx="1887">
                  <c:v>20</c:v>
                </c:pt>
                <c:pt idx="1888">
                  <c:v>20</c:v>
                </c:pt>
                <c:pt idx="1889">
                  <c:v>21</c:v>
                </c:pt>
                <c:pt idx="1890">
                  <c:v>21</c:v>
                </c:pt>
                <c:pt idx="1891">
                  <c:v>21</c:v>
                </c:pt>
                <c:pt idx="1892">
                  <c:v>21</c:v>
                </c:pt>
                <c:pt idx="1893">
                  <c:v>21</c:v>
                </c:pt>
                <c:pt idx="1894">
                  <c:v>21</c:v>
                </c:pt>
                <c:pt idx="1895">
                  <c:v>21</c:v>
                </c:pt>
                <c:pt idx="1896">
                  <c:v>21</c:v>
                </c:pt>
                <c:pt idx="1897">
                  <c:v>21</c:v>
                </c:pt>
                <c:pt idx="1898">
                  <c:v>21</c:v>
                </c:pt>
                <c:pt idx="1899">
                  <c:v>21</c:v>
                </c:pt>
                <c:pt idx="1900">
                  <c:v>21</c:v>
                </c:pt>
                <c:pt idx="1901">
                  <c:v>21</c:v>
                </c:pt>
                <c:pt idx="1902">
                  <c:v>21</c:v>
                </c:pt>
                <c:pt idx="1903">
                  <c:v>21</c:v>
                </c:pt>
                <c:pt idx="1904">
                  <c:v>21</c:v>
                </c:pt>
                <c:pt idx="1905">
                  <c:v>22</c:v>
                </c:pt>
                <c:pt idx="1906">
                  <c:v>22</c:v>
                </c:pt>
                <c:pt idx="1907">
                  <c:v>22</c:v>
                </c:pt>
                <c:pt idx="1908">
                  <c:v>22</c:v>
                </c:pt>
                <c:pt idx="1909">
                  <c:v>22</c:v>
                </c:pt>
                <c:pt idx="1910">
                  <c:v>22</c:v>
                </c:pt>
                <c:pt idx="1911">
                  <c:v>22</c:v>
                </c:pt>
                <c:pt idx="1912">
                  <c:v>22</c:v>
                </c:pt>
                <c:pt idx="1913">
                  <c:v>22</c:v>
                </c:pt>
                <c:pt idx="1914">
                  <c:v>22</c:v>
                </c:pt>
                <c:pt idx="1915">
                  <c:v>22</c:v>
                </c:pt>
                <c:pt idx="1916">
                  <c:v>22</c:v>
                </c:pt>
                <c:pt idx="1917">
                  <c:v>22</c:v>
                </c:pt>
                <c:pt idx="1918">
                  <c:v>22</c:v>
                </c:pt>
                <c:pt idx="1919">
                  <c:v>22</c:v>
                </c:pt>
                <c:pt idx="1920">
                  <c:v>22</c:v>
                </c:pt>
              </c:strCache>
            </c:strRef>
          </c:xVal>
          <c:yVal>
            <c:numRef>
              <c:f>Feuil1!$P:$P</c:f>
              <c:numCache>
                <c:formatCode>General</c:formatCode>
                <c:ptCount val="1048576"/>
                <c:pt idx="0">
                  <c:v>0</c:v>
                </c:pt>
                <c:pt idx="1">
                  <c:v>-1.0569156893698255</c:v>
                </c:pt>
                <c:pt idx="2">
                  <c:v>1.5237054925132127</c:v>
                </c:pt>
                <c:pt idx="3">
                  <c:v>-9.9296800550913549</c:v>
                </c:pt>
                <c:pt idx="4">
                  <c:v>-17.373207801580261</c:v>
                </c:pt>
                <c:pt idx="5">
                  <c:v>-8.2500131636954581</c:v>
                </c:pt>
                <c:pt idx="6">
                  <c:v>-1.8544601181325517</c:v>
                </c:pt>
                <c:pt idx="7">
                  <c:v>-12.070231154492227</c:v>
                </c:pt>
                <c:pt idx="8">
                  <c:v>-6.8495198606609939</c:v>
                </c:pt>
                <c:pt idx="9">
                  <c:v>0.91150589578689478</c:v>
                </c:pt>
                <c:pt idx="10">
                  <c:v>-3.5387523707557405</c:v>
                </c:pt>
                <c:pt idx="11">
                  <c:v>-11.326208762788143</c:v>
                </c:pt>
                <c:pt idx="12">
                  <c:v>22.646078302822811</c:v>
                </c:pt>
                <c:pt idx="13">
                  <c:v>9.2926604396364549</c:v>
                </c:pt>
                <c:pt idx="14">
                  <c:v>6.1216449353843227</c:v>
                </c:pt>
                <c:pt idx="15">
                  <c:v>-6.4827947919258539</c:v>
                </c:pt>
                <c:pt idx="16">
                  <c:v>10.057496956863345</c:v>
                </c:pt>
                <c:pt idx="17">
                  <c:v>-9.8754972521431004</c:v>
                </c:pt>
                <c:pt idx="18">
                  <c:v>-3.3160742659562059</c:v>
                </c:pt>
                <c:pt idx="19">
                  <c:v>-4.8929920615173046</c:v>
                </c:pt>
                <c:pt idx="20">
                  <c:v>-2.6156624229665701</c:v>
                </c:pt>
                <c:pt idx="21">
                  <c:v>-2.4213972514203883</c:v>
                </c:pt>
                <c:pt idx="22">
                  <c:v>2.038111737576827</c:v>
                </c:pt>
                <c:pt idx="23">
                  <c:v>0.36868671746992743</c:v>
                </c:pt>
                <c:pt idx="24">
                  <c:v>4.4304146409201994</c:v>
                </c:pt>
                <c:pt idx="25">
                  <c:v>10.550097927569734</c:v>
                </c:pt>
                <c:pt idx="26">
                  <c:v>4.9990036889320679</c:v>
                </c:pt>
                <c:pt idx="27">
                  <c:v>4.7713698399604372</c:v>
                </c:pt>
                <c:pt idx="28">
                  <c:v>10.254735574912784</c:v>
                </c:pt>
                <c:pt idx="29">
                  <c:v>-2.9407592406560994</c:v>
                </c:pt>
                <c:pt idx="30">
                  <c:v>11.401825159280715</c:v>
                </c:pt>
                <c:pt idx="31">
                  <c:v>6.4768066010512371</c:v>
                </c:pt>
                <c:pt idx="32">
                  <c:v>-1.0499776475288904</c:v>
                </c:pt>
                <c:pt idx="321">
                  <c:v>-12.468136442958089</c:v>
                </c:pt>
                <c:pt idx="322">
                  <c:v>4.6874144594114524</c:v>
                </c:pt>
                <c:pt idx="323">
                  <c:v>4.4853738331014954</c:v>
                </c:pt>
                <c:pt idx="324">
                  <c:v>7.1803144656852611</c:v>
                </c:pt>
                <c:pt idx="325">
                  <c:v>-1.8242398401257638</c:v>
                </c:pt>
                <c:pt idx="326">
                  <c:v>-0.644284220331377</c:v>
                </c:pt>
                <c:pt idx="327">
                  <c:v>-13.459797871460443</c:v>
                </c:pt>
                <c:pt idx="328">
                  <c:v>-9.5027426935100436</c:v>
                </c:pt>
                <c:pt idx="329">
                  <c:v>-9.4637411802033746</c:v>
                </c:pt>
                <c:pt idx="330">
                  <c:v>-9.1255149418553767</c:v>
                </c:pt>
                <c:pt idx="331">
                  <c:v>-7.1888660270045524</c:v>
                </c:pt>
                <c:pt idx="332">
                  <c:v>-1.8034603453312272</c:v>
                </c:pt>
                <c:pt idx="333">
                  <c:v>-7.5625772487709133</c:v>
                </c:pt>
                <c:pt idx="334">
                  <c:v>5.3498008165542243</c:v>
                </c:pt>
                <c:pt idx="335">
                  <c:v>-3.379185419827714</c:v>
                </c:pt>
                <c:pt idx="336">
                  <c:v>10.484573822551905</c:v>
                </c:pt>
                <c:pt idx="337">
                  <c:v>12.019059591994621</c:v>
                </c:pt>
                <c:pt idx="338">
                  <c:v>10.248007266429488</c:v>
                </c:pt>
                <c:pt idx="339">
                  <c:v>-1.883701163691669</c:v>
                </c:pt>
                <c:pt idx="340">
                  <c:v>-3.7848650951241312</c:v>
                </c:pt>
                <c:pt idx="341">
                  <c:v>13.492485615194926</c:v>
                </c:pt>
                <c:pt idx="342">
                  <c:v>8.5159564541710235</c:v>
                </c:pt>
                <c:pt idx="343">
                  <c:v>3.1864955661752981</c:v>
                </c:pt>
                <c:pt idx="344">
                  <c:v>-4.2954012979991347</c:v>
                </c:pt>
                <c:pt idx="345">
                  <c:v>-12.161239289069545</c:v>
                </c:pt>
                <c:pt idx="346">
                  <c:v>4.5448351566674008</c:v>
                </c:pt>
                <c:pt idx="347">
                  <c:v>5.9541244699730309E-3</c:v>
                </c:pt>
                <c:pt idx="348">
                  <c:v>-1.3178595362096683</c:v>
                </c:pt>
                <c:pt idx="349">
                  <c:v>7.0524406515650355</c:v>
                </c:pt>
                <c:pt idx="350">
                  <c:v>-0.59153627200678371</c:v>
                </c:pt>
                <c:pt idx="351">
                  <c:v>6.2219002288541665</c:v>
                </c:pt>
                <c:pt idx="352">
                  <c:v>2.9825368326535378</c:v>
                </c:pt>
                <c:pt idx="641">
                  <c:v>-9.9471481385772087</c:v>
                </c:pt>
                <c:pt idx="642">
                  <c:v>10.012062726176115</c:v>
                </c:pt>
                <c:pt idx="643">
                  <c:v>3.135847707731191</c:v>
                </c:pt>
                <c:pt idx="644">
                  <c:v>-2.1814549167387214</c:v>
                </c:pt>
                <c:pt idx="645">
                  <c:v>2.4616020591436447</c:v>
                </c:pt>
                <c:pt idx="646">
                  <c:v>-15.956979952057832</c:v>
                </c:pt>
                <c:pt idx="647">
                  <c:v>1.2799079728465368</c:v>
                </c:pt>
                <c:pt idx="648">
                  <c:v>10.836746628420922</c:v>
                </c:pt>
                <c:pt idx="649">
                  <c:v>4.8339716200159062</c:v>
                </c:pt>
                <c:pt idx="650">
                  <c:v>1.7636198843926927</c:v>
                </c:pt>
                <c:pt idx="651">
                  <c:v>9.7769428116115726</c:v>
                </c:pt>
                <c:pt idx="652">
                  <c:v>-1.0465923550342786</c:v>
                </c:pt>
                <c:pt idx="653">
                  <c:v>8.6959685795754016</c:v>
                </c:pt>
                <c:pt idx="654">
                  <c:v>13.147529526815157</c:v>
                </c:pt>
                <c:pt idx="655">
                  <c:v>-7.2030132557672832</c:v>
                </c:pt>
                <c:pt idx="656">
                  <c:v>4.7117605866610752</c:v>
                </c:pt>
                <c:pt idx="657">
                  <c:v>-3.2852033833370791</c:v>
                </c:pt>
                <c:pt idx="658">
                  <c:v>4.1571598604917748</c:v>
                </c:pt>
                <c:pt idx="659">
                  <c:v>-6.175927353399385</c:v>
                </c:pt>
                <c:pt idx="660">
                  <c:v>-8.2631378364437076</c:v>
                </c:pt>
                <c:pt idx="661">
                  <c:v>2.3397117896558863</c:v>
                </c:pt>
                <c:pt idx="662">
                  <c:v>-9.1410685406226388</c:v>
                </c:pt>
                <c:pt idx="663">
                  <c:v>3.1955097870067775</c:v>
                </c:pt>
                <c:pt idx="664">
                  <c:v>-6.0771320823408868</c:v>
                </c:pt>
                <c:pt idx="665">
                  <c:v>-4.288552759541572</c:v>
                </c:pt>
                <c:pt idx="666">
                  <c:v>13.617769355944246</c:v>
                </c:pt>
                <c:pt idx="667">
                  <c:v>3.6211634386127125</c:v>
                </c:pt>
                <c:pt idx="668">
                  <c:v>-15.771257673022534</c:v>
                </c:pt>
                <c:pt idx="669">
                  <c:v>2.8975201544959166</c:v>
                </c:pt>
                <c:pt idx="670">
                  <c:v>3.6545228807883094</c:v>
                </c:pt>
                <c:pt idx="671">
                  <c:v>-4.4601614284256526</c:v>
                </c:pt>
                <c:pt idx="672">
                  <c:v>-10.341687695077056</c:v>
                </c:pt>
                <c:pt idx="961">
                  <c:v>-0.87834803597386513</c:v>
                </c:pt>
                <c:pt idx="962">
                  <c:v>-5.4057610908666573</c:v>
                </c:pt>
                <c:pt idx="963">
                  <c:v>-13.692212575776919</c:v>
                </c:pt>
                <c:pt idx="964">
                  <c:v>-13.995056218353911</c:v>
                </c:pt>
                <c:pt idx="965">
                  <c:v>-10.752574942359995</c:v>
                </c:pt>
                <c:pt idx="966">
                  <c:v>-0.49763978069928844</c:v>
                </c:pt>
                <c:pt idx="967">
                  <c:v>-0.3412478777492447</c:v>
                </c:pt>
                <c:pt idx="968">
                  <c:v>-3.3338997155560137</c:v>
                </c:pt>
                <c:pt idx="969">
                  <c:v>1.3439411442929639</c:v>
                </c:pt>
                <c:pt idx="970">
                  <c:v>-2.1964136926163951</c:v>
                </c:pt>
                <c:pt idx="971">
                  <c:v>6.9624527932842604</c:v>
                </c:pt>
                <c:pt idx="972">
                  <c:v>4.2050514874574292</c:v>
                </c:pt>
                <c:pt idx="973">
                  <c:v>0.37610057540085001</c:v>
                </c:pt>
                <c:pt idx="974">
                  <c:v>7.3772889426347996</c:v>
                </c:pt>
                <c:pt idx="975">
                  <c:v>3.9552220492702834</c:v>
                </c:pt>
                <c:pt idx="976">
                  <c:v>8.823914044922704</c:v>
                </c:pt>
                <c:pt idx="977">
                  <c:v>-7.2983681875841349</c:v>
                </c:pt>
                <c:pt idx="978">
                  <c:v>2.5503456329393819</c:v>
                </c:pt>
                <c:pt idx="979">
                  <c:v>3.264712037092548</c:v>
                </c:pt>
                <c:pt idx="980">
                  <c:v>-8.6866776650432111</c:v>
                </c:pt>
                <c:pt idx="981">
                  <c:v>-3.9790163152249445</c:v>
                </c:pt>
                <c:pt idx="982">
                  <c:v>1.6689844849582032</c:v>
                </c:pt>
                <c:pt idx="983">
                  <c:v>-2.8667120393705017</c:v>
                </c:pt>
                <c:pt idx="984">
                  <c:v>-3.5572220515482376</c:v>
                </c:pt>
                <c:pt idx="985">
                  <c:v>4.3528285821941228</c:v>
                </c:pt>
                <c:pt idx="986">
                  <c:v>3.0606073501916433</c:v>
                </c:pt>
                <c:pt idx="987">
                  <c:v>-2.2815677584175837</c:v>
                </c:pt>
                <c:pt idx="988">
                  <c:v>-4.0303738257276063</c:v>
                </c:pt>
                <c:pt idx="989">
                  <c:v>8.4942319613733535</c:v>
                </c:pt>
                <c:pt idx="990">
                  <c:v>6.6380721301738941</c:v>
                </c:pt>
                <c:pt idx="991">
                  <c:v>10.978278775815044</c:v>
                </c:pt>
                <c:pt idx="992">
                  <c:v>9.7410597808670278</c:v>
                </c:pt>
                <c:pt idx="1281">
                  <c:v>-2.2438935187799673</c:v>
                </c:pt>
                <c:pt idx="1282">
                  <c:v>-7.1558628404852369</c:v>
                </c:pt>
                <c:pt idx="1283">
                  <c:v>-21.836007734114276</c:v>
                </c:pt>
                <c:pt idx="1284">
                  <c:v>-7.4532658884146947</c:v>
                </c:pt>
                <c:pt idx="1285">
                  <c:v>-10.191508071607787</c:v>
                </c:pt>
                <c:pt idx="1286">
                  <c:v>-2.5247741751577886</c:v>
                </c:pt>
                <c:pt idx="1287">
                  <c:v>-5.4464837478721773</c:v>
                </c:pt>
                <c:pt idx="1288">
                  <c:v>4.4194493073987724</c:v>
                </c:pt>
                <c:pt idx="1289">
                  <c:v>1.1666034706703348</c:v>
                </c:pt>
                <c:pt idx="1290">
                  <c:v>9.5882041311357256</c:v>
                </c:pt>
                <c:pt idx="1291">
                  <c:v>7.2822978602104556</c:v>
                </c:pt>
                <c:pt idx="1292">
                  <c:v>3.0494676745755784</c:v>
                </c:pt>
                <c:pt idx="1293">
                  <c:v>12.060366967049339</c:v>
                </c:pt>
                <c:pt idx="1294">
                  <c:v>-0.13384643103972205</c:v>
                </c:pt>
                <c:pt idx="1295">
                  <c:v>-5.7576554554279982</c:v>
                </c:pt>
                <c:pt idx="1296">
                  <c:v>-5.3552663778475171</c:v>
                </c:pt>
                <c:pt idx="1297">
                  <c:v>-5.5201460768732229</c:v>
                </c:pt>
                <c:pt idx="1298">
                  <c:v>-0.56687077628886218</c:v>
                </c:pt>
                <c:pt idx="1299">
                  <c:v>-2.2879532295843314</c:v>
                </c:pt>
                <c:pt idx="1300">
                  <c:v>-8.1898891784251546</c:v>
                </c:pt>
                <c:pt idx="1301">
                  <c:v>-6.3411024070951632</c:v>
                </c:pt>
                <c:pt idx="1302">
                  <c:v>-1.4890267547645748</c:v>
                </c:pt>
                <c:pt idx="1303">
                  <c:v>6.7091774032630642</c:v>
                </c:pt>
                <c:pt idx="1304">
                  <c:v>4.8380165600402298</c:v>
                </c:pt>
                <c:pt idx="1305">
                  <c:v>8.8464175937653788</c:v>
                </c:pt>
                <c:pt idx="1306">
                  <c:v>11.82010385656929</c:v>
                </c:pt>
                <c:pt idx="1307">
                  <c:v>7.8220293175639153</c:v>
                </c:pt>
                <c:pt idx="1308">
                  <c:v>8.4460938151288527</c:v>
                </c:pt>
                <c:pt idx="1309">
                  <c:v>3.4910974320911961</c:v>
                </c:pt>
                <c:pt idx="1310">
                  <c:v>-6.047485740562955</c:v>
                </c:pt>
                <c:pt idx="1311">
                  <c:v>7.3184405917296607</c:v>
                </c:pt>
                <c:pt idx="1312">
                  <c:v>1.6832724231496348</c:v>
                </c:pt>
                <c:pt idx="1602">
                  <c:v>-18.260801613849317</c:v>
                </c:pt>
                <c:pt idx="1603">
                  <c:v>-13.782698255122479</c:v>
                </c:pt>
                <c:pt idx="1604">
                  <c:v>2.2889742943328888</c:v>
                </c:pt>
                <c:pt idx="1605">
                  <c:v>-11.279350378861878</c:v>
                </c:pt>
                <c:pt idx="1606">
                  <c:v>-7.7262837092751777</c:v>
                </c:pt>
                <c:pt idx="1607">
                  <c:v>11.250033908057278</c:v>
                </c:pt>
                <c:pt idx="1608">
                  <c:v>11.711059053774822</c:v>
                </c:pt>
                <c:pt idx="1609">
                  <c:v>4.6627871701368209</c:v>
                </c:pt>
                <c:pt idx="1610">
                  <c:v>-6.7359195703370069</c:v>
                </c:pt>
                <c:pt idx="1611">
                  <c:v>5.0603513646219893</c:v>
                </c:pt>
                <c:pt idx="1612">
                  <c:v>13.247187373311412</c:v>
                </c:pt>
                <c:pt idx="1613">
                  <c:v>12.183656490599445</c:v>
                </c:pt>
                <c:pt idx="1614">
                  <c:v>-0.87436747474440646</c:v>
                </c:pt>
                <c:pt idx="1615">
                  <c:v>-10.656313157645215</c:v>
                </c:pt>
                <c:pt idx="1616">
                  <c:v>2.0213184000175217</c:v>
                </c:pt>
                <c:pt idx="1618">
                  <c:v>-1.9386449568826376</c:v>
                </c:pt>
                <c:pt idx="1619">
                  <c:v>-14.789860881151572</c:v>
                </c:pt>
                <c:pt idx="1620">
                  <c:v>0.61285858237194279</c:v>
                </c:pt>
                <c:pt idx="1621">
                  <c:v>-5.2330149252691287</c:v>
                </c:pt>
                <c:pt idx="1622">
                  <c:v>16.010351849911615</c:v>
                </c:pt>
                <c:pt idx="1623">
                  <c:v>12.682011607630148</c:v>
                </c:pt>
                <c:pt idx="1624">
                  <c:v>2.9205974089515792</c:v>
                </c:pt>
                <c:pt idx="1625">
                  <c:v>-17.661655574273077</c:v>
                </c:pt>
                <c:pt idx="1626">
                  <c:v>5.1562893908968146</c:v>
                </c:pt>
                <c:pt idx="1627">
                  <c:v>-0.36667986488541171</c:v>
                </c:pt>
                <c:pt idx="1628">
                  <c:v>7.5301022667007462</c:v>
                </c:pt>
                <c:pt idx="1629">
                  <c:v>5.3029961781575388</c:v>
                </c:pt>
                <c:pt idx="1630">
                  <c:v>7.757068492284767</c:v>
                </c:pt>
                <c:pt idx="1631">
                  <c:v>-15.748121244760426</c:v>
                </c:pt>
                <c:pt idx="1632">
                  <c:v>4.6560677753004516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CE-4838-A057-65FA3F2B6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099552"/>
        <c:axId val="437786992"/>
      </c:scatterChart>
      <c:valAx>
        <c:axId val="4400995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>
                    <a:solidFill>
                      <a:schemeClr val="tx1"/>
                    </a:solidFill>
                  </a:rPr>
                  <a:t>N° Plaque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crossAx val="437786992"/>
        <c:crosses val="autoZero"/>
        <c:crossBetween val="midCat"/>
      </c:valAx>
      <c:valAx>
        <c:axId val="437786992"/>
        <c:scaling>
          <c:orientation val="minMax"/>
          <c:max val="200"/>
          <c:min val="-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% Prolifération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0099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6533800989225"/>
          <c:y val="0.23813732451178332"/>
          <c:w val="0.20870788822605371"/>
          <c:h val="0.273953845336249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 sz="1600" b="1">
                <a:solidFill>
                  <a:schemeClr val="tx1"/>
                </a:solidFill>
              </a:rPr>
              <a:t>Représentation des données normalisées de la lignée F3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441788248314574"/>
          <c:y val="0.14102661596958174"/>
          <c:w val="0.80992687078858228"/>
          <c:h val="0.77454357653962458"/>
        </c:manualLayout>
      </c:layout>
      <c:scatterChart>
        <c:scatterStyle val="lineMarker"/>
        <c:varyColors val="0"/>
        <c:ser>
          <c:idx val="0"/>
          <c:order val="0"/>
          <c:tx>
            <c:v>Norm_data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Feuil1!$F:$F</c:f>
              <c:strCache>
                <c:ptCount val="256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11</c:v>
                </c:pt>
                <c:pt idx="770">
                  <c:v>11</c:v>
                </c:pt>
                <c:pt idx="771">
                  <c:v>11</c:v>
                </c:pt>
                <c:pt idx="772">
                  <c:v>11</c:v>
                </c:pt>
                <c:pt idx="773">
                  <c:v>11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11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13</c:v>
                </c:pt>
                <c:pt idx="805">
                  <c:v>13</c:v>
                </c:pt>
                <c:pt idx="806">
                  <c:v>13</c:v>
                </c:pt>
                <c:pt idx="807">
                  <c:v>13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13</c:v>
                </c:pt>
                <c:pt idx="812">
                  <c:v>13</c:v>
                </c:pt>
                <c:pt idx="813">
                  <c:v>13</c:v>
                </c:pt>
                <c:pt idx="814">
                  <c:v>13</c:v>
                </c:pt>
                <c:pt idx="815">
                  <c:v>13</c:v>
                </c:pt>
                <c:pt idx="816">
                  <c:v>13</c:v>
                </c:pt>
                <c:pt idx="817">
                  <c:v>14</c:v>
                </c:pt>
                <c:pt idx="818">
                  <c:v>14</c:v>
                </c:pt>
                <c:pt idx="819">
                  <c:v>14</c:v>
                </c:pt>
                <c:pt idx="820">
                  <c:v>14</c:v>
                </c:pt>
                <c:pt idx="821">
                  <c:v>14</c:v>
                </c:pt>
                <c:pt idx="822">
                  <c:v>14</c:v>
                </c:pt>
                <c:pt idx="823">
                  <c:v>14</c:v>
                </c:pt>
                <c:pt idx="824">
                  <c:v>14</c:v>
                </c:pt>
                <c:pt idx="825">
                  <c:v>14</c:v>
                </c:pt>
                <c:pt idx="826">
                  <c:v>14</c:v>
                </c:pt>
                <c:pt idx="827">
                  <c:v>14</c:v>
                </c:pt>
                <c:pt idx="828">
                  <c:v>14</c:v>
                </c:pt>
                <c:pt idx="829">
                  <c:v>14</c:v>
                </c:pt>
                <c:pt idx="830">
                  <c:v>14</c:v>
                </c:pt>
                <c:pt idx="831">
                  <c:v>14</c:v>
                </c:pt>
                <c:pt idx="832">
                  <c:v>14</c:v>
                </c:pt>
                <c:pt idx="833">
                  <c:v>15</c:v>
                </c:pt>
                <c:pt idx="834">
                  <c:v>15</c:v>
                </c:pt>
                <c:pt idx="835">
                  <c:v>15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15</c:v>
                </c:pt>
                <c:pt idx="843">
                  <c:v>15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15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19</c:v>
                </c:pt>
                <c:pt idx="898">
                  <c:v>19</c:v>
                </c:pt>
                <c:pt idx="899">
                  <c:v>19</c:v>
                </c:pt>
                <c:pt idx="900">
                  <c:v>19</c:v>
                </c:pt>
                <c:pt idx="901">
                  <c:v>19</c:v>
                </c:pt>
                <c:pt idx="902">
                  <c:v>19</c:v>
                </c:pt>
                <c:pt idx="903">
                  <c:v>19</c:v>
                </c:pt>
                <c:pt idx="904">
                  <c:v>19</c:v>
                </c:pt>
                <c:pt idx="905">
                  <c:v>19</c:v>
                </c:pt>
                <c:pt idx="906">
                  <c:v>19</c:v>
                </c:pt>
                <c:pt idx="907">
                  <c:v>19</c:v>
                </c:pt>
                <c:pt idx="908">
                  <c:v>19</c:v>
                </c:pt>
                <c:pt idx="909">
                  <c:v>19</c:v>
                </c:pt>
                <c:pt idx="910">
                  <c:v>19</c:v>
                </c:pt>
                <c:pt idx="911">
                  <c:v>19</c:v>
                </c:pt>
                <c:pt idx="912">
                  <c:v>19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22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22</c:v>
                </c:pt>
                <c:pt idx="951">
                  <c:v>22</c:v>
                </c:pt>
                <c:pt idx="952">
                  <c:v>22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22</c:v>
                </c:pt>
                <c:pt idx="960">
                  <c:v>22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8</c:v>
                </c:pt>
                <c:pt idx="1042">
                  <c:v>8</c:v>
                </c:pt>
                <c:pt idx="1043">
                  <c:v>8</c:v>
                </c:pt>
                <c:pt idx="1044">
                  <c:v>8</c:v>
                </c:pt>
                <c:pt idx="1045">
                  <c:v>8</c:v>
                </c:pt>
                <c:pt idx="1046">
                  <c:v>8</c:v>
                </c:pt>
                <c:pt idx="1047">
                  <c:v>8</c:v>
                </c:pt>
                <c:pt idx="1048">
                  <c:v>8</c:v>
                </c:pt>
                <c:pt idx="1049">
                  <c:v>8</c:v>
                </c:pt>
                <c:pt idx="1050">
                  <c:v>8</c:v>
                </c:pt>
                <c:pt idx="1051">
                  <c:v>8</c:v>
                </c:pt>
                <c:pt idx="1052">
                  <c:v>8</c:v>
                </c:pt>
                <c:pt idx="1053">
                  <c:v>8</c:v>
                </c:pt>
                <c:pt idx="1054">
                  <c:v>8</c:v>
                </c:pt>
                <c:pt idx="1055">
                  <c:v>8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10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11</c:v>
                </c:pt>
                <c:pt idx="1091">
                  <c:v>11</c:v>
                </c:pt>
                <c:pt idx="1092">
                  <c:v>11</c:v>
                </c:pt>
                <c:pt idx="1093">
                  <c:v>11</c:v>
                </c:pt>
                <c:pt idx="1094">
                  <c:v>11</c:v>
                </c:pt>
                <c:pt idx="1095">
                  <c:v>11</c:v>
                </c:pt>
                <c:pt idx="1096">
                  <c:v>11</c:v>
                </c:pt>
                <c:pt idx="1097">
                  <c:v>11</c:v>
                </c:pt>
                <c:pt idx="1098">
                  <c:v>11</c:v>
                </c:pt>
                <c:pt idx="1099">
                  <c:v>11</c:v>
                </c:pt>
                <c:pt idx="1100">
                  <c:v>11</c:v>
                </c:pt>
                <c:pt idx="1101">
                  <c:v>11</c:v>
                </c:pt>
                <c:pt idx="1102">
                  <c:v>11</c:v>
                </c:pt>
                <c:pt idx="1103">
                  <c:v>11</c:v>
                </c:pt>
                <c:pt idx="1104">
                  <c:v>11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</c:v>
                </c:pt>
                <c:pt idx="1113">
                  <c:v>12</c:v>
                </c:pt>
                <c:pt idx="1114">
                  <c:v>12</c:v>
                </c:pt>
                <c:pt idx="1115">
                  <c:v>12</c:v>
                </c:pt>
                <c:pt idx="1116">
                  <c:v>12</c:v>
                </c:pt>
                <c:pt idx="1117">
                  <c:v>12</c:v>
                </c:pt>
                <c:pt idx="1118">
                  <c:v>12</c:v>
                </c:pt>
                <c:pt idx="1119">
                  <c:v>12</c:v>
                </c:pt>
                <c:pt idx="1120">
                  <c:v>12</c:v>
                </c:pt>
                <c:pt idx="1121">
                  <c:v>13</c:v>
                </c:pt>
                <c:pt idx="1122">
                  <c:v>13</c:v>
                </c:pt>
                <c:pt idx="1123">
                  <c:v>13</c:v>
                </c:pt>
                <c:pt idx="1124">
                  <c:v>13</c:v>
                </c:pt>
                <c:pt idx="1125">
                  <c:v>13</c:v>
                </c:pt>
                <c:pt idx="1126">
                  <c:v>13</c:v>
                </c:pt>
                <c:pt idx="1127">
                  <c:v>13</c:v>
                </c:pt>
                <c:pt idx="1128">
                  <c:v>13</c:v>
                </c:pt>
                <c:pt idx="1129">
                  <c:v>13</c:v>
                </c:pt>
                <c:pt idx="1130">
                  <c:v>13</c:v>
                </c:pt>
                <c:pt idx="1131">
                  <c:v>13</c:v>
                </c:pt>
                <c:pt idx="1132">
                  <c:v>13</c:v>
                </c:pt>
                <c:pt idx="1133">
                  <c:v>13</c:v>
                </c:pt>
                <c:pt idx="1134">
                  <c:v>13</c:v>
                </c:pt>
                <c:pt idx="1135">
                  <c:v>13</c:v>
                </c:pt>
                <c:pt idx="1136">
                  <c:v>13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14</c:v>
                </c:pt>
                <c:pt idx="1149">
                  <c:v>14</c:v>
                </c:pt>
                <c:pt idx="1150">
                  <c:v>14</c:v>
                </c:pt>
                <c:pt idx="1151">
                  <c:v>14</c:v>
                </c:pt>
                <c:pt idx="1152">
                  <c:v>14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16</c:v>
                </c:pt>
                <c:pt idx="1183">
                  <c:v>16</c:v>
                </c:pt>
                <c:pt idx="1184">
                  <c:v>16</c:v>
                </c:pt>
                <c:pt idx="1185">
                  <c:v>17</c:v>
                </c:pt>
                <c:pt idx="1186">
                  <c:v>17</c:v>
                </c:pt>
                <c:pt idx="1187">
                  <c:v>17</c:v>
                </c:pt>
                <c:pt idx="1188">
                  <c:v>17</c:v>
                </c:pt>
                <c:pt idx="1189">
                  <c:v>17</c:v>
                </c:pt>
                <c:pt idx="1190">
                  <c:v>17</c:v>
                </c:pt>
                <c:pt idx="1191">
                  <c:v>17</c:v>
                </c:pt>
                <c:pt idx="1192">
                  <c:v>17</c:v>
                </c:pt>
                <c:pt idx="1193">
                  <c:v>17</c:v>
                </c:pt>
                <c:pt idx="1194">
                  <c:v>17</c:v>
                </c:pt>
                <c:pt idx="1195">
                  <c:v>17</c:v>
                </c:pt>
                <c:pt idx="1196">
                  <c:v>17</c:v>
                </c:pt>
                <c:pt idx="1197">
                  <c:v>17</c:v>
                </c:pt>
                <c:pt idx="1198">
                  <c:v>17</c:v>
                </c:pt>
                <c:pt idx="1199">
                  <c:v>17</c:v>
                </c:pt>
                <c:pt idx="1200">
                  <c:v>17</c:v>
                </c:pt>
                <c:pt idx="1201">
                  <c:v>18</c:v>
                </c:pt>
                <c:pt idx="1202">
                  <c:v>18</c:v>
                </c:pt>
                <c:pt idx="1203">
                  <c:v>18</c:v>
                </c:pt>
                <c:pt idx="1204">
                  <c:v>18</c:v>
                </c:pt>
                <c:pt idx="1205">
                  <c:v>18</c:v>
                </c:pt>
                <c:pt idx="1206">
                  <c:v>18</c:v>
                </c:pt>
                <c:pt idx="1207">
                  <c:v>18</c:v>
                </c:pt>
                <c:pt idx="1208">
                  <c:v>18</c:v>
                </c:pt>
                <c:pt idx="1209">
                  <c:v>18</c:v>
                </c:pt>
                <c:pt idx="1210">
                  <c:v>18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19</c:v>
                </c:pt>
                <c:pt idx="1218">
                  <c:v>19</c:v>
                </c:pt>
                <c:pt idx="1219">
                  <c:v>19</c:v>
                </c:pt>
                <c:pt idx="1220">
                  <c:v>19</c:v>
                </c:pt>
                <c:pt idx="1221">
                  <c:v>19</c:v>
                </c:pt>
                <c:pt idx="1222">
                  <c:v>19</c:v>
                </c:pt>
                <c:pt idx="1223">
                  <c:v>19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20</c:v>
                </c:pt>
                <c:pt idx="1234">
                  <c:v>20</c:v>
                </c:pt>
                <c:pt idx="1235">
                  <c:v>20</c:v>
                </c:pt>
                <c:pt idx="1236">
                  <c:v>20</c:v>
                </c:pt>
                <c:pt idx="1237">
                  <c:v>20</c:v>
                </c:pt>
                <c:pt idx="1238">
                  <c:v>20</c:v>
                </c:pt>
                <c:pt idx="1239">
                  <c:v>20</c:v>
                </c:pt>
                <c:pt idx="1240">
                  <c:v>20</c:v>
                </c:pt>
                <c:pt idx="1241">
                  <c:v>20</c:v>
                </c:pt>
                <c:pt idx="1242">
                  <c:v>20</c:v>
                </c:pt>
                <c:pt idx="1243">
                  <c:v>20</c:v>
                </c:pt>
                <c:pt idx="1244">
                  <c:v>20</c:v>
                </c:pt>
                <c:pt idx="1245">
                  <c:v>20</c:v>
                </c:pt>
                <c:pt idx="1246">
                  <c:v>20</c:v>
                </c:pt>
                <c:pt idx="1247">
                  <c:v>20</c:v>
                </c:pt>
                <c:pt idx="1248">
                  <c:v>20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21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21</c:v>
                </c:pt>
                <c:pt idx="1264">
                  <c:v>21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22</c:v>
                </c:pt>
                <c:pt idx="1270">
                  <c:v>22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22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7</c:v>
                </c:pt>
                <c:pt idx="1358">
                  <c:v>7</c:v>
                </c:pt>
                <c:pt idx="1359">
                  <c:v>7</c:v>
                </c:pt>
                <c:pt idx="1360">
                  <c:v>7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10</c:v>
                </c:pt>
                <c:pt idx="1394">
                  <c:v>10</c:v>
                </c:pt>
                <c:pt idx="1395">
                  <c:v>10</c:v>
                </c:pt>
                <c:pt idx="1396">
                  <c:v>10</c:v>
                </c:pt>
                <c:pt idx="1397">
                  <c:v>10</c:v>
                </c:pt>
                <c:pt idx="1398">
                  <c:v>10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10</c:v>
                </c:pt>
                <c:pt idx="1406">
                  <c:v>10</c:v>
                </c:pt>
                <c:pt idx="1407">
                  <c:v>10</c:v>
                </c:pt>
                <c:pt idx="1408">
                  <c:v>10</c:v>
                </c:pt>
                <c:pt idx="1409">
                  <c:v>11</c:v>
                </c:pt>
                <c:pt idx="1410">
                  <c:v>11</c:v>
                </c:pt>
                <c:pt idx="1411">
                  <c:v>11</c:v>
                </c:pt>
                <c:pt idx="1412">
                  <c:v>11</c:v>
                </c:pt>
                <c:pt idx="1413">
                  <c:v>11</c:v>
                </c:pt>
                <c:pt idx="1414">
                  <c:v>11</c:v>
                </c:pt>
                <c:pt idx="1415">
                  <c:v>11</c:v>
                </c:pt>
                <c:pt idx="1416">
                  <c:v>11</c:v>
                </c:pt>
                <c:pt idx="1417">
                  <c:v>11</c:v>
                </c:pt>
                <c:pt idx="1418">
                  <c:v>11</c:v>
                </c:pt>
                <c:pt idx="1419">
                  <c:v>11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11</c:v>
                </c:pt>
                <c:pt idx="1424">
                  <c:v>11</c:v>
                </c:pt>
                <c:pt idx="1425">
                  <c:v>12</c:v>
                </c:pt>
                <c:pt idx="1426">
                  <c:v>12</c:v>
                </c:pt>
                <c:pt idx="1427">
                  <c:v>12</c:v>
                </c:pt>
                <c:pt idx="1428">
                  <c:v>12</c:v>
                </c:pt>
                <c:pt idx="1429">
                  <c:v>12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12</c:v>
                </c:pt>
                <c:pt idx="1440">
                  <c:v>12</c:v>
                </c:pt>
                <c:pt idx="1441">
                  <c:v>13</c:v>
                </c:pt>
                <c:pt idx="1442">
                  <c:v>13</c:v>
                </c:pt>
                <c:pt idx="1443">
                  <c:v>13</c:v>
                </c:pt>
                <c:pt idx="1444">
                  <c:v>13</c:v>
                </c:pt>
                <c:pt idx="1445">
                  <c:v>13</c:v>
                </c:pt>
                <c:pt idx="1446">
                  <c:v>13</c:v>
                </c:pt>
                <c:pt idx="1447">
                  <c:v>13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13</c:v>
                </c:pt>
                <c:pt idx="1456">
                  <c:v>13</c:v>
                </c:pt>
                <c:pt idx="1457">
                  <c:v>14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14</c:v>
                </c:pt>
                <c:pt idx="1462">
                  <c:v>14</c:v>
                </c:pt>
                <c:pt idx="1463">
                  <c:v>14</c:v>
                </c:pt>
                <c:pt idx="1464">
                  <c:v>14</c:v>
                </c:pt>
                <c:pt idx="1465">
                  <c:v>14</c:v>
                </c:pt>
                <c:pt idx="1466">
                  <c:v>14</c:v>
                </c:pt>
                <c:pt idx="1467">
                  <c:v>14</c:v>
                </c:pt>
                <c:pt idx="1468">
                  <c:v>14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15</c:v>
                </c:pt>
                <c:pt idx="1474">
                  <c:v>15</c:v>
                </c:pt>
                <c:pt idx="1475">
                  <c:v>15</c:v>
                </c:pt>
                <c:pt idx="1476">
                  <c:v>15</c:v>
                </c:pt>
                <c:pt idx="1477">
                  <c:v>15</c:v>
                </c:pt>
                <c:pt idx="1478">
                  <c:v>15</c:v>
                </c:pt>
                <c:pt idx="1479">
                  <c:v>15</c:v>
                </c:pt>
                <c:pt idx="1480">
                  <c:v>15</c:v>
                </c:pt>
                <c:pt idx="1481">
                  <c:v>15</c:v>
                </c:pt>
                <c:pt idx="1482">
                  <c:v>15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16</c:v>
                </c:pt>
                <c:pt idx="1493">
                  <c:v>16</c:v>
                </c:pt>
                <c:pt idx="1494">
                  <c:v>16</c:v>
                </c:pt>
                <c:pt idx="1495">
                  <c:v>16</c:v>
                </c:pt>
                <c:pt idx="1496">
                  <c:v>16</c:v>
                </c:pt>
                <c:pt idx="1497">
                  <c:v>16</c:v>
                </c:pt>
                <c:pt idx="1498">
                  <c:v>16</c:v>
                </c:pt>
                <c:pt idx="1499">
                  <c:v>16</c:v>
                </c:pt>
                <c:pt idx="1500">
                  <c:v>16</c:v>
                </c:pt>
                <c:pt idx="1501">
                  <c:v>16</c:v>
                </c:pt>
                <c:pt idx="1502">
                  <c:v>16</c:v>
                </c:pt>
                <c:pt idx="1503">
                  <c:v>16</c:v>
                </c:pt>
                <c:pt idx="1504">
                  <c:v>16</c:v>
                </c:pt>
                <c:pt idx="1505">
                  <c:v>17</c:v>
                </c:pt>
                <c:pt idx="1506">
                  <c:v>17</c:v>
                </c:pt>
                <c:pt idx="1507">
                  <c:v>17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</c:v>
                </c:pt>
                <c:pt idx="1516">
                  <c:v>17</c:v>
                </c:pt>
                <c:pt idx="1517">
                  <c:v>17</c:v>
                </c:pt>
                <c:pt idx="1518">
                  <c:v>17</c:v>
                </c:pt>
                <c:pt idx="1519">
                  <c:v>17</c:v>
                </c:pt>
                <c:pt idx="1520">
                  <c:v>17</c:v>
                </c:pt>
                <c:pt idx="1521">
                  <c:v>18</c:v>
                </c:pt>
                <c:pt idx="1522">
                  <c:v>18</c:v>
                </c:pt>
                <c:pt idx="1523">
                  <c:v>18</c:v>
                </c:pt>
                <c:pt idx="1524">
                  <c:v>18</c:v>
                </c:pt>
                <c:pt idx="1525">
                  <c:v>18</c:v>
                </c:pt>
                <c:pt idx="1526">
                  <c:v>18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18</c:v>
                </c:pt>
                <c:pt idx="1531">
                  <c:v>18</c:v>
                </c:pt>
                <c:pt idx="1532">
                  <c:v>18</c:v>
                </c:pt>
                <c:pt idx="1533">
                  <c:v>18</c:v>
                </c:pt>
                <c:pt idx="1534">
                  <c:v>18</c:v>
                </c:pt>
                <c:pt idx="1535">
                  <c:v>18</c:v>
                </c:pt>
                <c:pt idx="1536">
                  <c:v>18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20</c:v>
                </c:pt>
                <c:pt idx="1557">
                  <c:v>20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20</c:v>
                </c:pt>
                <c:pt idx="1562">
                  <c:v>20</c:v>
                </c:pt>
                <c:pt idx="1563">
                  <c:v>20</c:v>
                </c:pt>
                <c:pt idx="1564">
                  <c:v>20</c:v>
                </c:pt>
                <c:pt idx="1565">
                  <c:v>20</c:v>
                </c:pt>
                <c:pt idx="1566">
                  <c:v>20</c:v>
                </c:pt>
                <c:pt idx="1567">
                  <c:v>20</c:v>
                </c:pt>
                <c:pt idx="1568">
                  <c:v>20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22</c:v>
                </c:pt>
                <c:pt idx="1586">
                  <c:v>22</c:v>
                </c:pt>
                <c:pt idx="1587">
                  <c:v>22</c:v>
                </c:pt>
                <c:pt idx="1588">
                  <c:v>22</c:v>
                </c:pt>
                <c:pt idx="1589">
                  <c:v>22</c:v>
                </c:pt>
                <c:pt idx="1590">
                  <c:v>22</c:v>
                </c:pt>
                <c:pt idx="1591">
                  <c:v>22</c:v>
                </c:pt>
                <c:pt idx="1592">
                  <c:v>22</c:v>
                </c:pt>
                <c:pt idx="1593">
                  <c:v>22</c:v>
                </c:pt>
                <c:pt idx="1594">
                  <c:v>22</c:v>
                </c:pt>
                <c:pt idx="1595">
                  <c:v>22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5</c:v>
                </c:pt>
                <c:pt idx="1634">
                  <c:v>5</c:v>
                </c:pt>
                <c:pt idx="1635">
                  <c:v>5</c:v>
                </c:pt>
                <c:pt idx="1636">
                  <c:v>5</c:v>
                </c:pt>
                <c:pt idx="1637">
                  <c:v>5</c:v>
                </c:pt>
                <c:pt idx="1638">
                  <c:v>5</c:v>
                </c:pt>
                <c:pt idx="1639">
                  <c:v>5</c:v>
                </c:pt>
                <c:pt idx="1640">
                  <c:v>5</c:v>
                </c:pt>
                <c:pt idx="1641">
                  <c:v>5</c:v>
                </c:pt>
                <c:pt idx="1642">
                  <c:v>5</c:v>
                </c:pt>
                <c:pt idx="1643">
                  <c:v>5</c:v>
                </c:pt>
                <c:pt idx="1644">
                  <c:v>5</c:v>
                </c:pt>
                <c:pt idx="1645">
                  <c:v>5</c:v>
                </c:pt>
                <c:pt idx="1646">
                  <c:v>5</c:v>
                </c:pt>
                <c:pt idx="1647">
                  <c:v>5</c:v>
                </c:pt>
                <c:pt idx="1648">
                  <c:v>5</c:v>
                </c:pt>
                <c:pt idx="1649">
                  <c:v>6</c:v>
                </c:pt>
                <c:pt idx="1650">
                  <c:v>6</c:v>
                </c:pt>
                <c:pt idx="1651">
                  <c:v>6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8</c:v>
                </c:pt>
                <c:pt idx="1682">
                  <c:v>8</c:v>
                </c:pt>
                <c:pt idx="1683">
                  <c:v>8</c:v>
                </c:pt>
                <c:pt idx="1684">
                  <c:v>8</c:v>
                </c:pt>
                <c:pt idx="1685">
                  <c:v>8</c:v>
                </c:pt>
                <c:pt idx="1686">
                  <c:v>8</c:v>
                </c:pt>
                <c:pt idx="1687">
                  <c:v>8</c:v>
                </c:pt>
                <c:pt idx="1688">
                  <c:v>8</c:v>
                </c:pt>
                <c:pt idx="1689">
                  <c:v>8</c:v>
                </c:pt>
                <c:pt idx="1690">
                  <c:v>8</c:v>
                </c:pt>
                <c:pt idx="1691">
                  <c:v>8</c:v>
                </c:pt>
                <c:pt idx="1692">
                  <c:v>8</c:v>
                </c:pt>
                <c:pt idx="1693">
                  <c:v>8</c:v>
                </c:pt>
                <c:pt idx="1694">
                  <c:v>8</c:v>
                </c:pt>
                <c:pt idx="1695">
                  <c:v>8</c:v>
                </c:pt>
                <c:pt idx="1696">
                  <c:v>8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10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10</c:v>
                </c:pt>
                <c:pt idx="1720">
                  <c:v>10</c:v>
                </c:pt>
                <c:pt idx="1721">
                  <c:v>10</c:v>
                </c:pt>
                <c:pt idx="1722">
                  <c:v>10</c:v>
                </c:pt>
                <c:pt idx="1723">
                  <c:v>10</c:v>
                </c:pt>
                <c:pt idx="1724">
                  <c:v>10</c:v>
                </c:pt>
                <c:pt idx="1725">
                  <c:v>10</c:v>
                </c:pt>
                <c:pt idx="1726">
                  <c:v>10</c:v>
                </c:pt>
                <c:pt idx="1727">
                  <c:v>10</c:v>
                </c:pt>
                <c:pt idx="1728">
                  <c:v>10</c:v>
                </c:pt>
                <c:pt idx="1729">
                  <c:v>11</c:v>
                </c:pt>
                <c:pt idx="1730">
                  <c:v>11</c:v>
                </c:pt>
                <c:pt idx="1731">
                  <c:v>11</c:v>
                </c:pt>
                <c:pt idx="1732">
                  <c:v>11</c:v>
                </c:pt>
                <c:pt idx="1733">
                  <c:v>11</c:v>
                </c:pt>
                <c:pt idx="1734">
                  <c:v>11</c:v>
                </c:pt>
                <c:pt idx="1735">
                  <c:v>11</c:v>
                </c:pt>
                <c:pt idx="1736">
                  <c:v>11</c:v>
                </c:pt>
                <c:pt idx="1737">
                  <c:v>11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12</c:v>
                </c:pt>
                <c:pt idx="1746">
                  <c:v>12</c:v>
                </c:pt>
                <c:pt idx="1747">
                  <c:v>12</c:v>
                </c:pt>
                <c:pt idx="1748">
                  <c:v>12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12</c:v>
                </c:pt>
                <c:pt idx="1759">
                  <c:v>12</c:v>
                </c:pt>
                <c:pt idx="1760">
                  <c:v>12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13</c:v>
                </c:pt>
                <c:pt idx="1766">
                  <c:v>13</c:v>
                </c:pt>
                <c:pt idx="1767">
                  <c:v>13</c:v>
                </c:pt>
                <c:pt idx="1768">
                  <c:v>13</c:v>
                </c:pt>
                <c:pt idx="1769">
                  <c:v>13</c:v>
                </c:pt>
                <c:pt idx="1770">
                  <c:v>13</c:v>
                </c:pt>
                <c:pt idx="1771">
                  <c:v>13</c:v>
                </c:pt>
                <c:pt idx="1772">
                  <c:v>13</c:v>
                </c:pt>
                <c:pt idx="1773">
                  <c:v>13</c:v>
                </c:pt>
                <c:pt idx="1774">
                  <c:v>13</c:v>
                </c:pt>
                <c:pt idx="1775">
                  <c:v>13</c:v>
                </c:pt>
                <c:pt idx="1776">
                  <c:v>13</c:v>
                </c:pt>
                <c:pt idx="1777">
                  <c:v>14</c:v>
                </c:pt>
                <c:pt idx="1778">
                  <c:v>14</c:v>
                </c:pt>
                <c:pt idx="1779">
                  <c:v>14</c:v>
                </c:pt>
                <c:pt idx="1780">
                  <c:v>14</c:v>
                </c:pt>
                <c:pt idx="1781">
                  <c:v>14</c:v>
                </c:pt>
                <c:pt idx="1782">
                  <c:v>14</c:v>
                </c:pt>
                <c:pt idx="1783">
                  <c:v>14</c:v>
                </c:pt>
                <c:pt idx="1784">
                  <c:v>14</c:v>
                </c:pt>
                <c:pt idx="1785">
                  <c:v>14</c:v>
                </c:pt>
                <c:pt idx="1786">
                  <c:v>14</c:v>
                </c:pt>
                <c:pt idx="1787">
                  <c:v>14</c:v>
                </c:pt>
                <c:pt idx="1788">
                  <c:v>14</c:v>
                </c:pt>
                <c:pt idx="1789">
                  <c:v>14</c:v>
                </c:pt>
                <c:pt idx="1790">
                  <c:v>14</c:v>
                </c:pt>
                <c:pt idx="1791">
                  <c:v>14</c:v>
                </c:pt>
                <c:pt idx="1792">
                  <c:v>14</c:v>
                </c:pt>
                <c:pt idx="1793">
                  <c:v>15</c:v>
                </c:pt>
                <c:pt idx="1794">
                  <c:v>15</c:v>
                </c:pt>
                <c:pt idx="1795">
                  <c:v>15</c:v>
                </c:pt>
                <c:pt idx="1796">
                  <c:v>15</c:v>
                </c:pt>
                <c:pt idx="1797">
                  <c:v>15</c:v>
                </c:pt>
                <c:pt idx="1798">
                  <c:v>15</c:v>
                </c:pt>
                <c:pt idx="1799">
                  <c:v>15</c:v>
                </c:pt>
                <c:pt idx="1800">
                  <c:v>15</c:v>
                </c:pt>
                <c:pt idx="1801">
                  <c:v>15</c:v>
                </c:pt>
                <c:pt idx="1802">
                  <c:v>15</c:v>
                </c:pt>
                <c:pt idx="1803">
                  <c:v>15</c:v>
                </c:pt>
                <c:pt idx="1804">
                  <c:v>15</c:v>
                </c:pt>
                <c:pt idx="1805">
                  <c:v>15</c:v>
                </c:pt>
                <c:pt idx="1806">
                  <c:v>15</c:v>
                </c:pt>
                <c:pt idx="1807">
                  <c:v>15</c:v>
                </c:pt>
                <c:pt idx="1808">
                  <c:v>15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17</c:v>
                </c:pt>
                <c:pt idx="1826">
                  <c:v>17</c:v>
                </c:pt>
                <c:pt idx="1827">
                  <c:v>17</c:v>
                </c:pt>
                <c:pt idx="1828">
                  <c:v>17</c:v>
                </c:pt>
                <c:pt idx="1829">
                  <c:v>17</c:v>
                </c:pt>
                <c:pt idx="1830">
                  <c:v>17</c:v>
                </c:pt>
                <c:pt idx="1831">
                  <c:v>17</c:v>
                </c:pt>
                <c:pt idx="1832">
                  <c:v>17</c:v>
                </c:pt>
                <c:pt idx="1833">
                  <c:v>17</c:v>
                </c:pt>
                <c:pt idx="1834">
                  <c:v>17</c:v>
                </c:pt>
                <c:pt idx="1835">
                  <c:v>17</c:v>
                </c:pt>
                <c:pt idx="1836">
                  <c:v>17</c:v>
                </c:pt>
                <c:pt idx="1837">
                  <c:v>17</c:v>
                </c:pt>
                <c:pt idx="1838">
                  <c:v>17</c:v>
                </c:pt>
                <c:pt idx="1839">
                  <c:v>17</c:v>
                </c:pt>
                <c:pt idx="1840">
                  <c:v>17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18</c:v>
                </c:pt>
                <c:pt idx="1847">
                  <c:v>18</c:v>
                </c:pt>
                <c:pt idx="1848">
                  <c:v>18</c:v>
                </c:pt>
                <c:pt idx="1849">
                  <c:v>18</c:v>
                </c:pt>
                <c:pt idx="1850">
                  <c:v>18</c:v>
                </c:pt>
                <c:pt idx="1851">
                  <c:v>18</c:v>
                </c:pt>
                <c:pt idx="1852">
                  <c:v>18</c:v>
                </c:pt>
                <c:pt idx="1853">
                  <c:v>18</c:v>
                </c:pt>
                <c:pt idx="1854">
                  <c:v>18</c:v>
                </c:pt>
                <c:pt idx="1855">
                  <c:v>18</c:v>
                </c:pt>
                <c:pt idx="1856">
                  <c:v>18</c:v>
                </c:pt>
                <c:pt idx="1857">
                  <c:v>19</c:v>
                </c:pt>
                <c:pt idx="1858">
                  <c:v>19</c:v>
                </c:pt>
                <c:pt idx="1859">
                  <c:v>19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19</c:v>
                </c:pt>
                <c:pt idx="1864">
                  <c:v>19</c:v>
                </c:pt>
                <c:pt idx="1865">
                  <c:v>19</c:v>
                </c:pt>
                <c:pt idx="1866">
                  <c:v>19</c:v>
                </c:pt>
                <c:pt idx="1867">
                  <c:v>19</c:v>
                </c:pt>
                <c:pt idx="1868">
                  <c:v>19</c:v>
                </c:pt>
                <c:pt idx="1869">
                  <c:v>19</c:v>
                </c:pt>
                <c:pt idx="1870">
                  <c:v>19</c:v>
                </c:pt>
                <c:pt idx="1871">
                  <c:v>19</c:v>
                </c:pt>
                <c:pt idx="1872">
                  <c:v>19</c:v>
                </c:pt>
                <c:pt idx="1873">
                  <c:v>20</c:v>
                </c:pt>
                <c:pt idx="1874">
                  <c:v>20</c:v>
                </c:pt>
                <c:pt idx="1875">
                  <c:v>20</c:v>
                </c:pt>
                <c:pt idx="1876">
                  <c:v>20</c:v>
                </c:pt>
                <c:pt idx="1877">
                  <c:v>20</c:v>
                </c:pt>
                <c:pt idx="1878">
                  <c:v>20</c:v>
                </c:pt>
                <c:pt idx="1879">
                  <c:v>20</c:v>
                </c:pt>
                <c:pt idx="1880">
                  <c:v>20</c:v>
                </c:pt>
                <c:pt idx="1881">
                  <c:v>20</c:v>
                </c:pt>
                <c:pt idx="1882">
                  <c:v>20</c:v>
                </c:pt>
                <c:pt idx="1883">
                  <c:v>20</c:v>
                </c:pt>
                <c:pt idx="1884">
                  <c:v>20</c:v>
                </c:pt>
                <c:pt idx="1885">
                  <c:v>20</c:v>
                </c:pt>
                <c:pt idx="1886">
                  <c:v>20</c:v>
                </c:pt>
                <c:pt idx="1887">
                  <c:v>20</c:v>
                </c:pt>
                <c:pt idx="1888">
                  <c:v>20</c:v>
                </c:pt>
                <c:pt idx="1889">
                  <c:v>21</c:v>
                </c:pt>
                <c:pt idx="1890">
                  <c:v>21</c:v>
                </c:pt>
                <c:pt idx="1891">
                  <c:v>21</c:v>
                </c:pt>
                <c:pt idx="1892">
                  <c:v>21</c:v>
                </c:pt>
                <c:pt idx="1893">
                  <c:v>21</c:v>
                </c:pt>
                <c:pt idx="1894">
                  <c:v>21</c:v>
                </c:pt>
                <c:pt idx="1895">
                  <c:v>21</c:v>
                </c:pt>
                <c:pt idx="1896">
                  <c:v>21</c:v>
                </c:pt>
                <c:pt idx="1897">
                  <c:v>21</c:v>
                </c:pt>
                <c:pt idx="1898">
                  <c:v>21</c:v>
                </c:pt>
                <c:pt idx="1899">
                  <c:v>21</c:v>
                </c:pt>
                <c:pt idx="1900">
                  <c:v>21</c:v>
                </c:pt>
                <c:pt idx="1901">
                  <c:v>21</c:v>
                </c:pt>
                <c:pt idx="1902">
                  <c:v>21</c:v>
                </c:pt>
                <c:pt idx="1903">
                  <c:v>21</c:v>
                </c:pt>
                <c:pt idx="1904">
                  <c:v>21</c:v>
                </c:pt>
                <c:pt idx="1905">
                  <c:v>22</c:v>
                </c:pt>
                <c:pt idx="1906">
                  <c:v>22</c:v>
                </c:pt>
                <c:pt idx="1907">
                  <c:v>22</c:v>
                </c:pt>
                <c:pt idx="1908">
                  <c:v>22</c:v>
                </c:pt>
                <c:pt idx="1909">
                  <c:v>22</c:v>
                </c:pt>
                <c:pt idx="1910">
                  <c:v>22</c:v>
                </c:pt>
                <c:pt idx="1911">
                  <c:v>22</c:v>
                </c:pt>
                <c:pt idx="1912">
                  <c:v>22</c:v>
                </c:pt>
                <c:pt idx="1913">
                  <c:v>22</c:v>
                </c:pt>
                <c:pt idx="1914">
                  <c:v>22</c:v>
                </c:pt>
                <c:pt idx="1915">
                  <c:v>22</c:v>
                </c:pt>
                <c:pt idx="1916">
                  <c:v>22</c:v>
                </c:pt>
                <c:pt idx="1917">
                  <c:v>22</c:v>
                </c:pt>
                <c:pt idx="1918">
                  <c:v>22</c:v>
                </c:pt>
                <c:pt idx="1919">
                  <c:v>22</c:v>
                </c:pt>
                <c:pt idx="1920">
                  <c:v>22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4</c:v>
                </c:pt>
                <c:pt idx="1938">
                  <c:v>4</c:v>
                </c:pt>
                <c:pt idx="1939">
                  <c:v>4</c:v>
                </c:pt>
                <c:pt idx="1940">
                  <c:v>4</c:v>
                </c:pt>
                <c:pt idx="1941">
                  <c:v>4</c:v>
                </c:pt>
                <c:pt idx="1942">
                  <c:v>4</c:v>
                </c:pt>
                <c:pt idx="1943">
                  <c:v>4</c:v>
                </c:pt>
                <c:pt idx="1944">
                  <c:v>4</c:v>
                </c:pt>
                <c:pt idx="1945">
                  <c:v>4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5</c:v>
                </c:pt>
                <c:pt idx="1954">
                  <c:v>5</c:v>
                </c:pt>
                <c:pt idx="1955">
                  <c:v>5</c:v>
                </c:pt>
                <c:pt idx="1956">
                  <c:v>5</c:v>
                </c:pt>
                <c:pt idx="1957">
                  <c:v>5</c:v>
                </c:pt>
                <c:pt idx="1958">
                  <c:v>5</c:v>
                </c:pt>
                <c:pt idx="1959">
                  <c:v>5</c:v>
                </c:pt>
                <c:pt idx="1960">
                  <c:v>5</c:v>
                </c:pt>
                <c:pt idx="1961">
                  <c:v>5</c:v>
                </c:pt>
                <c:pt idx="1962">
                  <c:v>5</c:v>
                </c:pt>
                <c:pt idx="1963">
                  <c:v>5</c:v>
                </c:pt>
                <c:pt idx="1964">
                  <c:v>5</c:v>
                </c:pt>
                <c:pt idx="1965">
                  <c:v>5</c:v>
                </c:pt>
                <c:pt idx="1966">
                  <c:v>5</c:v>
                </c:pt>
                <c:pt idx="1967">
                  <c:v>5</c:v>
                </c:pt>
                <c:pt idx="1968">
                  <c:v>5</c:v>
                </c:pt>
                <c:pt idx="1969">
                  <c:v>6</c:v>
                </c:pt>
                <c:pt idx="1970">
                  <c:v>6</c:v>
                </c:pt>
                <c:pt idx="1971">
                  <c:v>6</c:v>
                </c:pt>
                <c:pt idx="1972">
                  <c:v>6</c:v>
                </c:pt>
                <c:pt idx="1973">
                  <c:v>6</c:v>
                </c:pt>
                <c:pt idx="1974">
                  <c:v>6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6</c:v>
                </c:pt>
                <c:pt idx="1979">
                  <c:v>6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6</c:v>
                </c:pt>
                <c:pt idx="1984">
                  <c:v>6</c:v>
                </c:pt>
                <c:pt idx="1985">
                  <c:v>7</c:v>
                </c:pt>
                <c:pt idx="1986">
                  <c:v>7</c:v>
                </c:pt>
                <c:pt idx="1987">
                  <c:v>7</c:v>
                </c:pt>
                <c:pt idx="1988">
                  <c:v>7</c:v>
                </c:pt>
                <c:pt idx="1989">
                  <c:v>7</c:v>
                </c:pt>
                <c:pt idx="1990">
                  <c:v>7</c:v>
                </c:pt>
                <c:pt idx="1991">
                  <c:v>7</c:v>
                </c:pt>
                <c:pt idx="1992">
                  <c:v>7</c:v>
                </c:pt>
                <c:pt idx="1993">
                  <c:v>7</c:v>
                </c:pt>
                <c:pt idx="1994">
                  <c:v>7</c:v>
                </c:pt>
                <c:pt idx="1995">
                  <c:v>7</c:v>
                </c:pt>
                <c:pt idx="1996">
                  <c:v>7</c:v>
                </c:pt>
                <c:pt idx="1997">
                  <c:v>7</c:v>
                </c:pt>
                <c:pt idx="1998">
                  <c:v>7</c:v>
                </c:pt>
                <c:pt idx="1999">
                  <c:v>7</c:v>
                </c:pt>
                <c:pt idx="2000">
                  <c:v>7</c:v>
                </c:pt>
                <c:pt idx="2001">
                  <c:v>8</c:v>
                </c:pt>
                <c:pt idx="2002">
                  <c:v>8</c:v>
                </c:pt>
                <c:pt idx="2003">
                  <c:v>8</c:v>
                </c:pt>
                <c:pt idx="2004">
                  <c:v>8</c:v>
                </c:pt>
                <c:pt idx="2005">
                  <c:v>8</c:v>
                </c:pt>
                <c:pt idx="2006">
                  <c:v>8</c:v>
                </c:pt>
                <c:pt idx="2007">
                  <c:v>8</c:v>
                </c:pt>
                <c:pt idx="2008">
                  <c:v>8</c:v>
                </c:pt>
                <c:pt idx="2009">
                  <c:v>8</c:v>
                </c:pt>
                <c:pt idx="2010">
                  <c:v>8</c:v>
                </c:pt>
                <c:pt idx="2011">
                  <c:v>8</c:v>
                </c:pt>
                <c:pt idx="2012">
                  <c:v>8</c:v>
                </c:pt>
                <c:pt idx="2013">
                  <c:v>8</c:v>
                </c:pt>
                <c:pt idx="2014">
                  <c:v>8</c:v>
                </c:pt>
                <c:pt idx="2015">
                  <c:v>8</c:v>
                </c:pt>
                <c:pt idx="2016">
                  <c:v>8</c:v>
                </c:pt>
                <c:pt idx="2017">
                  <c:v>9</c:v>
                </c:pt>
                <c:pt idx="2018">
                  <c:v>9</c:v>
                </c:pt>
                <c:pt idx="2019">
                  <c:v>9</c:v>
                </c:pt>
                <c:pt idx="2020">
                  <c:v>9</c:v>
                </c:pt>
                <c:pt idx="2021">
                  <c:v>9</c:v>
                </c:pt>
                <c:pt idx="2022">
                  <c:v>9</c:v>
                </c:pt>
                <c:pt idx="2023">
                  <c:v>9</c:v>
                </c:pt>
                <c:pt idx="2024">
                  <c:v>9</c:v>
                </c:pt>
                <c:pt idx="2025">
                  <c:v>9</c:v>
                </c:pt>
                <c:pt idx="2026">
                  <c:v>9</c:v>
                </c:pt>
                <c:pt idx="2027">
                  <c:v>9</c:v>
                </c:pt>
                <c:pt idx="2028">
                  <c:v>9</c:v>
                </c:pt>
                <c:pt idx="2029">
                  <c:v>9</c:v>
                </c:pt>
                <c:pt idx="2030">
                  <c:v>9</c:v>
                </c:pt>
                <c:pt idx="2031">
                  <c:v>9</c:v>
                </c:pt>
                <c:pt idx="2032">
                  <c:v>9</c:v>
                </c:pt>
                <c:pt idx="2033">
                  <c:v>10</c:v>
                </c:pt>
                <c:pt idx="2034">
                  <c:v>10</c:v>
                </c:pt>
                <c:pt idx="2035">
                  <c:v>10</c:v>
                </c:pt>
                <c:pt idx="2036">
                  <c:v>10</c:v>
                </c:pt>
                <c:pt idx="2037">
                  <c:v>10</c:v>
                </c:pt>
                <c:pt idx="2038">
                  <c:v>10</c:v>
                </c:pt>
                <c:pt idx="2039">
                  <c:v>10</c:v>
                </c:pt>
                <c:pt idx="2040">
                  <c:v>10</c:v>
                </c:pt>
                <c:pt idx="2041">
                  <c:v>10</c:v>
                </c:pt>
                <c:pt idx="2042">
                  <c:v>10</c:v>
                </c:pt>
                <c:pt idx="2043">
                  <c:v>10</c:v>
                </c:pt>
                <c:pt idx="2044">
                  <c:v>10</c:v>
                </c:pt>
                <c:pt idx="2045">
                  <c:v>10</c:v>
                </c:pt>
                <c:pt idx="2046">
                  <c:v>10</c:v>
                </c:pt>
                <c:pt idx="2047">
                  <c:v>10</c:v>
                </c:pt>
                <c:pt idx="2048">
                  <c:v>10</c:v>
                </c:pt>
                <c:pt idx="2049">
                  <c:v>11</c:v>
                </c:pt>
                <c:pt idx="2050">
                  <c:v>11</c:v>
                </c:pt>
                <c:pt idx="2051">
                  <c:v>11</c:v>
                </c:pt>
                <c:pt idx="2052">
                  <c:v>11</c:v>
                </c:pt>
                <c:pt idx="2053">
                  <c:v>11</c:v>
                </c:pt>
                <c:pt idx="2054">
                  <c:v>11</c:v>
                </c:pt>
                <c:pt idx="2055">
                  <c:v>11</c:v>
                </c:pt>
                <c:pt idx="2056">
                  <c:v>11</c:v>
                </c:pt>
                <c:pt idx="2057">
                  <c:v>11</c:v>
                </c:pt>
                <c:pt idx="2058">
                  <c:v>11</c:v>
                </c:pt>
                <c:pt idx="2059">
                  <c:v>11</c:v>
                </c:pt>
                <c:pt idx="2060">
                  <c:v>11</c:v>
                </c:pt>
                <c:pt idx="2061">
                  <c:v>11</c:v>
                </c:pt>
                <c:pt idx="2062">
                  <c:v>11</c:v>
                </c:pt>
                <c:pt idx="2063">
                  <c:v>11</c:v>
                </c:pt>
                <c:pt idx="2064">
                  <c:v>11</c:v>
                </c:pt>
                <c:pt idx="2065">
                  <c:v>12</c:v>
                </c:pt>
                <c:pt idx="2066">
                  <c:v>12</c:v>
                </c:pt>
                <c:pt idx="2067">
                  <c:v>12</c:v>
                </c:pt>
                <c:pt idx="2068">
                  <c:v>12</c:v>
                </c:pt>
                <c:pt idx="2069">
                  <c:v>12</c:v>
                </c:pt>
                <c:pt idx="2070">
                  <c:v>12</c:v>
                </c:pt>
                <c:pt idx="2071">
                  <c:v>12</c:v>
                </c:pt>
                <c:pt idx="2072">
                  <c:v>12</c:v>
                </c:pt>
                <c:pt idx="2073">
                  <c:v>12</c:v>
                </c:pt>
                <c:pt idx="2074">
                  <c:v>12</c:v>
                </c:pt>
                <c:pt idx="2075">
                  <c:v>12</c:v>
                </c:pt>
                <c:pt idx="2076">
                  <c:v>12</c:v>
                </c:pt>
                <c:pt idx="2077">
                  <c:v>12</c:v>
                </c:pt>
                <c:pt idx="2078">
                  <c:v>12</c:v>
                </c:pt>
                <c:pt idx="2079">
                  <c:v>12</c:v>
                </c:pt>
                <c:pt idx="2080">
                  <c:v>12</c:v>
                </c:pt>
                <c:pt idx="2081">
                  <c:v>13</c:v>
                </c:pt>
                <c:pt idx="2082">
                  <c:v>13</c:v>
                </c:pt>
                <c:pt idx="2083">
                  <c:v>13</c:v>
                </c:pt>
                <c:pt idx="2084">
                  <c:v>13</c:v>
                </c:pt>
                <c:pt idx="2085">
                  <c:v>13</c:v>
                </c:pt>
                <c:pt idx="2086">
                  <c:v>13</c:v>
                </c:pt>
                <c:pt idx="2087">
                  <c:v>13</c:v>
                </c:pt>
                <c:pt idx="2088">
                  <c:v>13</c:v>
                </c:pt>
                <c:pt idx="2089">
                  <c:v>13</c:v>
                </c:pt>
                <c:pt idx="2090">
                  <c:v>13</c:v>
                </c:pt>
                <c:pt idx="2091">
                  <c:v>13</c:v>
                </c:pt>
                <c:pt idx="2092">
                  <c:v>13</c:v>
                </c:pt>
                <c:pt idx="2093">
                  <c:v>13</c:v>
                </c:pt>
                <c:pt idx="2094">
                  <c:v>13</c:v>
                </c:pt>
                <c:pt idx="2095">
                  <c:v>13</c:v>
                </c:pt>
                <c:pt idx="2096">
                  <c:v>13</c:v>
                </c:pt>
                <c:pt idx="2097">
                  <c:v>14</c:v>
                </c:pt>
                <c:pt idx="2098">
                  <c:v>14</c:v>
                </c:pt>
                <c:pt idx="2099">
                  <c:v>14</c:v>
                </c:pt>
                <c:pt idx="2100">
                  <c:v>14</c:v>
                </c:pt>
                <c:pt idx="2101">
                  <c:v>14</c:v>
                </c:pt>
                <c:pt idx="2102">
                  <c:v>14</c:v>
                </c:pt>
                <c:pt idx="2103">
                  <c:v>14</c:v>
                </c:pt>
                <c:pt idx="2104">
                  <c:v>14</c:v>
                </c:pt>
                <c:pt idx="2105">
                  <c:v>14</c:v>
                </c:pt>
                <c:pt idx="2106">
                  <c:v>14</c:v>
                </c:pt>
                <c:pt idx="2107">
                  <c:v>14</c:v>
                </c:pt>
                <c:pt idx="2108">
                  <c:v>14</c:v>
                </c:pt>
                <c:pt idx="2109">
                  <c:v>14</c:v>
                </c:pt>
                <c:pt idx="2110">
                  <c:v>14</c:v>
                </c:pt>
                <c:pt idx="2111">
                  <c:v>14</c:v>
                </c:pt>
                <c:pt idx="2112">
                  <c:v>14</c:v>
                </c:pt>
                <c:pt idx="2113">
                  <c:v>15</c:v>
                </c:pt>
                <c:pt idx="2114">
                  <c:v>15</c:v>
                </c:pt>
                <c:pt idx="2115">
                  <c:v>15</c:v>
                </c:pt>
                <c:pt idx="2116">
                  <c:v>15</c:v>
                </c:pt>
                <c:pt idx="2117">
                  <c:v>15</c:v>
                </c:pt>
                <c:pt idx="2118">
                  <c:v>15</c:v>
                </c:pt>
                <c:pt idx="2119">
                  <c:v>15</c:v>
                </c:pt>
                <c:pt idx="2120">
                  <c:v>15</c:v>
                </c:pt>
                <c:pt idx="2121">
                  <c:v>15</c:v>
                </c:pt>
                <c:pt idx="2122">
                  <c:v>15</c:v>
                </c:pt>
                <c:pt idx="2123">
                  <c:v>15</c:v>
                </c:pt>
                <c:pt idx="2124">
                  <c:v>15</c:v>
                </c:pt>
                <c:pt idx="2125">
                  <c:v>15</c:v>
                </c:pt>
                <c:pt idx="2126">
                  <c:v>15</c:v>
                </c:pt>
                <c:pt idx="2127">
                  <c:v>15</c:v>
                </c:pt>
                <c:pt idx="2128">
                  <c:v>15</c:v>
                </c:pt>
                <c:pt idx="2129">
                  <c:v>16</c:v>
                </c:pt>
                <c:pt idx="2130">
                  <c:v>16</c:v>
                </c:pt>
                <c:pt idx="2131">
                  <c:v>16</c:v>
                </c:pt>
                <c:pt idx="2132">
                  <c:v>16</c:v>
                </c:pt>
                <c:pt idx="2133">
                  <c:v>16</c:v>
                </c:pt>
                <c:pt idx="2134">
                  <c:v>16</c:v>
                </c:pt>
                <c:pt idx="2135">
                  <c:v>16</c:v>
                </c:pt>
                <c:pt idx="2136">
                  <c:v>16</c:v>
                </c:pt>
                <c:pt idx="2137">
                  <c:v>16</c:v>
                </c:pt>
                <c:pt idx="2138">
                  <c:v>16</c:v>
                </c:pt>
                <c:pt idx="2139">
                  <c:v>16</c:v>
                </c:pt>
                <c:pt idx="2140">
                  <c:v>16</c:v>
                </c:pt>
                <c:pt idx="2141">
                  <c:v>16</c:v>
                </c:pt>
                <c:pt idx="2142">
                  <c:v>16</c:v>
                </c:pt>
                <c:pt idx="2143">
                  <c:v>16</c:v>
                </c:pt>
                <c:pt idx="2144">
                  <c:v>16</c:v>
                </c:pt>
                <c:pt idx="2145">
                  <c:v>17</c:v>
                </c:pt>
                <c:pt idx="2146">
                  <c:v>17</c:v>
                </c:pt>
                <c:pt idx="2147">
                  <c:v>17</c:v>
                </c:pt>
                <c:pt idx="2148">
                  <c:v>17</c:v>
                </c:pt>
                <c:pt idx="2149">
                  <c:v>17</c:v>
                </c:pt>
                <c:pt idx="2150">
                  <c:v>17</c:v>
                </c:pt>
                <c:pt idx="2151">
                  <c:v>17</c:v>
                </c:pt>
                <c:pt idx="2152">
                  <c:v>17</c:v>
                </c:pt>
                <c:pt idx="2153">
                  <c:v>17</c:v>
                </c:pt>
                <c:pt idx="2154">
                  <c:v>17</c:v>
                </c:pt>
                <c:pt idx="2155">
                  <c:v>17</c:v>
                </c:pt>
                <c:pt idx="2156">
                  <c:v>17</c:v>
                </c:pt>
                <c:pt idx="2157">
                  <c:v>17</c:v>
                </c:pt>
                <c:pt idx="2158">
                  <c:v>17</c:v>
                </c:pt>
                <c:pt idx="2159">
                  <c:v>17</c:v>
                </c:pt>
                <c:pt idx="2160">
                  <c:v>17</c:v>
                </c:pt>
                <c:pt idx="2161">
                  <c:v>18</c:v>
                </c:pt>
                <c:pt idx="2162">
                  <c:v>18</c:v>
                </c:pt>
                <c:pt idx="2163">
                  <c:v>18</c:v>
                </c:pt>
                <c:pt idx="2164">
                  <c:v>18</c:v>
                </c:pt>
                <c:pt idx="2165">
                  <c:v>18</c:v>
                </c:pt>
                <c:pt idx="2166">
                  <c:v>18</c:v>
                </c:pt>
                <c:pt idx="2167">
                  <c:v>18</c:v>
                </c:pt>
                <c:pt idx="2168">
                  <c:v>18</c:v>
                </c:pt>
                <c:pt idx="2169">
                  <c:v>18</c:v>
                </c:pt>
                <c:pt idx="2170">
                  <c:v>18</c:v>
                </c:pt>
                <c:pt idx="2171">
                  <c:v>18</c:v>
                </c:pt>
                <c:pt idx="2172">
                  <c:v>18</c:v>
                </c:pt>
                <c:pt idx="2173">
                  <c:v>18</c:v>
                </c:pt>
                <c:pt idx="2174">
                  <c:v>18</c:v>
                </c:pt>
                <c:pt idx="2175">
                  <c:v>18</c:v>
                </c:pt>
                <c:pt idx="2176">
                  <c:v>18</c:v>
                </c:pt>
                <c:pt idx="2177">
                  <c:v>19</c:v>
                </c:pt>
                <c:pt idx="2178">
                  <c:v>19</c:v>
                </c:pt>
                <c:pt idx="2179">
                  <c:v>19</c:v>
                </c:pt>
                <c:pt idx="2180">
                  <c:v>19</c:v>
                </c:pt>
                <c:pt idx="2181">
                  <c:v>19</c:v>
                </c:pt>
                <c:pt idx="2182">
                  <c:v>19</c:v>
                </c:pt>
                <c:pt idx="2183">
                  <c:v>19</c:v>
                </c:pt>
                <c:pt idx="2184">
                  <c:v>19</c:v>
                </c:pt>
                <c:pt idx="2185">
                  <c:v>19</c:v>
                </c:pt>
                <c:pt idx="2186">
                  <c:v>19</c:v>
                </c:pt>
                <c:pt idx="2187">
                  <c:v>19</c:v>
                </c:pt>
                <c:pt idx="2188">
                  <c:v>19</c:v>
                </c:pt>
                <c:pt idx="2189">
                  <c:v>19</c:v>
                </c:pt>
                <c:pt idx="2190">
                  <c:v>19</c:v>
                </c:pt>
                <c:pt idx="2191">
                  <c:v>19</c:v>
                </c:pt>
                <c:pt idx="2192">
                  <c:v>19</c:v>
                </c:pt>
                <c:pt idx="2193">
                  <c:v>20</c:v>
                </c:pt>
                <c:pt idx="2194">
                  <c:v>20</c:v>
                </c:pt>
                <c:pt idx="2195">
                  <c:v>20</c:v>
                </c:pt>
                <c:pt idx="2196">
                  <c:v>20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20</c:v>
                </c:pt>
                <c:pt idx="2202">
                  <c:v>20</c:v>
                </c:pt>
                <c:pt idx="2203">
                  <c:v>20</c:v>
                </c:pt>
                <c:pt idx="2204">
                  <c:v>20</c:v>
                </c:pt>
                <c:pt idx="2205">
                  <c:v>20</c:v>
                </c:pt>
                <c:pt idx="2206">
                  <c:v>20</c:v>
                </c:pt>
                <c:pt idx="2207">
                  <c:v>20</c:v>
                </c:pt>
                <c:pt idx="2208">
                  <c:v>20</c:v>
                </c:pt>
                <c:pt idx="2209">
                  <c:v>21</c:v>
                </c:pt>
                <c:pt idx="2210">
                  <c:v>21</c:v>
                </c:pt>
                <c:pt idx="2211">
                  <c:v>21</c:v>
                </c:pt>
                <c:pt idx="2212">
                  <c:v>21</c:v>
                </c:pt>
                <c:pt idx="2213">
                  <c:v>21</c:v>
                </c:pt>
                <c:pt idx="2214">
                  <c:v>21</c:v>
                </c:pt>
                <c:pt idx="2215">
                  <c:v>21</c:v>
                </c:pt>
                <c:pt idx="2216">
                  <c:v>21</c:v>
                </c:pt>
                <c:pt idx="2217">
                  <c:v>21</c:v>
                </c:pt>
                <c:pt idx="2218">
                  <c:v>21</c:v>
                </c:pt>
                <c:pt idx="2219">
                  <c:v>21</c:v>
                </c:pt>
                <c:pt idx="2220">
                  <c:v>21</c:v>
                </c:pt>
                <c:pt idx="2221">
                  <c:v>21</c:v>
                </c:pt>
                <c:pt idx="2222">
                  <c:v>21</c:v>
                </c:pt>
                <c:pt idx="2223">
                  <c:v>21</c:v>
                </c:pt>
                <c:pt idx="2224">
                  <c:v>21</c:v>
                </c:pt>
                <c:pt idx="2225">
                  <c:v>22</c:v>
                </c:pt>
                <c:pt idx="2226">
                  <c:v>22</c:v>
                </c:pt>
                <c:pt idx="2227">
                  <c:v>22</c:v>
                </c:pt>
                <c:pt idx="2228">
                  <c:v>22</c:v>
                </c:pt>
                <c:pt idx="2229">
                  <c:v>22</c:v>
                </c:pt>
                <c:pt idx="2230">
                  <c:v>22</c:v>
                </c:pt>
                <c:pt idx="2231">
                  <c:v>22</c:v>
                </c:pt>
                <c:pt idx="2232">
                  <c:v>22</c:v>
                </c:pt>
                <c:pt idx="2233">
                  <c:v>22</c:v>
                </c:pt>
                <c:pt idx="2234">
                  <c:v>22</c:v>
                </c:pt>
                <c:pt idx="2235">
                  <c:v>22</c:v>
                </c:pt>
                <c:pt idx="2236">
                  <c:v>22</c:v>
                </c:pt>
                <c:pt idx="2237">
                  <c:v>22</c:v>
                </c:pt>
                <c:pt idx="2238">
                  <c:v>22</c:v>
                </c:pt>
                <c:pt idx="2239">
                  <c:v>22</c:v>
                </c:pt>
                <c:pt idx="2240">
                  <c:v>22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3</c:v>
                </c:pt>
                <c:pt idx="2248">
                  <c:v>3</c:v>
                </c:pt>
                <c:pt idx="2249">
                  <c:v>3</c:v>
                </c:pt>
                <c:pt idx="2250">
                  <c:v>3</c:v>
                </c:pt>
                <c:pt idx="2251">
                  <c:v>3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3</c:v>
                </c:pt>
                <c:pt idx="2256">
                  <c:v>3</c:v>
                </c:pt>
                <c:pt idx="2257">
                  <c:v>4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4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5</c:v>
                </c:pt>
                <c:pt idx="2275">
                  <c:v>5</c:v>
                </c:pt>
                <c:pt idx="2276">
                  <c:v>5</c:v>
                </c:pt>
                <c:pt idx="2277">
                  <c:v>5</c:v>
                </c:pt>
                <c:pt idx="2278">
                  <c:v>5</c:v>
                </c:pt>
                <c:pt idx="2279">
                  <c:v>5</c:v>
                </c:pt>
                <c:pt idx="2280">
                  <c:v>5</c:v>
                </c:pt>
                <c:pt idx="2281">
                  <c:v>5</c:v>
                </c:pt>
                <c:pt idx="2282">
                  <c:v>5</c:v>
                </c:pt>
                <c:pt idx="2283">
                  <c:v>5</c:v>
                </c:pt>
                <c:pt idx="2284">
                  <c:v>5</c:v>
                </c:pt>
                <c:pt idx="2285">
                  <c:v>5</c:v>
                </c:pt>
                <c:pt idx="2286">
                  <c:v>5</c:v>
                </c:pt>
                <c:pt idx="2287">
                  <c:v>5</c:v>
                </c:pt>
                <c:pt idx="2288">
                  <c:v>5</c:v>
                </c:pt>
                <c:pt idx="2289">
                  <c:v>6</c:v>
                </c:pt>
                <c:pt idx="2290">
                  <c:v>6</c:v>
                </c:pt>
                <c:pt idx="2291">
                  <c:v>6</c:v>
                </c:pt>
                <c:pt idx="2292">
                  <c:v>6</c:v>
                </c:pt>
                <c:pt idx="2293">
                  <c:v>6</c:v>
                </c:pt>
                <c:pt idx="2294">
                  <c:v>6</c:v>
                </c:pt>
                <c:pt idx="2295">
                  <c:v>6</c:v>
                </c:pt>
                <c:pt idx="2296">
                  <c:v>6</c:v>
                </c:pt>
                <c:pt idx="2297">
                  <c:v>6</c:v>
                </c:pt>
                <c:pt idx="2298">
                  <c:v>6</c:v>
                </c:pt>
                <c:pt idx="2299">
                  <c:v>6</c:v>
                </c:pt>
                <c:pt idx="2300">
                  <c:v>6</c:v>
                </c:pt>
                <c:pt idx="2301">
                  <c:v>6</c:v>
                </c:pt>
                <c:pt idx="2302">
                  <c:v>6</c:v>
                </c:pt>
                <c:pt idx="2303">
                  <c:v>6</c:v>
                </c:pt>
                <c:pt idx="2304">
                  <c:v>6</c:v>
                </c:pt>
                <c:pt idx="2305">
                  <c:v>7</c:v>
                </c:pt>
                <c:pt idx="2306">
                  <c:v>7</c:v>
                </c:pt>
                <c:pt idx="2307">
                  <c:v>7</c:v>
                </c:pt>
                <c:pt idx="2308">
                  <c:v>7</c:v>
                </c:pt>
                <c:pt idx="2309">
                  <c:v>7</c:v>
                </c:pt>
                <c:pt idx="2310">
                  <c:v>7</c:v>
                </c:pt>
                <c:pt idx="2311">
                  <c:v>7</c:v>
                </c:pt>
                <c:pt idx="2312">
                  <c:v>7</c:v>
                </c:pt>
                <c:pt idx="2313">
                  <c:v>7</c:v>
                </c:pt>
                <c:pt idx="2314">
                  <c:v>7</c:v>
                </c:pt>
                <c:pt idx="2315">
                  <c:v>7</c:v>
                </c:pt>
                <c:pt idx="2316">
                  <c:v>7</c:v>
                </c:pt>
                <c:pt idx="2317">
                  <c:v>7</c:v>
                </c:pt>
                <c:pt idx="2318">
                  <c:v>7</c:v>
                </c:pt>
                <c:pt idx="2319">
                  <c:v>7</c:v>
                </c:pt>
                <c:pt idx="2320">
                  <c:v>7</c:v>
                </c:pt>
                <c:pt idx="2321">
                  <c:v>8</c:v>
                </c:pt>
                <c:pt idx="2322">
                  <c:v>8</c:v>
                </c:pt>
                <c:pt idx="2323">
                  <c:v>8</c:v>
                </c:pt>
                <c:pt idx="2324">
                  <c:v>8</c:v>
                </c:pt>
                <c:pt idx="2325">
                  <c:v>8</c:v>
                </c:pt>
                <c:pt idx="2326">
                  <c:v>8</c:v>
                </c:pt>
                <c:pt idx="2327">
                  <c:v>8</c:v>
                </c:pt>
                <c:pt idx="2328">
                  <c:v>8</c:v>
                </c:pt>
                <c:pt idx="2329">
                  <c:v>8</c:v>
                </c:pt>
                <c:pt idx="2330">
                  <c:v>8</c:v>
                </c:pt>
                <c:pt idx="2331">
                  <c:v>8</c:v>
                </c:pt>
                <c:pt idx="2332">
                  <c:v>8</c:v>
                </c:pt>
                <c:pt idx="2333">
                  <c:v>8</c:v>
                </c:pt>
                <c:pt idx="2334">
                  <c:v>8</c:v>
                </c:pt>
                <c:pt idx="2335">
                  <c:v>8</c:v>
                </c:pt>
                <c:pt idx="2336">
                  <c:v>8</c:v>
                </c:pt>
                <c:pt idx="2337">
                  <c:v>9</c:v>
                </c:pt>
                <c:pt idx="2338">
                  <c:v>9</c:v>
                </c:pt>
                <c:pt idx="2339">
                  <c:v>9</c:v>
                </c:pt>
                <c:pt idx="2340">
                  <c:v>9</c:v>
                </c:pt>
                <c:pt idx="2341">
                  <c:v>9</c:v>
                </c:pt>
                <c:pt idx="2342">
                  <c:v>9</c:v>
                </c:pt>
                <c:pt idx="2343">
                  <c:v>9</c:v>
                </c:pt>
                <c:pt idx="2344">
                  <c:v>9</c:v>
                </c:pt>
                <c:pt idx="2345">
                  <c:v>9</c:v>
                </c:pt>
                <c:pt idx="2346">
                  <c:v>9</c:v>
                </c:pt>
                <c:pt idx="2347">
                  <c:v>9</c:v>
                </c:pt>
                <c:pt idx="2348">
                  <c:v>9</c:v>
                </c:pt>
                <c:pt idx="2349">
                  <c:v>9</c:v>
                </c:pt>
                <c:pt idx="2350">
                  <c:v>9</c:v>
                </c:pt>
                <c:pt idx="2351">
                  <c:v>9</c:v>
                </c:pt>
                <c:pt idx="2352">
                  <c:v>9</c:v>
                </c:pt>
                <c:pt idx="2353">
                  <c:v>10</c:v>
                </c:pt>
                <c:pt idx="2354">
                  <c:v>10</c:v>
                </c:pt>
                <c:pt idx="2355">
                  <c:v>10</c:v>
                </c:pt>
                <c:pt idx="2356">
                  <c:v>10</c:v>
                </c:pt>
                <c:pt idx="2357">
                  <c:v>10</c:v>
                </c:pt>
                <c:pt idx="2358">
                  <c:v>10</c:v>
                </c:pt>
                <c:pt idx="2359">
                  <c:v>10</c:v>
                </c:pt>
                <c:pt idx="2360">
                  <c:v>10</c:v>
                </c:pt>
                <c:pt idx="2361">
                  <c:v>10</c:v>
                </c:pt>
                <c:pt idx="2362">
                  <c:v>10</c:v>
                </c:pt>
                <c:pt idx="2363">
                  <c:v>10</c:v>
                </c:pt>
                <c:pt idx="2364">
                  <c:v>10</c:v>
                </c:pt>
                <c:pt idx="2365">
                  <c:v>10</c:v>
                </c:pt>
                <c:pt idx="2366">
                  <c:v>10</c:v>
                </c:pt>
                <c:pt idx="2367">
                  <c:v>10</c:v>
                </c:pt>
                <c:pt idx="2368">
                  <c:v>10</c:v>
                </c:pt>
                <c:pt idx="2369">
                  <c:v>11</c:v>
                </c:pt>
                <c:pt idx="2370">
                  <c:v>11</c:v>
                </c:pt>
                <c:pt idx="2371">
                  <c:v>11</c:v>
                </c:pt>
                <c:pt idx="2372">
                  <c:v>11</c:v>
                </c:pt>
                <c:pt idx="2373">
                  <c:v>11</c:v>
                </c:pt>
                <c:pt idx="2374">
                  <c:v>11</c:v>
                </c:pt>
                <c:pt idx="2375">
                  <c:v>11</c:v>
                </c:pt>
                <c:pt idx="2376">
                  <c:v>11</c:v>
                </c:pt>
                <c:pt idx="2377">
                  <c:v>11</c:v>
                </c:pt>
                <c:pt idx="2378">
                  <c:v>11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12</c:v>
                </c:pt>
                <c:pt idx="2386">
                  <c:v>12</c:v>
                </c:pt>
                <c:pt idx="2387">
                  <c:v>12</c:v>
                </c:pt>
                <c:pt idx="2388">
                  <c:v>12</c:v>
                </c:pt>
                <c:pt idx="2389">
                  <c:v>12</c:v>
                </c:pt>
                <c:pt idx="2390">
                  <c:v>12</c:v>
                </c:pt>
                <c:pt idx="2391">
                  <c:v>12</c:v>
                </c:pt>
                <c:pt idx="2392">
                  <c:v>12</c:v>
                </c:pt>
                <c:pt idx="2393">
                  <c:v>12</c:v>
                </c:pt>
                <c:pt idx="2394">
                  <c:v>12</c:v>
                </c:pt>
                <c:pt idx="2395">
                  <c:v>12</c:v>
                </c:pt>
                <c:pt idx="2396">
                  <c:v>12</c:v>
                </c:pt>
                <c:pt idx="2397">
                  <c:v>12</c:v>
                </c:pt>
                <c:pt idx="2398">
                  <c:v>12</c:v>
                </c:pt>
                <c:pt idx="2399">
                  <c:v>12</c:v>
                </c:pt>
                <c:pt idx="2400">
                  <c:v>12</c:v>
                </c:pt>
                <c:pt idx="2401">
                  <c:v>13</c:v>
                </c:pt>
                <c:pt idx="2402">
                  <c:v>13</c:v>
                </c:pt>
                <c:pt idx="2403">
                  <c:v>13</c:v>
                </c:pt>
                <c:pt idx="2404">
                  <c:v>13</c:v>
                </c:pt>
                <c:pt idx="2405">
                  <c:v>13</c:v>
                </c:pt>
                <c:pt idx="2406">
                  <c:v>13</c:v>
                </c:pt>
                <c:pt idx="2407">
                  <c:v>13</c:v>
                </c:pt>
                <c:pt idx="2408">
                  <c:v>13</c:v>
                </c:pt>
                <c:pt idx="2409">
                  <c:v>13</c:v>
                </c:pt>
                <c:pt idx="2410">
                  <c:v>13</c:v>
                </c:pt>
                <c:pt idx="2411">
                  <c:v>13</c:v>
                </c:pt>
                <c:pt idx="2412">
                  <c:v>13</c:v>
                </c:pt>
                <c:pt idx="2413">
                  <c:v>13</c:v>
                </c:pt>
                <c:pt idx="2414">
                  <c:v>13</c:v>
                </c:pt>
                <c:pt idx="2415">
                  <c:v>13</c:v>
                </c:pt>
                <c:pt idx="2416">
                  <c:v>13</c:v>
                </c:pt>
                <c:pt idx="2417">
                  <c:v>14</c:v>
                </c:pt>
                <c:pt idx="2418">
                  <c:v>14</c:v>
                </c:pt>
                <c:pt idx="2419">
                  <c:v>14</c:v>
                </c:pt>
                <c:pt idx="2420">
                  <c:v>14</c:v>
                </c:pt>
                <c:pt idx="2421">
                  <c:v>14</c:v>
                </c:pt>
                <c:pt idx="2422">
                  <c:v>14</c:v>
                </c:pt>
                <c:pt idx="2423">
                  <c:v>14</c:v>
                </c:pt>
                <c:pt idx="2424">
                  <c:v>14</c:v>
                </c:pt>
                <c:pt idx="2425">
                  <c:v>14</c:v>
                </c:pt>
                <c:pt idx="2426">
                  <c:v>14</c:v>
                </c:pt>
                <c:pt idx="2427">
                  <c:v>14</c:v>
                </c:pt>
                <c:pt idx="2428">
                  <c:v>14</c:v>
                </c:pt>
                <c:pt idx="2429">
                  <c:v>14</c:v>
                </c:pt>
                <c:pt idx="2430">
                  <c:v>14</c:v>
                </c:pt>
                <c:pt idx="2431">
                  <c:v>14</c:v>
                </c:pt>
                <c:pt idx="2432">
                  <c:v>14</c:v>
                </c:pt>
                <c:pt idx="2433">
                  <c:v>15</c:v>
                </c:pt>
                <c:pt idx="2434">
                  <c:v>15</c:v>
                </c:pt>
                <c:pt idx="2435">
                  <c:v>15</c:v>
                </c:pt>
                <c:pt idx="2436">
                  <c:v>15</c:v>
                </c:pt>
                <c:pt idx="2437">
                  <c:v>15</c:v>
                </c:pt>
                <c:pt idx="2438">
                  <c:v>15</c:v>
                </c:pt>
                <c:pt idx="2439">
                  <c:v>15</c:v>
                </c:pt>
                <c:pt idx="2440">
                  <c:v>15</c:v>
                </c:pt>
                <c:pt idx="2441">
                  <c:v>15</c:v>
                </c:pt>
                <c:pt idx="2442">
                  <c:v>15</c:v>
                </c:pt>
                <c:pt idx="2443">
                  <c:v>15</c:v>
                </c:pt>
                <c:pt idx="2444">
                  <c:v>15</c:v>
                </c:pt>
                <c:pt idx="2445">
                  <c:v>15</c:v>
                </c:pt>
                <c:pt idx="2446">
                  <c:v>15</c:v>
                </c:pt>
                <c:pt idx="2447">
                  <c:v>15</c:v>
                </c:pt>
                <c:pt idx="2448">
                  <c:v>15</c:v>
                </c:pt>
                <c:pt idx="2449">
                  <c:v>16</c:v>
                </c:pt>
                <c:pt idx="2450">
                  <c:v>16</c:v>
                </c:pt>
                <c:pt idx="2451">
                  <c:v>16</c:v>
                </c:pt>
                <c:pt idx="2452">
                  <c:v>16</c:v>
                </c:pt>
                <c:pt idx="2453">
                  <c:v>16</c:v>
                </c:pt>
                <c:pt idx="2454">
                  <c:v>16</c:v>
                </c:pt>
                <c:pt idx="2455">
                  <c:v>16</c:v>
                </c:pt>
                <c:pt idx="2456">
                  <c:v>16</c:v>
                </c:pt>
                <c:pt idx="2457">
                  <c:v>16</c:v>
                </c:pt>
                <c:pt idx="2458">
                  <c:v>16</c:v>
                </c:pt>
                <c:pt idx="2459">
                  <c:v>16</c:v>
                </c:pt>
                <c:pt idx="2460">
                  <c:v>16</c:v>
                </c:pt>
                <c:pt idx="2461">
                  <c:v>16</c:v>
                </c:pt>
                <c:pt idx="2462">
                  <c:v>16</c:v>
                </c:pt>
                <c:pt idx="2463">
                  <c:v>16</c:v>
                </c:pt>
                <c:pt idx="2464">
                  <c:v>16</c:v>
                </c:pt>
                <c:pt idx="2465">
                  <c:v>17</c:v>
                </c:pt>
                <c:pt idx="2466">
                  <c:v>17</c:v>
                </c:pt>
                <c:pt idx="2467">
                  <c:v>17</c:v>
                </c:pt>
                <c:pt idx="2468">
                  <c:v>17</c:v>
                </c:pt>
                <c:pt idx="2469">
                  <c:v>17</c:v>
                </c:pt>
                <c:pt idx="2470">
                  <c:v>17</c:v>
                </c:pt>
                <c:pt idx="2471">
                  <c:v>17</c:v>
                </c:pt>
                <c:pt idx="2472">
                  <c:v>17</c:v>
                </c:pt>
                <c:pt idx="2473">
                  <c:v>17</c:v>
                </c:pt>
                <c:pt idx="2474">
                  <c:v>17</c:v>
                </c:pt>
                <c:pt idx="2475">
                  <c:v>17</c:v>
                </c:pt>
                <c:pt idx="2476">
                  <c:v>17</c:v>
                </c:pt>
                <c:pt idx="2477">
                  <c:v>17</c:v>
                </c:pt>
                <c:pt idx="2478">
                  <c:v>17</c:v>
                </c:pt>
                <c:pt idx="2479">
                  <c:v>17</c:v>
                </c:pt>
                <c:pt idx="2480">
                  <c:v>17</c:v>
                </c:pt>
                <c:pt idx="2481">
                  <c:v>18</c:v>
                </c:pt>
                <c:pt idx="2482">
                  <c:v>18</c:v>
                </c:pt>
                <c:pt idx="2483">
                  <c:v>18</c:v>
                </c:pt>
                <c:pt idx="2484">
                  <c:v>18</c:v>
                </c:pt>
                <c:pt idx="2485">
                  <c:v>18</c:v>
                </c:pt>
                <c:pt idx="2486">
                  <c:v>18</c:v>
                </c:pt>
                <c:pt idx="2487">
                  <c:v>18</c:v>
                </c:pt>
                <c:pt idx="2488">
                  <c:v>18</c:v>
                </c:pt>
                <c:pt idx="2489">
                  <c:v>18</c:v>
                </c:pt>
                <c:pt idx="2490">
                  <c:v>18</c:v>
                </c:pt>
                <c:pt idx="2491">
                  <c:v>18</c:v>
                </c:pt>
                <c:pt idx="2492">
                  <c:v>18</c:v>
                </c:pt>
                <c:pt idx="2493">
                  <c:v>18</c:v>
                </c:pt>
                <c:pt idx="2494">
                  <c:v>18</c:v>
                </c:pt>
                <c:pt idx="2495">
                  <c:v>18</c:v>
                </c:pt>
                <c:pt idx="2496">
                  <c:v>18</c:v>
                </c:pt>
                <c:pt idx="2497">
                  <c:v>19</c:v>
                </c:pt>
                <c:pt idx="2498">
                  <c:v>19</c:v>
                </c:pt>
                <c:pt idx="2499">
                  <c:v>19</c:v>
                </c:pt>
                <c:pt idx="2500">
                  <c:v>19</c:v>
                </c:pt>
                <c:pt idx="2501">
                  <c:v>19</c:v>
                </c:pt>
                <c:pt idx="2502">
                  <c:v>19</c:v>
                </c:pt>
                <c:pt idx="2503">
                  <c:v>19</c:v>
                </c:pt>
                <c:pt idx="2504">
                  <c:v>19</c:v>
                </c:pt>
                <c:pt idx="2505">
                  <c:v>19</c:v>
                </c:pt>
                <c:pt idx="2506">
                  <c:v>19</c:v>
                </c:pt>
                <c:pt idx="2507">
                  <c:v>19</c:v>
                </c:pt>
                <c:pt idx="2508">
                  <c:v>19</c:v>
                </c:pt>
                <c:pt idx="2509">
                  <c:v>19</c:v>
                </c:pt>
                <c:pt idx="2510">
                  <c:v>19</c:v>
                </c:pt>
                <c:pt idx="2511">
                  <c:v>19</c:v>
                </c:pt>
                <c:pt idx="2512">
                  <c:v>19</c:v>
                </c:pt>
                <c:pt idx="2513">
                  <c:v>20</c:v>
                </c:pt>
                <c:pt idx="2514">
                  <c:v>20</c:v>
                </c:pt>
                <c:pt idx="2515">
                  <c:v>20</c:v>
                </c:pt>
                <c:pt idx="2516">
                  <c:v>20</c:v>
                </c:pt>
                <c:pt idx="2517">
                  <c:v>20</c:v>
                </c:pt>
                <c:pt idx="2518">
                  <c:v>20</c:v>
                </c:pt>
                <c:pt idx="2519">
                  <c:v>20</c:v>
                </c:pt>
                <c:pt idx="2520">
                  <c:v>20</c:v>
                </c:pt>
                <c:pt idx="2521">
                  <c:v>20</c:v>
                </c:pt>
                <c:pt idx="2522">
                  <c:v>20</c:v>
                </c:pt>
                <c:pt idx="2523">
                  <c:v>20</c:v>
                </c:pt>
                <c:pt idx="2524">
                  <c:v>20</c:v>
                </c:pt>
                <c:pt idx="2525">
                  <c:v>20</c:v>
                </c:pt>
                <c:pt idx="2526">
                  <c:v>20</c:v>
                </c:pt>
                <c:pt idx="2527">
                  <c:v>20</c:v>
                </c:pt>
                <c:pt idx="2528">
                  <c:v>20</c:v>
                </c:pt>
                <c:pt idx="2529">
                  <c:v>21</c:v>
                </c:pt>
                <c:pt idx="2530">
                  <c:v>21</c:v>
                </c:pt>
                <c:pt idx="2531">
                  <c:v>21</c:v>
                </c:pt>
                <c:pt idx="2532">
                  <c:v>21</c:v>
                </c:pt>
                <c:pt idx="2533">
                  <c:v>21</c:v>
                </c:pt>
                <c:pt idx="2534">
                  <c:v>21</c:v>
                </c:pt>
                <c:pt idx="2535">
                  <c:v>21</c:v>
                </c:pt>
                <c:pt idx="2536">
                  <c:v>21</c:v>
                </c:pt>
                <c:pt idx="2537">
                  <c:v>21</c:v>
                </c:pt>
                <c:pt idx="2538">
                  <c:v>21</c:v>
                </c:pt>
                <c:pt idx="2539">
                  <c:v>21</c:v>
                </c:pt>
                <c:pt idx="2540">
                  <c:v>21</c:v>
                </c:pt>
                <c:pt idx="2541">
                  <c:v>21</c:v>
                </c:pt>
                <c:pt idx="2542">
                  <c:v>21</c:v>
                </c:pt>
                <c:pt idx="2543">
                  <c:v>21</c:v>
                </c:pt>
                <c:pt idx="2544">
                  <c:v>21</c:v>
                </c:pt>
                <c:pt idx="2545">
                  <c:v>22</c:v>
                </c:pt>
                <c:pt idx="2546">
                  <c:v>22</c:v>
                </c:pt>
                <c:pt idx="2547">
                  <c:v>22</c:v>
                </c:pt>
                <c:pt idx="2548">
                  <c:v>22</c:v>
                </c:pt>
                <c:pt idx="2549">
                  <c:v>22</c:v>
                </c:pt>
                <c:pt idx="2550">
                  <c:v>22</c:v>
                </c:pt>
                <c:pt idx="2551">
                  <c:v>22</c:v>
                </c:pt>
                <c:pt idx="2552">
                  <c:v>22</c:v>
                </c:pt>
                <c:pt idx="2553">
                  <c:v>22</c:v>
                </c:pt>
                <c:pt idx="2554">
                  <c:v>22</c:v>
                </c:pt>
                <c:pt idx="2555">
                  <c:v>22</c:v>
                </c:pt>
                <c:pt idx="2556">
                  <c:v>22</c:v>
                </c:pt>
                <c:pt idx="2557">
                  <c:v>22</c:v>
                </c:pt>
                <c:pt idx="2558">
                  <c:v>22</c:v>
                </c:pt>
                <c:pt idx="2559">
                  <c:v>22</c:v>
                </c:pt>
                <c:pt idx="2560">
                  <c:v>22</c:v>
                </c:pt>
              </c:strCache>
            </c:strRef>
          </c:xVal>
          <c:yVal>
            <c:numRef>
              <c:f>Feuil1!$J$2:$J$2561</c:f>
              <c:numCache>
                <c:formatCode>General</c:formatCode>
                <c:ptCount val="2560"/>
                <c:pt idx="0">
                  <c:v>-0.26770184009989428</c:v>
                </c:pt>
                <c:pt idx="1">
                  <c:v>-24.020053267226903</c:v>
                </c:pt>
                <c:pt idx="2">
                  <c:v>-3.7744570201858347</c:v>
                </c:pt>
                <c:pt idx="3">
                  <c:v>-2.6231201239307174</c:v>
                </c:pt>
                <c:pt idx="4">
                  <c:v>-36.296710368460303</c:v>
                </c:pt>
                <c:pt idx="5">
                  <c:v>-13.624114027939038</c:v>
                </c:pt>
                <c:pt idx="6">
                  <c:v>-62.418796441348015</c:v>
                </c:pt>
                <c:pt idx="7">
                  <c:v>-78.212757620931455</c:v>
                </c:pt>
                <c:pt idx="8">
                  <c:v>12.968905003168201</c:v>
                </c:pt>
                <c:pt idx="9">
                  <c:v>-10.288401698278433</c:v>
                </c:pt>
                <c:pt idx="10">
                  <c:v>-42.314103335406223</c:v>
                </c:pt>
                <c:pt idx="11">
                  <c:v>-98.157710267445182</c:v>
                </c:pt>
                <c:pt idx="12">
                  <c:v>-66.975166998713647</c:v>
                </c:pt>
                <c:pt idx="13">
                  <c:v>-47.040763250464046</c:v>
                </c:pt>
                <c:pt idx="14">
                  <c:v>-99.055873605361484</c:v>
                </c:pt>
                <c:pt idx="15">
                  <c:v>-98.459107360705687</c:v>
                </c:pt>
                <c:pt idx="16">
                  <c:v>-20.120728373169161</c:v>
                </c:pt>
                <c:pt idx="17">
                  <c:v>2.9444376813239059</c:v>
                </c:pt>
                <c:pt idx="18">
                  <c:v>-90.591136241140276</c:v>
                </c:pt>
                <c:pt idx="19">
                  <c:v>9.8441706387899472</c:v>
                </c:pt>
                <c:pt idx="20">
                  <c:v>-11.488715622188383</c:v>
                </c:pt>
                <c:pt idx="21">
                  <c:v>3.7243026601354541</c:v>
                </c:pt>
                <c:pt idx="22">
                  <c:v>-10.066874834731966</c:v>
                </c:pt>
                <c:pt idx="23">
                  <c:v>25.264399422730381</c:v>
                </c:pt>
                <c:pt idx="24">
                  <c:v>-24.335013229684129</c:v>
                </c:pt>
                <c:pt idx="25">
                  <c:v>5.2116973153760311</c:v>
                </c:pt>
                <c:pt idx="26">
                  <c:v>-3.0925460966839493</c:v>
                </c:pt>
                <c:pt idx="27">
                  <c:v>-5.65668186759767</c:v>
                </c:pt>
                <c:pt idx="28">
                  <c:v>-9.0564410795761319</c:v>
                </c:pt>
                <c:pt idx="29">
                  <c:v>-1.4273271564196757</c:v>
                </c:pt>
                <c:pt idx="30">
                  <c:v>-6.3604440803609412</c:v>
                </c:pt>
                <c:pt idx="31">
                  <c:v>2.0327114742108869</c:v>
                </c:pt>
                <c:pt idx="32">
                  <c:v>18.211707440434633</c:v>
                </c:pt>
                <c:pt idx="33">
                  <c:v>-2.105470616255805</c:v>
                </c:pt>
                <c:pt idx="34">
                  <c:v>0.2107660454511526</c:v>
                </c:pt>
                <c:pt idx="35">
                  <c:v>-3.5092275781165929</c:v>
                </c:pt>
                <c:pt idx="36">
                  <c:v>-22.99756362834065</c:v>
                </c:pt>
                <c:pt idx="37">
                  <c:v>-7.2397700999484558</c:v>
                </c:pt>
                <c:pt idx="38">
                  <c:v>-95.055580685061472</c:v>
                </c:pt>
                <c:pt idx="39">
                  <c:v>-0.38223273553888504</c:v>
                </c:pt>
                <c:pt idx="40">
                  <c:v>-6.6565667244893847</c:v>
                </c:pt>
                <c:pt idx="41">
                  <c:v>-2.8996519569972281</c:v>
                </c:pt>
                <c:pt idx="42">
                  <c:v>-21.296930529618269</c:v>
                </c:pt>
                <c:pt idx="43">
                  <c:v>-84.183434038422007</c:v>
                </c:pt>
                <c:pt idx="44">
                  <c:v>-12.119389039835983</c:v>
                </c:pt>
                <c:pt idx="45">
                  <c:v>-42.897306710865294</c:v>
                </c:pt>
                <c:pt idx="46">
                  <c:v>-6.7771255617935857</c:v>
                </c:pt>
                <c:pt idx="47">
                  <c:v>-33.688872019023805</c:v>
                </c:pt>
                <c:pt idx="48">
                  <c:v>-4.8564725849910371</c:v>
                </c:pt>
                <c:pt idx="49">
                  <c:v>10.990233085913006</c:v>
                </c:pt>
                <c:pt idx="50">
                  <c:v>-20.612759127916931</c:v>
                </c:pt>
                <c:pt idx="51">
                  <c:v>8.2347101607788673</c:v>
                </c:pt>
                <c:pt idx="52">
                  <c:v>2.7010595285160499</c:v>
                </c:pt>
                <c:pt idx="53">
                  <c:v>2.9338887830597882</c:v>
                </c:pt>
                <c:pt idx="54">
                  <c:v>-21.578736811816839</c:v>
                </c:pt>
                <c:pt idx="55">
                  <c:v>1.7169980190205114</c:v>
                </c:pt>
                <c:pt idx="56">
                  <c:v>-98.513358837492575</c:v>
                </c:pt>
                <c:pt idx="57">
                  <c:v>-0.73109987098791607</c:v>
                </c:pt>
                <c:pt idx="58">
                  <c:v>-15.14315537797197</c:v>
                </c:pt>
                <c:pt idx="59">
                  <c:v>7.5332084262150474</c:v>
                </c:pt>
                <c:pt idx="60">
                  <c:v>-6.001028046647793</c:v>
                </c:pt>
                <c:pt idx="61">
                  <c:v>1.7983752342008468</c:v>
                </c:pt>
                <c:pt idx="62">
                  <c:v>-12.18946386401905</c:v>
                </c:pt>
                <c:pt idx="63">
                  <c:v>-2.4302259842439962</c:v>
                </c:pt>
                <c:pt idx="64">
                  <c:v>-40.77170371064561</c:v>
                </c:pt>
                <c:pt idx="65">
                  <c:v>-86.970603658348494</c:v>
                </c:pt>
                <c:pt idx="66">
                  <c:v>6.6403195374308108</c:v>
                </c:pt>
                <c:pt idx="67">
                  <c:v>-72.750688798318023</c:v>
                </c:pt>
                <c:pt idx="68">
                  <c:v>-15.946378631511207</c:v>
                </c:pt>
                <c:pt idx="69">
                  <c:v>-21.062594289608228</c:v>
                </c:pt>
                <c:pt idx="70">
                  <c:v>-31.027535685533575</c:v>
                </c:pt>
                <c:pt idx="71">
                  <c:v>-98.81249545255362</c:v>
                </c:pt>
                <c:pt idx="72">
                  <c:v>13.419493657592652</c:v>
                </c:pt>
                <c:pt idx="73">
                  <c:v>-98.147161369181063</c:v>
                </c:pt>
                <c:pt idx="74">
                  <c:v>-99.174171964466225</c:v>
                </c:pt>
                <c:pt idx="75">
                  <c:v>-60.390394003704827</c:v>
                </c:pt>
                <c:pt idx="76">
                  <c:v>-12.430581538627452</c:v>
                </c:pt>
                <c:pt idx="77">
                  <c:v>-96.982261603729228</c:v>
                </c:pt>
                <c:pt idx="78">
                  <c:v>14.854897314245793</c:v>
                </c:pt>
                <c:pt idx="79">
                  <c:v>-30.025390350442404</c:v>
                </c:pt>
                <c:pt idx="80">
                  <c:v>-75.713422225068754</c:v>
                </c:pt>
                <c:pt idx="81">
                  <c:v>11.973541102675393</c:v>
                </c:pt>
                <c:pt idx="82">
                  <c:v>2.6279707334003786</c:v>
                </c:pt>
                <c:pt idx="83">
                  <c:v>12.363096845714592</c:v>
                </c:pt>
                <c:pt idx="84">
                  <c:v>-86.049082045704523</c:v>
                </c:pt>
                <c:pt idx="85">
                  <c:v>2.3205456982746666</c:v>
                </c:pt>
                <c:pt idx="86">
                  <c:v>-13.93681351219681</c:v>
                </c:pt>
                <c:pt idx="87">
                  <c:v>-11.083336531753007</c:v>
                </c:pt>
                <c:pt idx="88">
                  <c:v>-1.3632802741018191</c:v>
                </c:pt>
                <c:pt idx="89">
                  <c:v>0.23487781291199275</c:v>
                </c:pt>
                <c:pt idx="90">
                  <c:v>-14.055111871301557</c:v>
                </c:pt>
                <c:pt idx="91">
                  <c:v>-17.609337093576027</c:v>
                </c:pt>
                <c:pt idx="92">
                  <c:v>-48.065513367549748</c:v>
                </c:pt>
                <c:pt idx="93">
                  <c:v>-16.738299494053177</c:v>
                </c:pt>
                <c:pt idx="94">
                  <c:v>3.5396969405133967</c:v>
                </c:pt>
                <c:pt idx="95">
                  <c:v>-7.0333130910650121</c:v>
                </c:pt>
                <c:pt idx="96">
                  <c:v>-75.425588001004968</c:v>
                </c:pt>
                <c:pt idx="97">
                  <c:v>-0.59095022262178276</c:v>
                </c:pt>
                <c:pt idx="98">
                  <c:v>-8.9426636768702927</c:v>
                </c:pt>
                <c:pt idx="99">
                  <c:v>9.8923941737116277</c:v>
                </c:pt>
                <c:pt idx="100">
                  <c:v>-83.468369434661469</c:v>
                </c:pt>
                <c:pt idx="101">
                  <c:v>-32.722894335123897</c:v>
                </c:pt>
                <c:pt idx="102">
                  <c:v>0.45188372005955413</c:v>
                </c:pt>
                <c:pt idx="103">
                  <c:v>7.5595806718753416</c:v>
                </c:pt>
                <c:pt idx="104">
                  <c:v>-8.1145751631370633</c:v>
                </c:pt>
                <c:pt idx="105">
                  <c:v>-39.460626354962422</c:v>
                </c:pt>
                <c:pt idx="106">
                  <c:v>-98.817016408952526</c:v>
                </c:pt>
                <c:pt idx="107">
                  <c:v>-29.176204040180941</c:v>
                </c:pt>
                <c:pt idx="108">
                  <c:v>-9.8694597386463361</c:v>
                </c:pt>
                <c:pt idx="109">
                  <c:v>-26.269982568416552</c:v>
                </c:pt>
                <c:pt idx="110">
                  <c:v>-9.1091855708967202</c:v>
                </c:pt>
                <c:pt idx="111">
                  <c:v>-5.285963442887252</c:v>
                </c:pt>
                <c:pt idx="112">
                  <c:v>-30.752510837933368</c:v>
                </c:pt>
                <c:pt idx="113">
                  <c:v>-0.15618491559350858</c:v>
                </c:pt>
                <c:pt idx="114">
                  <c:v>-25.020691616851771</c:v>
                </c:pt>
                <c:pt idx="115">
                  <c:v>10.908855870732669</c:v>
                </c:pt>
                <c:pt idx="116">
                  <c:v>-13.740151908844334</c:v>
                </c:pt>
                <c:pt idx="117">
                  <c:v>3.5088037384541955</c:v>
                </c:pt>
                <c:pt idx="118">
                  <c:v>31.153698625040587</c:v>
                </c:pt>
                <c:pt idx="119">
                  <c:v>17.354232710108505</c:v>
                </c:pt>
                <c:pt idx="120">
                  <c:v>-22.429430107544604</c:v>
                </c:pt>
                <c:pt idx="121">
                  <c:v>-5.0734784921385989</c:v>
                </c:pt>
                <c:pt idx="122">
                  <c:v>-14.744557722134955</c:v>
                </c:pt>
                <c:pt idx="123">
                  <c:v>6.9349351960929519</c:v>
                </c:pt>
                <c:pt idx="124">
                  <c:v>-39.312941779264776</c:v>
                </c:pt>
                <c:pt idx="125">
                  <c:v>-5.8186828052251895</c:v>
                </c:pt>
                <c:pt idx="126">
                  <c:v>-96.617571120884023</c:v>
                </c:pt>
                <c:pt idx="127">
                  <c:v>-32.327310650219488</c:v>
                </c:pt>
                <c:pt idx="128">
                  <c:v>-64.484873515648744</c:v>
                </c:pt>
                <c:pt idx="129">
                  <c:v>-3.0835041838861343</c:v>
                </c:pt>
                <c:pt idx="130">
                  <c:v>-99.174171964466225</c:v>
                </c:pt>
                <c:pt idx="131">
                  <c:v>5.6954396500591375</c:v>
                </c:pt>
                <c:pt idx="132">
                  <c:v>-3.7985687876466749</c:v>
                </c:pt>
                <c:pt idx="133">
                  <c:v>-98.337041537935178</c:v>
                </c:pt>
                <c:pt idx="134">
                  <c:v>-85.343059354741797</c:v>
                </c:pt>
                <c:pt idx="135">
                  <c:v>-97.24221659666641</c:v>
                </c:pt>
                <c:pt idx="136">
                  <c:v>-15.270495649874533</c:v>
                </c:pt>
                <c:pt idx="137">
                  <c:v>12.415841337035181</c:v>
                </c:pt>
                <c:pt idx="138">
                  <c:v>-10.507668083625449</c:v>
                </c:pt>
                <c:pt idx="139">
                  <c:v>-17.848194289984974</c:v>
                </c:pt>
                <c:pt idx="140">
                  <c:v>-21.375293773865998</c:v>
                </c:pt>
                <c:pt idx="141">
                  <c:v>-41.791179378599253</c:v>
                </c:pt>
                <c:pt idx="142">
                  <c:v>-20.186282240953318</c:v>
                </c:pt>
                <c:pt idx="143">
                  <c:v>-24.966440140064879</c:v>
                </c:pt>
                <c:pt idx="144">
                  <c:v>-97.869122550648243</c:v>
                </c:pt>
                <c:pt idx="145">
                  <c:v>14.850376357846883</c:v>
                </c:pt>
                <c:pt idx="146">
                  <c:v>-53.54265204482622</c:v>
                </c:pt>
                <c:pt idx="147">
                  <c:v>9.6022994714483936</c:v>
                </c:pt>
                <c:pt idx="148">
                  <c:v>-11.585162692031743</c:v>
                </c:pt>
                <c:pt idx="149">
                  <c:v>0.65381977254409052</c:v>
                </c:pt>
                <c:pt idx="150">
                  <c:v>-23.63351149512031</c:v>
                </c:pt>
                <c:pt idx="151">
                  <c:v>4.4913582624834314</c:v>
                </c:pt>
                <c:pt idx="152">
                  <c:v>13.518954698368619</c:v>
                </c:pt>
                <c:pt idx="153">
                  <c:v>6.1023257259608155</c:v>
                </c:pt>
                <c:pt idx="154">
                  <c:v>-10.943186883386874</c:v>
                </c:pt>
                <c:pt idx="155">
                  <c:v>-1.4356155764843395</c:v>
                </c:pt>
                <c:pt idx="156">
                  <c:v>-99.234451383118326</c:v>
                </c:pt>
                <c:pt idx="157">
                  <c:v>-5.4374154822506542</c:v>
                </c:pt>
                <c:pt idx="158">
                  <c:v>-5.1081391578635564</c:v>
                </c:pt>
                <c:pt idx="159">
                  <c:v>-29.912366440469718</c:v>
                </c:pt>
                <c:pt idx="160">
                  <c:v>-2.3202160452039129</c:v>
                </c:pt>
                <c:pt idx="161">
                  <c:v>5.2667022848960734</c:v>
                </c:pt>
                <c:pt idx="162">
                  <c:v>-85.720559214050567</c:v>
                </c:pt>
                <c:pt idx="163">
                  <c:v>-9.0127385010533594</c:v>
                </c:pt>
                <c:pt idx="164">
                  <c:v>-98.259431786420606</c:v>
                </c:pt>
                <c:pt idx="165">
                  <c:v>-8.4498794293893713</c:v>
                </c:pt>
                <c:pt idx="166">
                  <c:v>-3.6652005738789031</c:v>
                </c:pt>
                <c:pt idx="167">
                  <c:v>2.4961095050989086</c:v>
                </c:pt>
                <c:pt idx="168">
                  <c:v>-11.287533062436998</c:v>
                </c:pt>
                <c:pt idx="169">
                  <c:v>-0.90440319961270477</c:v>
                </c:pt>
                <c:pt idx="170">
                  <c:v>-14.83648383557941</c:v>
                </c:pt>
                <c:pt idx="171">
                  <c:v>-75.312564091032286</c:v>
                </c:pt>
                <c:pt idx="172">
                  <c:v>-4.2137432836130166</c:v>
                </c:pt>
                <c:pt idx="173">
                  <c:v>-97.645335208902324</c:v>
                </c:pt>
                <c:pt idx="174">
                  <c:v>-15.416673240105874</c:v>
                </c:pt>
                <c:pt idx="175">
                  <c:v>-38.602398131903144</c:v>
                </c:pt>
                <c:pt idx="176">
                  <c:v>-76.998127335091638</c:v>
                </c:pt>
                <c:pt idx="177">
                  <c:v>21.896286905544272</c:v>
                </c:pt>
                <c:pt idx="178">
                  <c:v>-40.719712712058168</c:v>
                </c:pt>
                <c:pt idx="179">
                  <c:v>8.4389066914628561</c:v>
                </c:pt>
                <c:pt idx="180">
                  <c:v>-5.7071658807188035</c:v>
                </c:pt>
                <c:pt idx="181">
                  <c:v>-3.9944768982660013</c:v>
                </c:pt>
                <c:pt idx="182">
                  <c:v>-3.3909292190118463</c:v>
                </c:pt>
                <c:pt idx="183">
                  <c:v>3.5487388533112121</c:v>
                </c:pt>
                <c:pt idx="184">
                  <c:v>-6.1826197953372457</c:v>
                </c:pt>
                <c:pt idx="185">
                  <c:v>-4.2160037618124697</c:v>
                </c:pt>
                <c:pt idx="186">
                  <c:v>-4.5317172170028464</c:v>
                </c:pt>
                <c:pt idx="187">
                  <c:v>17.281897407725985</c:v>
                </c:pt>
                <c:pt idx="188">
                  <c:v>-6.0402096687716584</c:v>
                </c:pt>
                <c:pt idx="189">
                  <c:v>9.6000389932489405</c:v>
                </c:pt>
                <c:pt idx="190">
                  <c:v>-2.4317329697102985</c:v>
                </c:pt>
                <c:pt idx="191">
                  <c:v>-14.212591852530171</c:v>
                </c:pt>
                <c:pt idx="192">
                  <c:v>-98.672345804187486</c:v>
                </c:pt>
                <c:pt idx="193">
                  <c:v>-10.607882617134566</c:v>
                </c:pt>
                <c:pt idx="194">
                  <c:v>-36.830936716264539</c:v>
                </c:pt>
                <c:pt idx="195">
                  <c:v>-99.096562212951639</c:v>
                </c:pt>
                <c:pt idx="196">
                  <c:v>-21.614150970274949</c:v>
                </c:pt>
                <c:pt idx="197">
                  <c:v>-75.466276608595138</c:v>
                </c:pt>
                <c:pt idx="198">
                  <c:v>-8.2720551443656749</c:v>
                </c:pt>
                <c:pt idx="199">
                  <c:v>-5.2754145446231346</c:v>
                </c:pt>
                <c:pt idx="200">
                  <c:v>-98.511098359293129</c:v>
                </c:pt>
                <c:pt idx="201">
                  <c:v>-90.36885588486065</c:v>
                </c:pt>
                <c:pt idx="202">
                  <c:v>-12.833700150863372</c:v>
                </c:pt>
                <c:pt idx="203">
                  <c:v>13.483540539910507</c:v>
                </c:pt>
                <c:pt idx="204">
                  <c:v>2.5450865327537402</c:v>
                </c:pt>
                <c:pt idx="205">
                  <c:v>-83.295819598769825</c:v>
                </c:pt>
                <c:pt idx="206">
                  <c:v>-13.834338500488238</c:v>
                </c:pt>
                <c:pt idx="207">
                  <c:v>-18.259601322285558</c:v>
                </c:pt>
                <c:pt idx="208">
                  <c:v>-4.1941524725510844</c:v>
                </c:pt>
                <c:pt idx="209">
                  <c:v>3.4914734055917171</c:v>
                </c:pt>
                <c:pt idx="210">
                  <c:v>-19.18413690586215</c:v>
                </c:pt>
                <c:pt idx="211">
                  <c:v>0.90247237448400452</c:v>
                </c:pt>
                <c:pt idx="212">
                  <c:v>3.6233346338931862</c:v>
                </c:pt>
                <c:pt idx="213">
                  <c:v>5.4671313519143077</c:v>
                </c:pt>
                <c:pt idx="214">
                  <c:v>-15.259193258877263</c:v>
                </c:pt>
                <c:pt idx="215">
                  <c:v>10.869674248608806</c:v>
                </c:pt>
                <c:pt idx="216">
                  <c:v>-3.2530400488451661</c:v>
                </c:pt>
                <c:pt idx="217">
                  <c:v>1.4336847513556394</c:v>
                </c:pt>
                <c:pt idx="218">
                  <c:v>-63.561091424805305</c:v>
                </c:pt>
                <c:pt idx="219">
                  <c:v>5.9523806720637156</c:v>
                </c:pt>
                <c:pt idx="220">
                  <c:v>6.4753046288706857</c:v>
                </c:pt>
                <c:pt idx="221">
                  <c:v>4.9306445259106138</c:v>
                </c:pt>
                <c:pt idx="222">
                  <c:v>-38.192498085068863</c:v>
                </c:pt>
                <c:pt idx="223">
                  <c:v>62.022788916781202</c:v>
                </c:pt>
                <c:pt idx="224">
                  <c:v>15.900745227859733</c:v>
                </c:pt>
                <c:pt idx="225">
                  <c:v>14.267172982387812</c:v>
                </c:pt>
                <c:pt idx="226">
                  <c:v>0.45866515465791552</c:v>
                </c:pt>
                <c:pt idx="227">
                  <c:v>-3.4896367670546602</c:v>
                </c:pt>
                <c:pt idx="228">
                  <c:v>-99.068682981825049</c:v>
                </c:pt>
                <c:pt idx="229">
                  <c:v>-80.910261605612959</c:v>
                </c:pt>
                <c:pt idx="230">
                  <c:v>-98.35361837806451</c:v>
                </c:pt>
                <c:pt idx="231">
                  <c:v>6.9530190216885819</c:v>
                </c:pt>
                <c:pt idx="232">
                  <c:v>-39.489259078822172</c:v>
                </c:pt>
                <c:pt idx="233">
                  <c:v>-17.325270333178004</c:v>
                </c:pt>
                <c:pt idx="234">
                  <c:v>-0.59095022262178276</c:v>
                </c:pt>
                <c:pt idx="235">
                  <c:v>-3.3163334384298722</c:v>
                </c:pt>
                <c:pt idx="236">
                  <c:v>-7.0400945256633731</c:v>
                </c:pt>
                <c:pt idx="237">
                  <c:v>-91.87810182936262</c:v>
                </c:pt>
                <c:pt idx="238">
                  <c:v>-61.522893581631166</c:v>
                </c:pt>
                <c:pt idx="239">
                  <c:v>-39.937587255047163</c:v>
                </c:pt>
                <c:pt idx="240">
                  <c:v>-99.171911486266779</c:v>
                </c:pt>
                <c:pt idx="241">
                  <c:v>17.845509972123125</c:v>
                </c:pt>
                <c:pt idx="242">
                  <c:v>-14.278899213047481</c:v>
                </c:pt>
                <c:pt idx="243">
                  <c:v>3.849382453838563</c:v>
                </c:pt>
                <c:pt idx="244">
                  <c:v>-97.759866104341313</c:v>
                </c:pt>
                <c:pt idx="245">
                  <c:v>11.83941939617447</c:v>
                </c:pt>
                <c:pt idx="246">
                  <c:v>-0.32044633142048212</c:v>
                </c:pt>
                <c:pt idx="247">
                  <c:v>16.127546540538262</c:v>
                </c:pt>
                <c:pt idx="248">
                  <c:v>-15.609567379792596</c:v>
                </c:pt>
                <c:pt idx="249">
                  <c:v>10.726510629310066</c:v>
                </c:pt>
                <c:pt idx="250">
                  <c:v>-20.033323216123613</c:v>
                </c:pt>
                <c:pt idx="251">
                  <c:v>0.46770706745573054</c:v>
                </c:pt>
                <c:pt idx="252">
                  <c:v>3.5683296643731448</c:v>
                </c:pt>
                <c:pt idx="253">
                  <c:v>1.2098974096097166</c:v>
                </c:pt>
                <c:pt idx="254">
                  <c:v>-12.423800104029091</c:v>
                </c:pt>
                <c:pt idx="255">
                  <c:v>-1.4755506913413561</c:v>
                </c:pt>
                <c:pt idx="256">
                  <c:v>-62.31858190783889</c:v>
                </c:pt>
                <c:pt idx="257">
                  <c:v>-0.69417872706350459</c:v>
                </c:pt>
                <c:pt idx="258">
                  <c:v>21.982185077123514</c:v>
                </c:pt>
                <c:pt idx="259">
                  <c:v>-8.1537567852609278</c:v>
                </c:pt>
                <c:pt idx="260">
                  <c:v>24.108541570076355</c:v>
                </c:pt>
                <c:pt idx="261">
                  <c:v>-34.791985380357247</c:v>
                </c:pt>
                <c:pt idx="262">
                  <c:v>-27.19376465925999</c:v>
                </c:pt>
                <c:pt idx="263">
                  <c:v>10.104125631727131</c:v>
                </c:pt>
                <c:pt idx="264">
                  <c:v>-18.994256737108035</c:v>
                </c:pt>
                <c:pt idx="265">
                  <c:v>-6.2948902125767825</c:v>
                </c:pt>
                <c:pt idx="266">
                  <c:v>-99.06039456176039</c:v>
                </c:pt>
                <c:pt idx="267">
                  <c:v>-0.29859504215909577</c:v>
                </c:pt>
                <c:pt idx="268">
                  <c:v>-34.393387724520231</c:v>
                </c:pt>
                <c:pt idx="269">
                  <c:v>1.4201218821589168</c:v>
                </c:pt>
                <c:pt idx="270">
                  <c:v>-17.933338968831066</c:v>
                </c:pt>
                <c:pt idx="271">
                  <c:v>-1.3391685066409789</c:v>
                </c:pt>
                <c:pt idx="272">
                  <c:v>-97.987420909752998</c:v>
                </c:pt>
                <c:pt idx="273">
                  <c:v>0.2258359001141777</c:v>
                </c:pt>
                <c:pt idx="274">
                  <c:v>-0.91796606880942733</c:v>
                </c:pt>
                <c:pt idx="275">
                  <c:v>3.6323765466910012</c:v>
                </c:pt>
                <c:pt idx="276">
                  <c:v>17.673713628964638</c:v>
                </c:pt>
                <c:pt idx="277">
                  <c:v>3.4100961904113811</c:v>
                </c:pt>
                <c:pt idx="278">
                  <c:v>-82.045021661738744</c:v>
                </c:pt>
                <c:pt idx="279">
                  <c:v>10.077753386066837</c:v>
                </c:pt>
                <c:pt idx="280">
                  <c:v>-10.288401698278433</c:v>
                </c:pt>
                <c:pt idx="281">
                  <c:v>13.017128538089882</c:v>
                </c:pt>
                <c:pt idx="282">
                  <c:v>0.1904217416560687</c:v>
                </c:pt>
                <c:pt idx="283">
                  <c:v>-5.6107188108754436</c:v>
                </c:pt>
                <c:pt idx="284">
                  <c:v>-46.357345341495858</c:v>
                </c:pt>
                <c:pt idx="285">
                  <c:v>2.6874966593193275</c:v>
                </c:pt>
                <c:pt idx="286">
                  <c:v>5.0165426974898564</c:v>
                </c:pt>
                <c:pt idx="287">
                  <c:v>-5.3319264996094784</c:v>
                </c:pt>
                <c:pt idx="288">
                  <c:v>16.394282968073806</c:v>
                </c:pt>
                <c:pt idx="289">
                  <c:v>-98.172780122108207</c:v>
                </c:pt>
                <c:pt idx="290">
                  <c:v>-8.8175838831671847</c:v>
                </c:pt>
                <c:pt idx="291">
                  <c:v>-3.5755349386339037</c:v>
                </c:pt>
                <c:pt idx="292">
                  <c:v>-4.9438777420365829</c:v>
                </c:pt>
                <c:pt idx="293">
                  <c:v>3.4869524491928097</c:v>
                </c:pt>
                <c:pt idx="294">
                  <c:v>-65.820062638792777</c:v>
                </c:pt>
                <c:pt idx="295">
                  <c:v>3.6783396034132276</c:v>
                </c:pt>
                <c:pt idx="296">
                  <c:v>-34.770134091095862</c:v>
                </c:pt>
                <c:pt idx="297">
                  <c:v>-18.900070145464127</c:v>
                </c:pt>
                <c:pt idx="298">
                  <c:v>6.8121158805892978</c:v>
                </c:pt>
                <c:pt idx="299">
                  <c:v>-98.769546366764004</c:v>
                </c:pt>
                <c:pt idx="300">
                  <c:v>-21.642030201401543</c:v>
                </c:pt>
                <c:pt idx="301">
                  <c:v>-37.523396538030546</c:v>
                </c:pt>
                <c:pt idx="302">
                  <c:v>-95.859557431333855</c:v>
                </c:pt>
                <c:pt idx="303">
                  <c:v>-38.310042951440451</c:v>
                </c:pt>
                <c:pt idx="304">
                  <c:v>6.1000652477613615</c:v>
                </c:pt>
                <c:pt idx="305">
                  <c:v>24.480766980253073</c:v>
                </c:pt>
                <c:pt idx="306">
                  <c:v>4.813853152272169</c:v>
                </c:pt>
                <c:pt idx="307">
                  <c:v>4.2517475733413326</c:v>
                </c:pt>
                <c:pt idx="308">
                  <c:v>-85.336277920143417</c:v>
                </c:pt>
                <c:pt idx="309">
                  <c:v>-5.8103943851605253</c:v>
                </c:pt>
                <c:pt idx="310">
                  <c:v>-27.165885428133397</c:v>
                </c:pt>
                <c:pt idx="311">
                  <c:v>14.059962480771219</c:v>
                </c:pt>
                <c:pt idx="312">
                  <c:v>7.1881087544317737</c:v>
                </c:pt>
                <c:pt idx="313">
                  <c:v>-8.3315810702846242</c:v>
                </c:pt>
                <c:pt idx="314">
                  <c:v>-40.800336434505354</c:v>
                </c:pt>
                <c:pt idx="315">
                  <c:v>5.5748808127549365</c:v>
                </c:pt>
                <c:pt idx="316">
                  <c:v>-90.221924801896165</c:v>
                </c:pt>
                <c:pt idx="317">
                  <c:v>-6.1261078403509011</c:v>
                </c:pt>
                <c:pt idx="318">
                  <c:v>8.6657080041413845</c:v>
                </c:pt>
                <c:pt idx="319">
                  <c:v>-10.329843798601752</c:v>
                </c:pt>
                <c:pt idx="320">
                  <c:v>-6.3908876728578949</c:v>
                </c:pt>
                <c:pt idx="321">
                  <c:v>-19.604721849023559</c:v>
                </c:pt>
                <c:pt idx="322">
                  <c:v>5.9045011602873965</c:v>
                </c:pt>
                <c:pt idx="323">
                  <c:v>-4.5853076235110262</c:v>
                </c:pt>
                <c:pt idx="324">
                  <c:v>-29.897720916460475</c:v>
                </c:pt>
                <c:pt idx="325">
                  <c:v>2.8151850064915989</c:v>
                </c:pt>
                <c:pt idx="326">
                  <c:v>-40.818423700474618</c:v>
                </c:pt>
                <c:pt idx="327">
                  <c:v>-81.09583035039725</c:v>
                </c:pt>
                <c:pt idx="328">
                  <c:v>-19.896954458166402</c:v>
                </c:pt>
                <c:pt idx="329">
                  <c:v>-1.2827809436569286</c:v>
                </c:pt>
                <c:pt idx="330">
                  <c:v>-42.703771324255889</c:v>
                </c:pt>
                <c:pt idx="331">
                  <c:v>-97.595044905370358</c:v>
                </c:pt>
                <c:pt idx="332">
                  <c:v>-60.099811973103598</c:v>
                </c:pt>
                <c:pt idx="333">
                  <c:v>-43.895066501322901</c:v>
                </c:pt>
                <c:pt idx="334">
                  <c:v>-97.384070853361621</c:v>
                </c:pt>
                <c:pt idx="335">
                  <c:v>-95.937072143294628</c:v>
                </c:pt>
                <c:pt idx="336">
                  <c:v>-16.476640145035343</c:v>
                </c:pt>
                <c:pt idx="337">
                  <c:v>-6.5012203926363155</c:v>
                </c:pt>
                <c:pt idx="338">
                  <c:v>-89.559393645291948</c:v>
                </c:pt>
                <c:pt idx="339">
                  <c:v>3.1543835706752592</c:v>
                </c:pt>
                <c:pt idx="340">
                  <c:v>-17.401049418854548</c:v>
                </c:pt>
                <c:pt idx="341">
                  <c:v>6.4226176484360646</c:v>
                </c:pt>
                <c:pt idx="342">
                  <c:v>-11.660766024977223</c:v>
                </c:pt>
                <c:pt idx="343">
                  <c:v>8.2930554452202472</c:v>
                </c:pt>
                <c:pt idx="344">
                  <c:v>-14.014282216466926</c:v>
                </c:pt>
                <c:pt idx="345">
                  <c:v>9.5596452486225303</c:v>
                </c:pt>
                <c:pt idx="346">
                  <c:v>-2.9593909894790205</c:v>
                </c:pt>
                <c:pt idx="347">
                  <c:v>-7.942255171904482</c:v>
                </c:pt>
                <c:pt idx="348">
                  <c:v>-13.532694804461112</c:v>
                </c:pt>
                <c:pt idx="349">
                  <c:v>5.1716831633807194</c:v>
                </c:pt>
                <c:pt idx="350">
                  <c:v>-3.315735854709327</c:v>
                </c:pt>
                <c:pt idx="351">
                  <c:v>22.217342877796963</c:v>
                </c:pt>
                <c:pt idx="352">
                  <c:v>23.653159217616146</c:v>
                </c:pt>
                <c:pt idx="353">
                  <c:v>-9.0567647399365079</c:v>
                </c:pt>
                <c:pt idx="354">
                  <c:v>-5.0974601808608604</c:v>
                </c:pt>
                <c:pt idx="355">
                  <c:v>-14.334843496904231</c:v>
                </c:pt>
                <c:pt idx="356">
                  <c:v>-19.466060457950675</c:v>
                </c:pt>
                <c:pt idx="357">
                  <c:v>-18.936016108204342</c:v>
                </c:pt>
                <c:pt idx="358">
                  <c:v>-70.218366064674626</c:v>
                </c:pt>
                <c:pt idx="359">
                  <c:v>4.8280116510979338</c:v>
                </c:pt>
                <c:pt idx="360">
                  <c:v>4.5737991007976531</c:v>
                </c:pt>
                <c:pt idx="361">
                  <c:v>0.59212980122637981</c:v>
                </c:pt>
                <c:pt idx="362">
                  <c:v>-11.042753695948091</c:v>
                </c:pt>
                <c:pt idx="363">
                  <c:v>-75.843843790674413</c:v>
                </c:pt>
                <c:pt idx="364">
                  <c:v>-11.03008034300057</c:v>
                </c:pt>
                <c:pt idx="365">
                  <c:v>-38.842126132011138</c:v>
                </c:pt>
                <c:pt idx="366">
                  <c:v>10.056142487625426</c:v>
                </c:pt>
                <c:pt idx="367">
                  <c:v>-2.9877196607734797</c:v>
                </c:pt>
                <c:pt idx="368">
                  <c:v>7.2270028149287446</c:v>
                </c:pt>
                <c:pt idx="369">
                  <c:v>-4.0492993429658588</c:v>
                </c:pt>
                <c:pt idx="370">
                  <c:v>1.9109039991184567</c:v>
                </c:pt>
                <c:pt idx="371">
                  <c:v>0.3244984066287227</c:v>
                </c:pt>
                <c:pt idx="372">
                  <c:v>-6.8120902855255165</c:v>
                </c:pt>
                <c:pt idx="373">
                  <c:v>1.1825589503109049</c:v>
                </c:pt>
                <c:pt idx="374">
                  <c:v>-25.485903108023329</c:v>
                </c:pt>
                <c:pt idx="375">
                  <c:v>6.5814073059550084</c:v>
                </c:pt>
                <c:pt idx="376">
                  <c:v>-96.294907991224633</c:v>
                </c:pt>
                <c:pt idx="377">
                  <c:v>2.6735416500193012</c:v>
                </c:pt>
                <c:pt idx="378">
                  <c:v>-18.451446730799113</c:v>
                </c:pt>
                <c:pt idx="379">
                  <c:v>4.1801796680746355</c:v>
                </c:pt>
                <c:pt idx="380">
                  <c:v>-7.6947520437528878</c:v>
                </c:pt>
                <c:pt idx="381">
                  <c:v>5.0844606754477777</c:v>
                </c:pt>
                <c:pt idx="382">
                  <c:v>-19.42729490775826</c:v>
                </c:pt>
                <c:pt idx="383">
                  <c:v>-4.2185258793827609</c:v>
                </c:pt>
                <c:pt idx="384">
                  <c:v>-29.51304737993571</c:v>
                </c:pt>
                <c:pt idx="385">
                  <c:v>-68.804168974001229</c:v>
                </c:pt>
                <c:pt idx="386">
                  <c:v>1.6067435283779434</c:v>
                </c:pt>
                <c:pt idx="387">
                  <c:v>-60.202689779383476</c:v>
                </c:pt>
                <c:pt idx="388">
                  <c:v>-12.991468084466964</c:v>
                </c:pt>
                <c:pt idx="389">
                  <c:v>-7.0506475174788603</c:v>
                </c:pt>
                <c:pt idx="390">
                  <c:v>-31.374539280521642</c:v>
                </c:pt>
                <c:pt idx="391">
                  <c:v>-97.573425656224586</c:v>
                </c:pt>
                <c:pt idx="392">
                  <c:v>-10.546256456945196</c:v>
                </c:pt>
                <c:pt idx="393">
                  <c:v>-90.878167843184031</c:v>
                </c:pt>
                <c:pt idx="394">
                  <c:v>-98.036375784484036</c:v>
                </c:pt>
                <c:pt idx="395">
                  <c:v>-50.128119677453853</c:v>
                </c:pt>
                <c:pt idx="396">
                  <c:v>-8.5885961722280708</c:v>
                </c:pt>
                <c:pt idx="397">
                  <c:v>-96.133136368306268</c:v>
                </c:pt>
                <c:pt idx="398">
                  <c:v>13.919278662569882</c:v>
                </c:pt>
                <c:pt idx="399">
                  <c:v>-27.137166447950378</c:v>
                </c:pt>
                <c:pt idx="400">
                  <c:v>-69.17095071812949</c:v>
                </c:pt>
                <c:pt idx="401">
                  <c:v>-12.729055129318287</c:v>
                </c:pt>
                <c:pt idx="402">
                  <c:v>-1.6197430337910261</c:v>
                </c:pt>
                <c:pt idx="403">
                  <c:v>0.92014599516222706</c:v>
                </c:pt>
                <c:pt idx="404">
                  <c:v>-82.602468368452577</c:v>
                </c:pt>
                <c:pt idx="405">
                  <c:v>-0.85263243479105633</c:v>
                </c:pt>
                <c:pt idx="406">
                  <c:v>3.9237306437247916</c:v>
                </c:pt>
                <c:pt idx="407">
                  <c:v>8.306474289517622</c:v>
                </c:pt>
                <c:pt idx="408">
                  <c:v>-9.9416629722134395</c:v>
                </c:pt>
                <c:pt idx="409">
                  <c:v>-11.844902388391208</c:v>
                </c:pt>
                <c:pt idx="410">
                  <c:v>-20.992081251102221</c:v>
                </c:pt>
                <c:pt idx="411">
                  <c:v>-7.2258379846945973</c:v>
                </c:pt>
                <c:pt idx="412">
                  <c:v>-27.981808147335187</c:v>
                </c:pt>
                <c:pt idx="413">
                  <c:v>6.5090946450191502</c:v>
                </c:pt>
                <c:pt idx="414">
                  <c:v>-11.064372945093863</c:v>
                </c:pt>
                <c:pt idx="415">
                  <c:v>-11.389407173630293</c:v>
                </c:pt>
                <c:pt idx="416">
                  <c:v>-75.809551188581125</c:v>
                </c:pt>
                <c:pt idx="417">
                  <c:v>-1.5437029161058979</c:v>
                </c:pt>
                <c:pt idx="418">
                  <c:v>-2.8811143977443292</c:v>
                </c:pt>
                <c:pt idx="419">
                  <c:v>8.983380435185234</c:v>
                </c:pt>
                <c:pt idx="420">
                  <c:v>-54.620450551675248</c:v>
                </c:pt>
                <c:pt idx="421">
                  <c:v>-30.623083999868605</c:v>
                </c:pt>
                <c:pt idx="422">
                  <c:v>-3.1420363701932992</c:v>
                </c:pt>
                <c:pt idx="423">
                  <c:v>7.4841973306284419</c:v>
                </c:pt>
                <c:pt idx="424">
                  <c:v>-3.5043451662224392</c:v>
                </c:pt>
                <c:pt idx="425">
                  <c:v>-29.293127431728717</c:v>
                </c:pt>
                <c:pt idx="426">
                  <c:v>-97.075437434521987</c:v>
                </c:pt>
                <c:pt idx="427">
                  <c:v>-29.048606268976542</c:v>
                </c:pt>
                <c:pt idx="428">
                  <c:v>0.12470672486779759</c:v>
                </c:pt>
                <c:pt idx="429">
                  <c:v>-23.598319010192498</c:v>
                </c:pt>
                <c:pt idx="430">
                  <c:v>-7.8013573067820374</c:v>
                </c:pt>
                <c:pt idx="431">
                  <c:v>-33.74892922980726</c:v>
                </c:pt>
                <c:pt idx="432">
                  <c:v>-9.9088613528198568</c:v>
                </c:pt>
                <c:pt idx="433">
                  <c:v>-1.2156867221700507</c:v>
                </c:pt>
                <c:pt idx="434">
                  <c:v>-19.587575547976911</c:v>
                </c:pt>
                <c:pt idx="435">
                  <c:v>-13.1129831744932</c:v>
                </c:pt>
                <c:pt idx="436">
                  <c:v>-21.610839071481205</c:v>
                </c:pt>
                <c:pt idx="437">
                  <c:v>-7.5255255073359839</c:v>
                </c:pt>
                <c:pt idx="438">
                  <c:v>15.664473912578558</c:v>
                </c:pt>
                <c:pt idx="439">
                  <c:v>-6.1523304409045512</c:v>
                </c:pt>
                <c:pt idx="440">
                  <c:v>-26.175482606638461</c:v>
                </c:pt>
                <c:pt idx="441">
                  <c:v>-0.19063611612052825</c:v>
                </c:pt>
                <c:pt idx="442">
                  <c:v>-5.5492279388725052</c:v>
                </c:pt>
                <c:pt idx="443">
                  <c:v>4.4478110626722929</c:v>
                </c:pt>
                <c:pt idx="444">
                  <c:v>-25.837775025154507</c:v>
                </c:pt>
                <c:pt idx="445">
                  <c:v>-3.6907180036859888</c:v>
                </c:pt>
                <c:pt idx="446">
                  <c:v>-97.908151272309112</c:v>
                </c:pt>
                <c:pt idx="447">
                  <c:v>-13.740686891070435</c:v>
                </c:pt>
                <c:pt idx="448">
                  <c:v>-61.70560034068955</c:v>
                </c:pt>
                <c:pt idx="449">
                  <c:v>6.9399886452348776</c:v>
                </c:pt>
                <c:pt idx="450">
                  <c:v>-98.302516196382001</c:v>
                </c:pt>
                <c:pt idx="451">
                  <c:v>8.9668631424650286E-2</c:v>
                </c:pt>
                <c:pt idx="452">
                  <c:v>0.45272291880364479</c:v>
                </c:pt>
                <c:pt idx="453">
                  <c:v>-97.674066988454896</c:v>
                </c:pt>
                <c:pt idx="454">
                  <c:v>-65.807293747587352</c:v>
                </c:pt>
                <c:pt idx="455">
                  <c:v>-96.051877811172176</c:v>
                </c:pt>
                <c:pt idx="456">
                  <c:v>4.877959571538165</c:v>
                </c:pt>
                <c:pt idx="457">
                  <c:v>13.401162174421213</c:v>
                </c:pt>
                <c:pt idx="458">
                  <c:v>-2.8073107541087641</c:v>
                </c:pt>
                <c:pt idx="459">
                  <c:v>-5.8526429182631636</c:v>
                </c:pt>
                <c:pt idx="460">
                  <c:v>-6.0695809010707356</c:v>
                </c:pt>
                <c:pt idx="461">
                  <c:v>-36.376786238043309</c:v>
                </c:pt>
                <c:pt idx="462">
                  <c:v>-13.099564330195824</c:v>
                </c:pt>
                <c:pt idx="463">
                  <c:v>-20.30846568328592</c:v>
                </c:pt>
                <c:pt idx="464">
                  <c:v>-97.331140967521961</c:v>
                </c:pt>
                <c:pt idx="465">
                  <c:v>-6.3670319496625609</c:v>
                </c:pt>
                <c:pt idx="466">
                  <c:v>-52.913275360509139</c:v>
                </c:pt>
                <c:pt idx="467">
                  <c:v>12.706364236357102</c:v>
                </c:pt>
                <c:pt idx="468">
                  <c:v>-0.7400632409630723</c:v>
                </c:pt>
                <c:pt idx="469">
                  <c:v>2.7585276639026799</c:v>
                </c:pt>
                <c:pt idx="470">
                  <c:v>-13.225552368321184</c:v>
                </c:pt>
                <c:pt idx="471">
                  <c:v>5.7874590183602876</c:v>
                </c:pt>
                <c:pt idx="472">
                  <c:v>-4.8782857240037263</c:v>
                </c:pt>
                <c:pt idx="473">
                  <c:v>-4.3549507964060794</c:v>
                </c:pt>
                <c:pt idx="474">
                  <c:v>-16.665249456548452</c:v>
                </c:pt>
                <c:pt idx="475">
                  <c:v>-3.0354311071641487</c:v>
                </c:pt>
                <c:pt idx="476">
                  <c:v>-98.984640781498584</c:v>
                </c:pt>
                <c:pt idx="477">
                  <c:v>1.521757514494565</c:v>
                </c:pt>
                <c:pt idx="478">
                  <c:v>-6.7144309186946165</c:v>
                </c:pt>
                <c:pt idx="479">
                  <c:v>-28.051138842871627</c:v>
                </c:pt>
                <c:pt idx="480">
                  <c:v>3.701574221468241</c:v>
                </c:pt>
                <c:pt idx="481">
                  <c:v>-1.8217711896015139</c:v>
                </c:pt>
                <c:pt idx="482">
                  <c:v>-55.224298545057152</c:v>
                </c:pt>
                <c:pt idx="483">
                  <c:v>-8.8442997052280603</c:v>
                </c:pt>
                <c:pt idx="484">
                  <c:v>-98.438941113405306</c:v>
                </c:pt>
                <c:pt idx="485">
                  <c:v>-5.7244184060882413</c:v>
                </c:pt>
                <c:pt idx="486">
                  <c:v>10.637625740511702</c:v>
                </c:pt>
                <c:pt idx="487">
                  <c:v>3.473453868412856</c:v>
                </c:pt>
                <c:pt idx="488">
                  <c:v>-41.324612327025619</c:v>
                </c:pt>
                <c:pt idx="489">
                  <c:v>-12.577720385297885</c:v>
                </c:pt>
                <c:pt idx="490">
                  <c:v>-0.46423144151701895</c:v>
                </c:pt>
                <c:pt idx="491">
                  <c:v>-72.8916980452518</c:v>
                </c:pt>
                <c:pt idx="492">
                  <c:v>-3.0160483320679394</c:v>
                </c:pt>
                <c:pt idx="493">
                  <c:v>-97.876095144265378</c:v>
                </c:pt>
                <c:pt idx="494">
                  <c:v>-21.437139586965177</c:v>
                </c:pt>
                <c:pt idx="495">
                  <c:v>-36.68989260498207</c:v>
                </c:pt>
                <c:pt idx="496">
                  <c:v>-44.68528733216835</c:v>
                </c:pt>
                <c:pt idx="497">
                  <c:v>-10.340500844385437</c:v>
                </c:pt>
                <c:pt idx="498">
                  <c:v>-28.865215396912408</c:v>
                </c:pt>
                <c:pt idx="499">
                  <c:v>9.7490000514854955</c:v>
                </c:pt>
                <c:pt idx="500">
                  <c:v>6.9817361608267126</c:v>
                </c:pt>
                <c:pt idx="501">
                  <c:v>-3.7086097960824898</c:v>
                </c:pt>
                <c:pt idx="502">
                  <c:v>1.9258138261155404</c:v>
                </c:pt>
                <c:pt idx="503">
                  <c:v>15.475119109715592</c:v>
                </c:pt>
                <c:pt idx="504">
                  <c:v>-1.7777871999601162</c:v>
                </c:pt>
                <c:pt idx="505">
                  <c:v>1.3607313829260581</c:v>
                </c:pt>
                <c:pt idx="506">
                  <c:v>16.59111966044733</c:v>
                </c:pt>
                <c:pt idx="507">
                  <c:v>6.6880125689841581</c:v>
                </c:pt>
                <c:pt idx="508">
                  <c:v>8.2110513967362859</c:v>
                </c:pt>
                <c:pt idx="509">
                  <c:v>-1.3655304834907445</c:v>
                </c:pt>
                <c:pt idx="510">
                  <c:v>-21.381227735726114</c:v>
                </c:pt>
                <c:pt idx="511">
                  <c:v>-13.784670880711833</c:v>
                </c:pt>
                <c:pt idx="512">
                  <c:v>-87.936458976659367</c:v>
                </c:pt>
                <c:pt idx="513">
                  <c:v>6.0222887935643596</c:v>
                </c:pt>
                <c:pt idx="514">
                  <c:v>-20.939896856612428</c:v>
                </c:pt>
                <c:pt idx="515">
                  <c:v>-98.31742602337907</c:v>
                </c:pt>
                <c:pt idx="516">
                  <c:v>-2.1997353039775924</c:v>
                </c:pt>
                <c:pt idx="517">
                  <c:v>-73.692355754995191</c:v>
                </c:pt>
                <c:pt idx="518">
                  <c:v>3.2363876191592209</c:v>
                </c:pt>
                <c:pt idx="519">
                  <c:v>8.5195683325525087E-2</c:v>
                </c:pt>
                <c:pt idx="520">
                  <c:v>-94.261207588822387</c:v>
                </c:pt>
                <c:pt idx="521">
                  <c:v>-60.554561696514661</c:v>
                </c:pt>
                <c:pt idx="522">
                  <c:v>-12.90871854463315</c:v>
                </c:pt>
                <c:pt idx="523">
                  <c:v>23.934954947861034</c:v>
                </c:pt>
                <c:pt idx="524">
                  <c:v>-7.0267917942835254</c:v>
                </c:pt>
                <c:pt idx="525">
                  <c:v>-83.991318753230942</c:v>
                </c:pt>
                <c:pt idx="526">
                  <c:v>-11.114320865534093</c:v>
                </c:pt>
                <c:pt idx="527">
                  <c:v>-19.067968077128537</c:v>
                </c:pt>
                <c:pt idx="528">
                  <c:v>-16.212736207186957</c:v>
                </c:pt>
                <c:pt idx="529">
                  <c:v>1.5977976321796932</c:v>
                </c:pt>
                <c:pt idx="530">
                  <c:v>-3.9143654086422481</c:v>
                </c:pt>
                <c:pt idx="531">
                  <c:v>4.5499433776023182</c:v>
                </c:pt>
                <c:pt idx="532">
                  <c:v>7.329135129858769</c:v>
                </c:pt>
                <c:pt idx="533">
                  <c:v>0.49596141709518832</c:v>
                </c:pt>
                <c:pt idx="534">
                  <c:v>-15.510483355624302</c:v>
                </c:pt>
                <c:pt idx="535">
                  <c:v>-3.5610025088113582</c:v>
                </c:pt>
                <c:pt idx="536">
                  <c:v>13.333322461584482</c:v>
                </c:pt>
                <c:pt idx="537">
                  <c:v>6.7006859219316803</c:v>
                </c:pt>
                <c:pt idx="538">
                  <c:v>-42.725390573401661</c:v>
                </c:pt>
                <c:pt idx="539">
                  <c:v>7.9732396561327965</c:v>
                </c:pt>
                <c:pt idx="540">
                  <c:v>-7.4949603619919616</c:v>
                </c:pt>
                <c:pt idx="541">
                  <c:v>4.2085083393690947</c:v>
                </c:pt>
                <c:pt idx="542">
                  <c:v>-31.413304830714058</c:v>
                </c:pt>
                <c:pt idx="543">
                  <c:v>114.31087129068548</c:v>
                </c:pt>
                <c:pt idx="544">
                  <c:v>9.3948916603047525</c:v>
                </c:pt>
                <c:pt idx="545">
                  <c:v>0.51161673544212649</c:v>
                </c:pt>
                <c:pt idx="546">
                  <c:v>-8.5818867500793825</c:v>
                </c:pt>
                <c:pt idx="547">
                  <c:v>7.1509626972436156</c:v>
                </c:pt>
                <c:pt idx="548">
                  <c:v>-99.39987946336737</c:v>
                </c:pt>
                <c:pt idx="549">
                  <c:v>-79.914972052228194</c:v>
                </c:pt>
                <c:pt idx="550">
                  <c:v>-98.138508099414068</c:v>
                </c:pt>
                <c:pt idx="551">
                  <c:v>-5.8459334961144753</c:v>
                </c:pt>
                <c:pt idx="552">
                  <c:v>-29.012077192833686</c:v>
                </c:pt>
                <c:pt idx="553">
                  <c:v>-16.522115117376448</c:v>
                </c:pt>
                <c:pt idx="554">
                  <c:v>-44.81202086164356</c:v>
                </c:pt>
                <c:pt idx="555">
                  <c:v>10.942531702602068</c:v>
                </c:pt>
                <c:pt idx="556">
                  <c:v>-11.417735844924753</c:v>
                </c:pt>
                <c:pt idx="557">
                  <c:v>-90.410744766825445</c:v>
                </c:pt>
                <c:pt idx="558">
                  <c:v>-63.696807736150106</c:v>
                </c:pt>
                <c:pt idx="559">
                  <c:v>-27.024597254122391</c:v>
                </c:pt>
                <c:pt idx="560">
                  <c:v>-97.642010860411162</c:v>
                </c:pt>
                <c:pt idx="561">
                  <c:v>24.432197678213786</c:v>
                </c:pt>
                <c:pt idx="562">
                  <c:v>5.6219599386926546</c:v>
                </c:pt>
                <c:pt idx="563">
                  <c:v>17.028723082811741</c:v>
                </c:pt>
                <c:pt idx="564">
                  <c:v>-98.087069196274129</c:v>
                </c:pt>
                <c:pt idx="565">
                  <c:v>18.480940232327718</c:v>
                </c:pt>
                <c:pt idx="566">
                  <c:v>13.621082122628202</c:v>
                </c:pt>
                <c:pt idx="567">
                  <c:v>19.610359627356829</c:v>
                </c:pt>
                <c:pt idx="568">
                  <c:v>-15.057970106262802</c:v>
                </c:pt>
                <c:pt idx="569">
                  <c:v>15.74275050431325</c:v>
                </c:pt>
                <c:pt idx="570">
                  <c:v>-19.237194613545437</c:v>
                </c:pt>
                <c:pt idx="571">
                  <c:v>12.399221800217171</c:v>
                </c:pt>
                <c:pt idx="572">
                  <c:v>8.6329995007537619</c:v>
                </c:pt>
                <c:pt idx="573">
                  <c:v>1.521757514494565</c:v>
                </c:pt>
                <c:pt idx="574">
                  <c:v>14.346445206036337</c:v>
                </c:pt>
                <c:pt idx="575">
                  <c:v>-3.3000805363623891</c:v>
                </c:pt>
                <c:pt idx="576">
                  <c:v>-49.889562445500509</c:v>
                </c:pt>
                <c:pt idx="577">
                  <c:v>-10.58949495523674</c:v>
                </c:pt>
                <c:pt idx="578">
                  <c:v>10.692046609051058</c:v>
                </c:pt>
                <c:pt idx="579">
                  <c:v>4.8213022289492464</c:v>
                </c:pt>
                <c:pt idx="580">
                  <c:v>38.258080252609744</c:v>
                </c:pt>
                <c:pt idx="581">
                  <c:v>-19.52495427458916</c:v>
                </c:pt>
                <c:pt idx="582">
                  <c:v>-16.414018871647588</c:v>
                </c:pt>
                <c:pt idx="583">
                  <c:v>11.763317678791541</c:v>
                </c:pt>
                <c:pt idx="584">
                  <c:v>7.7600291300744955</c:v>
                </c:pt>
                <c:pt idx="585">
                  <c:v>-4.0425899208171705</c:v>
                </c:pt>
                <c:pt idx="586">
                  <c:v>-99.203815238355716</c:v>
                </c:pt>
                <c:pt idx="587">
                  <c:v>6.2399722677217859</c:v>
                </c:pt>
                <c:pt idx="588">
                  <c:v>-25.794536526862966</c:v>
                </c:pt>
                <c:pt idx="589">
                  <c:v>-8.9546324250064835</c:v>
                </c:pt>
                <c:pt idx="590">
                  <c:v>15.017387420905115</c:v>
                </c:pt>
                <c:pt idx="591">
                  <c:v>-1.2566887464120318</c:v>
                </c:pt>
                <c:pt idx="592">
                  <c:v>-97.132840268460754</c:v>
                </c:pt>
                <c:pt idx="593">
                  <c:v>19.1436820423481</c:v>
                </c:pt>
                <c:pt idx="594">
                  <c:v>-1.6607450580330072</c:v>
                </c:pt>
                <c:pt idx="595">
                  <c:v>3.6039148546373405</c:v>
                </c:pt>
                <c:pt idx="596">
                  <c:v>15.96117946982053</c:v>
                </c:pt>
                <c:pt idx="597">
                  <c:v>-3.7667581213711174</c:v>
                </c:pt>
                <c:pt idx="598">
                  <c:v>-63.117560957313401</c:v>
                </c:pt>
                <c:pt idx="599">
                  <c:v>10.038996186578778</c:v>
                </c:pt>
                <c:pt idx="600">
                  <c:v>-2.1624607364848827</c:v>
                </c:pt>
                <c:pt idx="601">
                  <c:v>17.427560954983736</c:v>
                </c:pt>
                <c:pt idx="602">
                  <c:v>8.2997648673689355</c:v>
                </c:pt>
                <c:pt idx="603">
                  <c:v>7.7563016733252246</c:v>
                </c:pt>
                <c:pt idx="604">
                  <c:v>-40.473261205492129</c:v>
                </c:pt>
                <c:pt idx="605">
                  <c:v>17.194222162479374</c:v>
                </c:pt>
                <c:pt idx="606">
                  <c:v>13.453346568911007</c:v>
                </c:pt>
                <c:pt idx="607">
                  <c:v>-6.8463828876188098</c:v>
                </c:pt>
                <c:pt idx="608">
                  <c:v>10.402050473957775</c:v>
                </c:pt>
                <c:pt idx="609">
                  <c:v>-98.626059442218718</c:v>
                </c:pt>
                <c:pt idx="610">
                  <c:v>-14.873833742848817</c:v>
                </c:pt>
                <c:pt idx="611">
                  <c:v>-9.6919233700122849</c:v>
                </c:pt>
                <c:pt idx="612">
                  <c:v>7.2493675554243699</c:v>
                </c:pt>
                <c:pt idx="613">
                  <c:v>9.2115007882406186</c:v>
                </c:pt>
                <c:pt idx="614">
                  <c:v>-60.853503727806199</c:v>
                </c:pt>
                <c:pt idx="615">
                  <c:v>9.5902103939665508</c:v>
                </c:pt>
                <c:pt idx="616">
                  <c:v>-33.740728824958865</c:v>
                </c:pt>
                <c:pt idx="617">
                  <c:v>-16.613065062058659</c:v>
                </c:pt>
                <c:pt idx="618">
                  <c:v>16.427111563479404</c:v>
                </c:pt>
                <c:pt idx="619">
                  <c:v>-97.207389403446172</c:v>
                </c:pt>
                <c:pt idx="620">
                  <c:v>-3.7734675435198048</c:v>
                </c:pt>
                <c:pt idx="621">
                  <c:v>-1.7628773729630323</c:v>
                </c:pt>
                <c:pt idx="622">
                  <c:v>-92.881303100242263</c:v>
                </c:pt>
                <c:pt idx="623">
                  <c:v>-43.929359103416196</c:v>
                </c:pt>
                <c:pt idx="624">
                  <c:v>19.893646340301423</c:v>
                </c:pt>
                <c:pt idx="625">
                  <c:v>4.0348088548530665</c:v>
                </c:pt>
                <c:pt idx="626">
                  <c:v>-6.3886511988083319</c:v>
                </c:pt>
                <c:pt idx="627">
                  <c:v>-4.7873357793215146</c:v>
                </c:pt>
                <c:pt idx="628">
                  <c:v>-83.536569029819887</c:v>
                </c:pt>
                <c:pt idx="629">
                  <c:v>4.3344963774944549</c:v>
                </c:pt>
                <c:pt idx="630">
                  <c:v>-8.5818867500793825</c:v>
                </c:pt>
                <c:pt idx="631">
                  <c:v>3.8037065363982658</c:v>
                </c:pt>
                <c:pt idx="632">
                  <c:v>6.5180405412174016</c:v>
                </c:pt>
                <c:pt idx="633">
                  <c:v>10.252206712637079</c:v>
                </c:pt>
                <c:pt idx="634">
                  <c:v>-13.895003600490256</c:v>
                </c:pt>
                <c:pt idx="635">
                  <c:v>10.334956252470896</c:v>
                </c:pt>
                <c:pt idx="636">
                  <c:v>-88.485140610152058</c:v>
                </c:pt>
                <c:pt idx="637">
                  <c:v>-6.0397612470765676</c:v>
                </c:pt>
                <c:pt idx="638">
                  <c:v>-1.1418830785344851</c:v>
                </c:pt>
                <c:pt idx="639">
                  <c:v>5.3155629939025797</c:v>
                </c:pt>
                <c:pt idx="640">
                  <c:v>-37.420490951949162</c:v>
                </c:pt>
                <c:pt idx="641">
                  <c:v>-19.191957797739111</c:v>
                </c:pt>
                <c:pt idx="642">
                  <c:v>-22.773149470799623</c:v>
                </c:pt>
                <c:pt idx="643">
                  <c:v>-97.664772558975471</c:v>
                </c:pt>
                <c:pt idx="644">
                  <c:v>-71.67686338059525</c:v>
                </c:pt>
                <c:pt idx="645">
                  <c:v>-12.106013975055872</c:v>
                </c:pt>
                <c:pt idx="646">
                  <c:v>-8.9284229857468951</c:v>
                </c:pt>
                <c:pt idx="647">
                  <c:v>-48.092977214333558</c:v>
                </c:pt>
                <c:pt idx="648">
                  <c:v>6.3281414972018366</c:v>
                </c:pt>
                <c:pt idx="649">
                  <c:v>-2.0068241384549088</c:v>
                </c:pt>
                <c:pt idx="650">
                  <c:v>-27.951162788475596</c:v>
                </c:pt>
                <c:pt idx="651">
                  <c:v>-99.257007832184669</c:v>
                </c:pt>
                <c:pt idx="652">
                  <c:v>-31.80295037450589</c:v>
                </c:pt>
                <c:pt idx="653">
                  <c:v>-22.02404214110927</c:v>
                </c:pt>
                <c:pt idx="654">
                  <c:v>-6.9142415431610997</c:v>
                </c:pt>
                <c:pt idx="655">
                  <c:v>1.1852903603072487</c:v>
                </c:pt>
                <c:pt idx="656">
                  <c:v>-27.808985274881305</c:v>
                </c:pt>
                <c:pt idx="657">
                  <c:v>-2.6771987590043369</c:v>
                </c:pt>
                <c:pt idx="658">
                  <c:v>-7.0611009775659553E-2</c:v>
                </c:pt>
                <c:pt idx="659">
                  <c:v>-2.1207190283772177</c:v>
                </c:pt>
                <c:pt idx="660">
                  <c:v>-1.5283127217343364</c:v>
                </c:pt>
                <c:pt idx="661">
                  <c:v>-3.5761275546327602</c:v>
                </c:pt>
                <c:pt idx="662">
                  <c:v>-30.253521234421864</c:v>
                </c:pt>
                <c:pt idx="663">
                  <c:v>-45.28229593752598</c:v>
                </c:pt>
                <c:pt idx="664">
                  <c:v>-45.511614507839347</c:v>
                </c:pt>
                <c:pt idx="665">
                  <c:v>12.345460782224754</c:v>
                </c:pt>
                <c:pt idx="666">
                  <c:v>20.792792517335052</c:v>
                </c:pt>
                <c:pt idx="667">
                  <c:v>-13.478867815998601</c:v>
                </c:pt>
                <c:pt idx="668">
                  <c:v>-2.54801596439447</c:v>
                </c:pt>
                <c:pt idx="669">
                  <c:v>-80.716601422348432</c:v>
                </c:pt>
                <c:pt idx="670">
                  <c:v>-0.66072413071540703</c:v>
                </c:pt>
                <c:pt idx="671">
                  <c:v>-32.931197740447686</c:v>
                </c:pt>
                <c:pt idx="672">
                  <c:v>-99.272295736872223</c:v>
                </c:pt>
                <c:pt idx="673">
                  <c:v>7.0680760840796539</c:v>
                </c:pt>
                <c:pt idx="674">
                  <c:v>-2.7077745683794534</c:v>
                </c:pt>
                <c:pt idx="675">
                  <c:v>-13.66996662459308</c:v>
                </c:pt>
                <c:pt idx="676">
                  <c:v>-13.270187917013432</c:v>
                </c:pt>
                <c:pt idx="677">
                  <c:v>-0.34426450368295181</c:v>
                </c:pt>
                <c:pt idx="678">
                  <c:v>-10.444218735518293</c:v>
                </c:pt>
                <c:pt idx="679">
                  <c:v>-0.87857677251311184</c:v>
                </c:pt>
                <c:pt idx="680">
                  <c:v>18.263408686778543</c:v>
                </c:pt>
                <c:pt idx="681">
                  <c:v>-98.405471541087678</c:v>
                </c:pt>
                <c:pt idx="682">
                  <c:v>-32.046028059038065</c:v>
                </c:pt>
                <c:pt idx="683">
                  <c:v>-25.312470439403047</c:v>
                </c:pt>
                <c:pt idx="684">
                  <c:v>-20.276634635321365</c:v>
                </c:pt>
                <c:pt idx="685">
                  <c:v>-99.292170012966054</c:v>
                </c:pt>
                <c:pt idx="686">
                  <c:v>-43.255119775955755</c:v>
                </c:pt>
                <c:pt idx="687">
                  <c:v>-13.496448906389293</c:v>
                </c:pt>
                <c:pt idx="688">
                  <c:v>1.5063363587459715</c:v>
                </c:pt>
                <c:pt idx="689">
                  <c:v>-2.8147899011923609</c:v>
                </c:pt>
                <c:pt idx="690">
                  <c:v>-3.0555744000214031</c:v>
                </c:pt>
                <c:pt idx="691">
                  <c:v>-23.413712677208316</c:v>
                </c:pt>
                <c:pt idx="692">
                  <c:v>-11.775030838570236</c:v>
                </c:pt>
                <c:pt idx="693">
                  <c:v>-15.450243125459235</c:v>
                </c:pt>
                <c:pt idx="694">
                  <c:v>-94.386281398728627</c:v>
                </c:pt>
                <c:pt idx="695">
                  <c:v>-43.431695075097053</c:v>
                </c:pt>
                <c:pt idx="696">
                  <c:v>9.7197631521366272</c:v>
                </c:pt>
                <c:pt idx="697">
                  <c:v>-30.351363824422233</c:v>
                </c:pt>
                <c:pt idx="698">
                  <c:v>-43.390417732440646</c:v>
                </c:pt>
                <c:pt idx="699">
                  <c:v>-99.305164731950484</c:v>
                </c:pt>
                <c:pt idx="700">
                  <c:v>-90.258547133087902</c:v>
                </c:pt>
                <c:pt idx="701">
                  <c:v>-15.055050789285854</c:v>
                </c:pt>
                <c:pt idx="702">
                  <c:v>-40.194481257506595</c:v>
                </c:pt>
                <c:pt idx="703">
                  <c:v>-98.083661147414574</c:v>
                </c:pt>
                <c:pt idx="704">
                  <c:v>-6.6589335348788765</c:v>
                </c:pt>
                <c:pt idx="705">
                  <c:v>-5.7645911106567205</c:v>
                </c:pt>
                <c:pt idx="706">
                  <c:v>-13.081382294122088</c:v>
                </c:pt>
                <c:pt idx="707">
                  <c:v>3.4111137334114291E-2</c:v>
                </c:pt>
                <c:pt idx="708">
                  <c:v>1.3901482831205287</c:v>
                </c:pt>
                <c:pt idx="709">
                  <c:v>-4.51709808815197</c:v>
                </c:pt>
                <c:pt idx="710">
                  <c:v>-91.971556853328792</c:v>
                </c:pt>
                <c:pt idx="711">
                  <c:v>-11.473094720990961</c:v>
                </c:pt>
                <c:pt idx="712">
                  <c:v>0.16558711764711503</c:v>
                </c:pt>
                <c:pt idx="713">
                  <c:v>-12.290233226540948</c:v>
                </c:pt>
                <c:pt idx="714">
                  <c:v>-95.370058065372987</c:v>
                </c:pt>
                <c:pt idx="715">
                  <c:v>25.29431605258657</c:v>
                </c:pt>
                <c:pt idx="716">
                  <c:v>5.4850135536830003</c:v>
                </c:pt>
                <c:pt idx="717">
                  <c:v>-67.452050920188526</c:v>
                </c:pt>
                <c:pt idx="718">
                  <c:v>-1.849358720173059</c:v>
                </c:pt>
                <c:pt idx="719">
                  <c:v>-35.559188556238944</c:v>
                </c:pt>
                <c:pt idx="720">
                  <c:v>-15.785812633351137</c:v>
                </c:pt>
                <c:pt idx="721">
                  <c:v>-98.776203229760966</c:v>
                </c:pt>
                <c:pt idx="722">
                  <c:v>-21.646430895326581</c:v>
                </c:pt>
                <c:pt idx="723">
                  <c:v>-24.816377932291779</c:v>
                </c:pt>
                <c:pt idx="724">
                  <c:v>8.5104898913507725</c:v>
                </c:pt>
                <c:pt idx="725">
                  <c:v>-11.066436456301913</c:v>
                </c:pt>
                <c:pt idx="726">
                  <c:v>-80.257964281721684</c:v>
                </c:pt>
                <c:pt idx="727">
                  <c:v>8.5325618037434339E-2</c:v>
                </c:pt>
                <c:pt idx="728">
                  <c:v>0.50192102077339595</c:v>
                </c:pt>
                <c:pt idx="729">
                  <c:v>-4.4368365885422891</c:v>
                </c:pt>
                <c:pt idx="730">
                  <c:v>-1.5596529263438308</c:v>
                </c:pt>
                <c:pt idx="731">
                  <c:v>-15.741477709757218</c:v>
                </c:pt>
                <c:pt idx="732">
                  <c:v>-11.142111584505326</c:v>
                </c:pt>
                <c:pt idx="733">
                  <c:v>-15.354693721161997</c:v>
                </c:pt>
                <c:pt idx="734">
                  <c:v>-99.040683980855732</c:v>
                </c:pt>
                <c:pt idx="735">
                  <c:v>-27.011721045425141</c:v>
                </c:pt>
                <c:pt idx="736">
                  <c:v>-20.006038722351587</c:v>
                </c:pt>
                <c:pt idx="737">
                  <c:v>-24.739174013619611</c:v>
                </c:pt>
                <c:pt idx="738">
                  <c:v>-19.704102604772309</c:v>
                </c:pt>
                <c:pt idx="739">
                  <c:v>-12.654849753339212</c:v>
                </c:pt>
                <c:pt idx="740">
                  <c:v>-20.810946904151525</c:v>
                </c:pt>
                <c:pt idx="741">
                  <c:v>-5.0888657234666468</c:v>
                </c:pt>
                <c:pt idx="742">
                  <c:v>-26.969679307534356</c:v>
                </c:pt>
                <c:pt idx="743">
                  <c:v>-28.879138603010379</c:v>
                </c:pt>
                <c:pt idx="744">
                  <c:v>5.8756195184501117</c:v>
                </c:pt>
                <c:pt idx="745">
                  <c:v>-23.766098880256532</c:v>
                </c:pt>
                <c:pt idx="746">
                  <c:v>-5.5872514162810454</c:v>
                </c:pt>
                <c:pt idx="747">
                  <c:v>-8.9177214524656048</c:v>
                </c:pt>
                <c:pt idx="748">
                  <c:v>-0.14628613797907278</c:v>
                </c:pt>
                <c:pt idx="749">
                  <c:v>-15.892063570929668</c:v>
                </c:pt>
                <c:pt idx="750">
                  <c:v>-30.957529245283922</c:v>
                </c:pt>
                <c:pt idx="751">
                  <c:v>-31.807536745912156</c:v>
                </c:pt>
                <c:pt idx="752">
                  <c:v>-0.91679653423200735</c:v>
                </c:pt>
                <c:pt idx="753">
                  <c:v>-11.473094720990961</c:v>
                </c:pt>
                <c:pt idx="754">
                  <c:v>-4.5056321596363009</c:v>
                </c:pt>
                <c:pt idx="755">
                  <c:v>-83.786412683610124</c:v>
                </c:pt>
                <c:pt idx="756">
                  <c:v>-35.180812915221878</c:v>
                </c:pt>
                <c:pt idx="757">
                  <c:v>2.5711389202344019</c:v>
                </c:pt>
                <c:pt idx="758">
                  <c:v>-1.7331706445476165</c:v>
                </c:pt>
                <c:pt idx="759">
                  <c:v>-6.3409451173776654</c:v>
                </c:pt>
                <c:pt idx="760">
                  <c:v>-20.797187789932721</c:v>
                </c:pt>
                <c:pt idx="761">
                  <c:v>0.16788030335024876</c:v>
                </c:pt>
                <c:pt idx="762">
                  <c:v>-16.81774619976132</c:v>
                </c:pt>
                <c:pt idx="763">
                  <c:v>-0.82506910610665796</c:v>
                </c:pt>
                <c:pt idx="764">
                  <c:v>0.74882068147746128</c:v>
                </c:pt>
                <c:pt idx="765">
                  <c:v>-98.877103400698857</c:v>
                </c:pt>
                <c:pt idx="766">
                  <c:v>-17.417032063513599</c:v>
                </c:pt>
                <c:pt idx="767">
                  <c:v>-99.497027935779343</c:v>
                </c:pt>
                <c:pt idx="768">
                  <c:v>-3.9606183575248499</c:v>
                </c:pt>
                <c:pt idx="769">
                  <c:v>-14.069745332172726</c:v>
                </c:pt>
                <c:pt idx="770">
                  <c:v>-15.430368849365408</c:v>
                </c:pt>
                <c:pt idx="771">
                  <c:v>-6.7896451199574992</c:v>
                </c:pt>
                <c:pt idx="772">
                  <c:v>-13.134125565294163</c:v>
                </c:pt>
                <c:pt idx="773">
                  <c:v>-26.843554093862004</c:v>
                </c:pt>
                <c:pt idx="774">
                  <c:v>-20.742151333057514</c:v>
                </c:pt>
                <c:pt idx="775">
                  <c:v>3.6420566435978552</c:v>
                </c:pt>
                <c:pt idx="776">
                  <c:v>-37.051288053744628</c:v>
                </c:pt>
                <c:pt idx="777">
                  <c:v>13.961392307699658</c:v>
                </c:pt>
                <c:pt idx="778">
                  <c:v>-11.561764568178798</c:v>
                </c:pt>
                <c:pt idx="779">
                  <c:v>-44.500319612757373</c:v>
                </c:pt>
                <c:pt idx="780">
                  <c:v>-77.905155750306477</c:v>
                </c:pt>
                <c:pt idx="781">
                  <c:v>-98.69747052062003</c:v>
                </c:pt>
                <c:pt idx="782">
                  <c:v>-25.767285603857903</c:v>
                </c:pt>
                <c:pt idx="783">
                  <c:v>-98.966537643121072</c:v>
                </c:pt>
                <c:pt idx="784">
                  <c:v>-14.817323871394326</c:v>
                </c:pt>
                <c:pt idx="785">
                  <c:v>-42.933309382282658</c:v>
                </c:pt>
                <c:pt idx="786">
                  <c:v>-19.98616444625776</c:v>
                </c:pt>
                <c:pt idx="787">
                  <c:v>-7.2077693131622169</c:v>
                </c:pt>
                <c:pt idx="788">
                  <c:v>-55.044387475766285</c:v>
                </c:pt>
                <c:pt idx="789">
                  <c:v>-0.88774951532564672</c:v>
                </c:pt>
                <c:pt idx="790">
                  <c:v>7.4334570061122953</c:v>
                </c:pt>
                <c:pt idx="791">
                  <c:v>-98.831239686636181</c:v>
                </c:pt>
                <c:pt idx="792">
                  <c:v>-99.416766436169652</c:v>
                </c:pt>
                <c:pt idx="793">
                  <c:v>-64.525945962989894</c:v>
                </c:pt>
                <c:pt idx="794">
                  <c:v>-1.4350565031402311</c:v>
                </c:pt>
                <c:pt idx="795">
                  <c:v>-12.194683822243709</c:v>
                </c:pt>
                <c:pt idx="796">
                  <c:v>-75.059312292717507</c:v>
                </c:pt>
                <c:pt idx="797">
                  <c:v>-99.65220016835805</c:v>
                </c:pt>
                <c:pt idx="798">
                  <c:v>-26.947511845737399</c:v>
                </c:pt>
                <c:pt idx="799">
                  <c:v>-42.416578203843187</c:v>
                </c:pt>
                <c:pt idx="800">
                  <c:v>-98.34814189850934</c:v>
                </c:pt>
                <c:pt idx="801">
                  <c:v>-93.157133861848934</c:v>
                </c:pt>
                <c:pt idx="802">
                  <c:v>-98.660779549369906</c:v>
                </c:pt>
                <c:pt idx="803">
                  <c:v>-1.9066883627514024</c:v>
                </c:pt>
                <c:pt idx="804">
                  <c:v>-95.546633364514292</c:v>
                </c:pt>
                <c:pt idx="805">
                  <c:v>-24.648210980728642</c:v>
                </c:pt>
                <c:pt idx="806">
                  <c:v>-99.270002551169085</c:v>
                </c:pt>
                <c:pt idx="807">
                  <c:v>-1.0276338432168044</c:v>
                </c:pt>
                <c:pt idx="808">
                  <c:v>-99.023102890465026</c:v>
                </c:pt>
                <c:pt idx="809">
                  <c:v>-20.914904656026923</c:v>
                </c:pt>
                <c:pt idx="810">
                  <c:v>9.2825290780724625</c:v>
                </c:pt>
                <c:pt idx="811">
                  <c:v>-9.395468473951798</c:v>
                </c:pt>
                <c:pt idx="812">
                  <c:v>-99.353321631716284</c:v>
                </c:pt>
                <c:pt idx="813">
                  <c:v>-99.643791820779896</c:v>
                </c:pt>
                <c:pt idx="814">
                  <c:v>-93.729665892397989</c:v>
                </c:pt>
                <c:pt idx="815">
                  <c:v>-52.82076173896094</c:v>
                </c:pt>
                <c:pt idx="816">
                  <c:v>-14.353335964126931</c:v>
                </c:pt>
                <c:pt idx="817">
                  <c:v>-99.295991989137946</c:v>
                </c:pt>
                <c:pt idx="818">
                  <c:v>8.7650335043986178</c:v>
                </c:pt>
                <c:pt idx="819">
                  <c:v>-13.081382294122088</c:v>
                </c:pt>
                <c:pt idx="820">
                  <c:v>4.0968718080527129</c:v>
                </c:pt>
                <c:pt idx="821">
                  <c:v>-98.66307273507303</c:v>
                </c:pt>
                <c:pt idx="822">
                  <c:v>-99.663666096873712</c:v>
                </c:pt>
                <c:pt idx="823">
                  <c:v>-95.43503166029511</c:v>
                </c:pt>
                <c:pt idx="824">
                  <c:v>0.65097809147708874</c:v>
                </c:pt>
                <c:pt idx="825">
                  <c:v>-25.222271801746455</c:v>
                </c:pt>
                <c:pt idx="826">
                  <c:v>5.9130748849346295</c:v>
                </c:pt>
                <c:pt idx="827">
                  <c:v>-25.534145057372644</c:v>
                </c:pt>
                <c:pt idx="828">
                  <c:v>-0.84723656790361734</c:v>
                </c:pt>
                <c:pt idx="829">
                  <c:v>-34.521904223188123</c:v>
                </c:pt>
                <c:pt idx="830">
                  <c:v>-99.575760644920265</c:v>
                </c:pt>
                <c:pt idx="831">
                  <c:v>-11.504434925600457</c:v>
                </c:pt>
                <c:pt idx="832">
                  <c:v>-11.181860136692979</c:v>
                </c:pt>
                <c:pt idx="833">
                  <c:v>-25.203926316121382</c:v>
                </c:pt>
                <c:pt idx="834">
                  <c:v>-66.916209860889623</c:v>
                </c:pt>
                <c:pt idx="835">
                  <c:v>-34.667903712954299</c:v>
                </c:pt>
                <c:pt idx="836">
                  <c:v>-2.2116820612681889</c:v>
                </c:pt>
                <c:pt idx="837">
                  <c:v>1.4260748591362906</c:v>
                </c:pt>
                <c:pt idx="838">
                  <c:v>10.339687687217115</c:v>
                </c:pt>
                <c:pt idx="839">
                  <c:v>-73.771306322790736</c:v>
                </c:pt>
                <c:pt idx="840">
                  <c:v>-3.7228914396333197</c:v>
                </c:pt>
                <c:pt idx="841">
                  <c:v>11.345631815658445</c:v>
                </c:pt>
                <c:pt idx="842">
                  <c:v>8.8315358897894942</c:v>
                </c:pt>
                <c:pt idx="843">
                  <c:v>1.1249031367913938</c:v>
                </c:pt>
                <c:pt idx="844">
                  <c:v>-44.403241417991381</c:v>
                </c:pt>
                <c:pt idx="845">
                  <c:v>-91.917284791687976</c:v>
                </c:pt>
                <c:pt idx="846">
                  <c:v>-37.312711223901871</c:v>
                </c:pt>
                <c:pt idx="847">
                  <c:v>-30.457614762000766</c:v>
                </c:pt>
                <c:pt idx="848">
                  <c:v>-45.988597134091172</c:v>
                </c:pt>
                <c:pt idx="849">
                  <c:v>-31.406993643098129</c:v>
                </c:pt>
                <c:pt idx="850">
                  <c:v>-1.4595171506403242</c:v>
                </c:pt>
                <c:pt idx="851">
                  <c:v>7.0497305984545839</c:v>
                </c:pt>
                <c:pt idx="852">
                  <c:v>-98.67606745405746</c:v>
                </c:pt>
                <c:pt idx="853">
                  <c:v>27.375764275797621</c:v>
                </c:pt>
                <c:pt idx="854">
                  <c:v>-34.855944940611266</c:v>
                </c:pt>
                <c:pt idx="855">
                  <c:v>6.742443714234664</c:v>
                </c:pt>
                <c:pt idx="856">
                  <c:v>10.870942375109763</c:v>
                </c:pt>
                <c:pt idx="857">
                  <c:v>-1.32574798462419</c:v>
                </c:pt>
                <c:pt idx="858">
                  <c:v>-78.041218102025738</c:v>
                </c:pt>
                <c:pt idx="859">
                  <c:v>-96.355363522486115</c:v>
                </c:pt>
                <c:pt idx="860">
                  <c:v>-73.661233409040321</c:v>
                </c:pt>
                <c:pt idx="861">
                  <c:v>-99.623917544686066</c:v>
                </c:pt>
                <c:pt idx="862">
                  <c:v>-96.126044952172748</c:v>
                </c:pt>
                <c:pt idx="863">
                  <c:v>115.15585541081946</c:v>
                </c:pt>
                <c:pt idx="864">
                  <c:v>-99.414473250466514</c:v>
                </c:pt>
                <c:pt idx="865">
                  <c:v>-18.745550980862411</c:v>
                </c:pt>
                <c:pt idx="866">
                  <c:v>1.922931761481933</c:v>
                </c:pt>
                <c:pt idx="867">
                  <c:v>-39.30778278562822</c:v>
                </c:pt>
                <c:pt idx="868">
                  <c:v>-99.480211240623021</c:v>
                </c:pt>
                <c:pt idx="869">
                  <c:v>-29.374466714887266</c:v>
                </c:pt>
                <c:pt idx="870">
                  <c:v>-0.40235854149567302</c:v>
                </c:pt>
                <c:pt idx="871">
                  <c:v>35.690091240126165</c:v>
                </c:pt>
                <c:pt idx="872">
                  <c:v>-13.111958103497203</c:v>
                </c:pt>
                <c:pt idx="873">
                  <c:v>11.740824151831825</c:v>
                </c:pt>
                <c:pt idx="874">
                  <c:v>-8.2863309888694499</c:v>
                </c:pt>
                <c:pt idx="875">
                  <c:v>-99.608629639998512</c:v>
                </c:pt>
                <c:pt idx="876">
                  <c:v>-85.010973849083541</c:v>
                </c:pt>
                <c:pt idx="877">
                  <c:v>-2.0519234572832055</c:v>
                </c:pt>
                <c:pt idx="878">
                  <c:v>-15.457122682568636</c:v>
                </c:pt>
                <c:pt idx="879">
                  <c:v>-21.844409261030464</c:v>
                </c:pt>
                <c:pt idx="880">
                  <c:v>-6.5007037213626493</c:v>
                </c:pt>
                <c:pt idx="881">
                  <c:v>-78.087081816088428</c:v>
                </c:pt>
                <c:pt idx="882">
                  <c:v>6.3877643254833121</c:v>
                </c:pt>
                <c:pt idx="883">
                  <c:v>-55.396773678814505</c:v>
                </c:pt>
                <c:pt idx="884">
                  <c:v>-86.496193789479818</c:v>
                </c:pt>
                <c:pt idx="885">
                  <c:v>10.156997226200794</c:v>
                </c:pt>
                <c:pt idx="886">
                  <c:v>12.995196731445976</c:v>
                </c:pt>
                <c:pt idx="887">
                  <c:v>-20.34084383500911</c:v>
                </c:pt>
                <c:pt idx="888">
                  <c:v>-17.03254126062151</c:v>
                </c:pt>
                <c:pt idx="889">
                  <c:v>-8.9666427474657908</c:v>
                </c:pt>
                <c:pt idx="890">
                  <c:v>-99.348735260310022</c:v>
                </c:pt>
                <c:pt idx="891">
                  <c:v>-76.411527462332046</c:v>
                </c:pt>
                <c:pt idx="892">
                  <c:v>-14.117902231938533</c:v>
                </c:pt>
                <c:pt idx="893">
                  <c:v>-3.2933013179129333</c:v>
                </c:pt>
                <c:pt idx="894">
                  <c:v>-98.712758425307598</c:v>
                </c:pt>
                <c:pt idx="895">
                  <c:v>4.310902473678528</c:v>
                </c:pt>
                <c:pt idx="896">
                  <c:v>-4.2946590749479974</c:v>
                </c:pt>
                <c:pt idx="897">
                  <c:v>11.733944594722425</c:v>
                </c:pt>
                <c:pt idx="898">
                  <c:v>3.5128738489879887</c:v>
                </c:pt>
                <c:pt idx="899">
                  <c:v>-1.6911289066568314</c:v>
                </c:pt>
                <c:pt idx="900">
                  <c:v>7.4984306010344186</c:v>
                </c:pt>
                <c:pt idx="901">
                  <c:v>-2.262896541971509</c:v>
                </c:pt>
                <c:pt idx="902">
                  <c:v>-17.618832405389366</c:v>
                </c:pt>
                <c:pt idx="903">
                  <c:v>1.942806037575759</c:v>
                </c:pt>
                <c:pt idx="904">
                  <c:v>4.3712896971943822</c:v>
                </c:pt>
                <c:pt idx="905">
                  <c:v>4.8207540950085948</c:v>
                </c:pt>
                <c:pt idx="906">
                  <c:v>-98.693648544448152</c:v>
                </c:pt>
                <c:pt idx="907">
                  <c:v>-89.910747301445952</c:v>
                </c:pt>
                <c:pt idx="908">
                  <c:v>-8.6929892535584994</c:v>
                </c:pt>
                <c:pt idx="909">
                  <c:v>-6.0298362569858561</c:v>
                </c:pt>
                <c:pt idx="910">
                  <c:v>1.8044505001533566</c:v>
                </c:pt>
                <c:pt idx="911">
                  <c:v>-30.514944404579108</c:v>
                </c:pt>
                <c:pt idx="912">
                  <c:v>-2.728413239707657</c:v>
                </c:pt>
                <c:pt idx="913">
                  <c:v>0.93380432819691583</c:v>
                </c:pt>
                <c:pt idx="914">
                  <c:v>-40.704332878836667</c:v>
                </c:pt>
                <c:pt idx="915">
                  <c:v>-32.641491946618459</c:v>
                </c:pt>
                <c:pt idx="916">
                  <c:v>-72.937351122084422</c:v>
                </c:pt>
                <c:pt idx="917">
                  <c:v>-8.4193357596512062</c:v>
                </c:pt>
                <c:pt idx="918">
                  <c:v>32.507913879410921</c:v>
                </c:pt>
                <c:pt idx="919">
                  <c:v>0.45299972577320968</c:v>
                </c:pt>
                <c:pt idx="920">
                  <c:v>2.6017147296095184</c:v>
                </c:pt>
                <c:pt idx="921">
                  <c:v>18.321502724591262</c:v>
                </c:pt>
                <c:pt idx="922">
                  <c:v>-0.59575053579328463</c:v>
                </c:pt>
                <c:pt idx="923">
                  <c:v>-1.0192254956386475</c:v>
                </c:pt>
                <c:pt idx="924">
                  <c:v>-98.826653315229905</c:v>
                </c:pt>
                <c:pt idx="925">
                  <c:v>-10.740039691222545</c:v>
                </c:pt>
                <c:pt idx="926">
                  <c:v>-4.977264019247472</c:v>
                </c:pt>
                <c:pt idx="927">
                  <c:v>-65.781847333072804</c:v>
                </c:pt>
                <c:pt idx="928">
                  <c:v>11.506154814877807</c:v>
                </c:pt>
                <c:pt idx="929">
                  <c:v>-97.907085848273283</c:v>
                </c:pt>
                <c:pt idx="930">
                  <c:v>-57.786273181479849</c:v>
                </c:pt>
                <c:pt idx="931">
                  <c:v>-1.5038520742342432</c:v>
                </c:pt>
                <c:pt idx="932">
                  <c:v>8.8896299276022166</c:v>
                </c:pt>
                <c:pt idx="933">
                  <c:v>-98.922967114761519</c:v>
                </c:pt>
                <c:pt idx="934">
                  <c:v>-13.494155720686161</c:v>
                </c:pt>
                <c:pt idx="935">
                  <c:v>-91.739945097312287</c:v>
                </c:pt>
                <c:pt idx="936">
                  <c:v>-90.512326350901361</c:v>
                </c:pt>
                <c:pt idx="937">
                  <c:v>-37.739243764684751</c:v>
                </c:pt>
                <c:pt idx="938">
                  <c:v>2.0253607228885735</c:v>
                </c:pt>
                <c:pt idx="939">
                  <c:v>-5.8318578912819765</c:v>
                </c:pt>
                <c:pt idx="940">
                  <c:v>-13.274009893185321</c:v>
                </c:pt>
                <c:pt idx="941">
                  <c:v>-62.121922950871365</c:v>
                </c:pt>
                <c:pt idx="942">
                  <c:v>-6.0542969044859491</c:v>
                </c:pt>
                <c:pt idx="943">
                  <c:v>-93.172421766536502</c:v>
                </c:pt>
                <c:pt idx="944">
                  <c:v>-16.788699180854959</c:v>
                </c:pt>
                <c:pt idx="945">
                  <c:v>-2.8774703104113497</c:v>
                </c:pt>
                <c:pt idx="946">
                  <c:v>-95.289032170528927</c:v>
                </c:pt>
                <c:pt idx="947">
                  <c:v>6.5995018054059944</c:v>
                </c:pt>
                <c:pt idx="948">
                  <c:v>-13.33669030240431</c:v>
                </c:pt>
                <c:pt idx="949">
                  <c:v>-9.7379175389531039</c:v>
                </c:pt>
                <c:pt idx="950">
                  <c:v>16.750670517944656</c:v>
                </c:pt>
                <c:pt idx="951">
                  <c:v>2.9524765927846825E-2</c:v>
                </c:pt>
                <c:pt idx="952">
                  <c:v>16.368472900755702</c:v>
                </c:pt>
                <c:pt idx="953">
                  <c:v>-47.766580449254185</c:v>
                </c:pt>
                <c:pt idx="954">
                  <c:v>2.6017147296095184</c:v>
                </c:pt>
                <c:pt idx="955">
                  <c:v>4.4515511968040631</c:v>
                </c:pt>
                <c:pt idx="956">
                  <c:v>-87.056495496278828</c:v>
                </c:pt>
                <c:pt idx="957">
                  <c:v>-10.331088240830361</c:v>
                </c:pt>
                <c:pt idx="958">
                  <c:v>-3.4684433759897722E-2</c:v>
                </c:pt>
                <c:pt idx="959">
                  <c:v>-5.6713348920626157</c:v>
                </c:pt>
                <c:pt idx="960">
                  <c:v>-15.94492046410631</c:v>
                </c:pt>
                <c:pt idx="961">
                  <c:v>-17.791692798252001</c:v>
                </c:pt>
                <c:pt idx="962">
                  <c:v>-21.364763258359652</c:v>
                </c:pt>
                <c:pt idx="963">
                  <c:v>-97.511945700553312</c:v>
                </c:pt>
                <c:pt idx="964">
                  <c:v>-65.991852089848692</c:v>
                </c:pt>
                <c:pt idx="965">
                  <c:v>-13.68584198890945</c:v>
                </c:pt>
                <c:pt idx="966">
                  <c:v>-24.443216006607376</c:v>
                </c:pt>
                <c:pt idx="967">
                  <c:v>-30.04938226569146</c:v>
                </c:pt>
                <c:pt idx="968">
                  <c:v>-4.6031342936661712</c:v>
                </c:pt>
                <c:pt idx="969">
                  <c:v>10.78912944757244</c:v>
                </c:pt>
                <c:pt idx="970">
                  <c:v>-18.100735332288536</c:v>
                </c:pt>
                <c:pt idx="971">
                  <c:v>-98.788523335096485</c:v>
                </c:pt>
                <c:pt idx="972">
                  <c:v>-20.377024408654503</c:v>
                </c:pt>
                <c:pt idx="973">
                  <c:v>2.1524008087111834</c:v>
                </c:pt>
                <c:pt idx="974">
                  <c:v>-7.1293512304878321</c:v>
                </c:pt>
                <c:pt idx="975">
                  <c:v>7.6201339714350791</c:v>
                </c:pt>
                <c:pt idx="976">
                  <c:v>-14.199166875953189</c:v>
                </c:pt>
                <c:pt idx="977">
                  <c:v>-6.5980674552676364</c:v>
                </c:pt>
                <c:pt idx="978">
                  <c:v>-6.2059650634149852</c:v>
                </c:pt>
                <c:pt idx="979">
                  <c:v>5.5526169701204324</c:v>
                </c:pt>
                <c:pt idx="980">
                  <c:v>0.6303850357564269</c:v>
                </c:pt>
                <c:pt idx="981">
                  <c:v>-8.9297297701776763</c:v>
                </c:pt>
                <c:pt idx="982">
                  <c:v>-0.43816881074278241</c:v>
                </c:pt>
                <c:pt idx="983">
                  <c:v>-29.241232297750884</c:v>
                </c:pt>
                <c:pt idx="984">
                  <c:v>-43.082297072747991</c:v>
                </c:pt>
                <c:pt idx="985">
                  <c:v>-1.6631146417786409</c:v>
                </c:pt>
                <c:pt idx="986">
                  <c:v>19.490959056073354</c:v>
                </c:pt>
                <c:pt idx="987">
                  <c:v>-3.6094091479022006</c:v>
                </c:pt>
                <c:pt idx="988">
                  <c:v>1.5896889791821875</c:v>
                </c:pt>
                <c:pt idx="989">
                  <c:v>-81.18806463516097</c:v>
                </c:pt>
                <c:pt idx="990">
                  <c:v>1.3584682939103001</c:v>
                </c:pt>
                <c:pt idx="991">
                  <c:v>-16.099067587620901</c:v>
                </c:pt>
                <c:pt idx="992">
                  <c:v>-98.486963671133481</c:v>
                </c:pt>
                <c:pt idx="993">
                  <c:v>-9.8179464479049603</c:v>
                </c:pt>
                <c:pt idx="994">
                  <c:v>-12.650212770733745</c:v>
                </c:pt>
                <c:pt idx="995">
                  <c:v>13.13051949357806</c:v>
                </c:pt>
                <c:pt idx="996">
                  <c:v>6.7244344236342704</c:v>
                </c:pt>
                <c:pt idx="997">
                  <c:v>-1.528422980455211</c:v>
                </c:pt>
                <c:pt idx="998">
                  <c:v>5.0677269893560846</c:v>
                </c:pt>
                <c:pt idx="999">
                  <c:v>15.4307537541793</c:v>
                </c:pt>
                <c:pt idx="1000">
                  <c:v>5.9215224647451592</c:v>
                </c:pt>
                <c:pt idx="1001">
                  <c:v>-91.041507947977223</c:v>
                </c:pt>
                <c:pt idx="1002">
                  <c:v>-18.36787379391334</c:v>
                </c:pt>
                <c:pt idx="1003">
                  <c:v>-20.461580840485318</c:v>
                </c:pt>
                <c:pt idx="1004">
                  <c:v>-18.531000361516163</c:v>
                </c:pt>
                <c:pt idx="1005">
                  <c:v>-97.516435422597425</c:v>
                </c:pt>
                <c:pt idx="1006">
                  <c:v>-11.273364677205354</c:v>
                </c:pt>
                <c:pt idx="1007">
                  <c:v>1.1796276991530794</c:v>
                </c:pt>
                <c:pt idx="1008">
                  <c:v>1.5896889791821875</c:v>
                </c:pt>
                <c:pt idx="1009">
                  <c:v>-8.5443619613911963</c:v>
                </c:pt>
                <c:pt idx="1010">
                  <c:v>3.6250296391806818</c:v>
                </c:pt>
                <c:pt idx="1011">
                  <c:v>-6.7611940228704563</c:v>
                </c:pt>
                <c:pt idx="1012">
                  <c:v>-5.2915583404303677</c:v>
                </c:pt>
                <c:pt idx="1013">
                  <c:v>-15.320849099974417</c:v>
                </c:pt>
                <c:pt idx="1014">
                  <c:v>-89.083240849736029</c:v>
                </c:pt>
                <c:pt idx="1015">
                  <c:v>-69.383088807169713</c:v>
                </c:pt>
                <c:pt idx="1016">
                  <c:v>13.375209344982292</c:v>
                </c:pt>
                <c:pt idx="1017">
                  <c:v>-19.595064485971257</c:v>
                </c:pt>
                <c:pt idx="1018">
                  <c:v>-44.565401921320429</c:v>
                </c:pt>
                <c:pt idx="1019">
                  <c:v>-96.04679974015734</c:v>
                </c:pt>
                <c:pt idx="1020">
                  <c:v>-88.860999608552362</c:v>
                </c:pt>
                <c:pt idx="1021">
                  <c:v>-7.1645207198333933</c:v>
                </c:pt>
                <c:pt idx="1022">
                  <c:v>-28.043973085987062</c:v>
                </c:pt>
                <c:pt idx="1023">
                  <c:v>-97.56956380011944</c:v>
                </c:pt>
                <c:pt idx="1024">
                  <c:v>-9.4759792855449199</c:v>
                </c:pt>
                <c:pt idx="1025">
                  <c:v>1.0531671949105259</c:v>
                </c:pt>
                <c:pt idx="1026">
                  <c:v>-0.80033972230133787</c:v>
                </c:pt>
                <c:pt idx="1027">
                  <c:v>-0.23538303175028541</c:v>
                </c:pt>
                <c:pt idx="1028">
                  <c:v>6.4760031371932785</c:v>
                </c:pt>
                <c:pt idx="1029">
                  <c:v>9.8784641596245848</c:v>
                </c:pt>
                <c:pt idx="1030">
                  <c:v>-66.652589517340857</c:v>
                </c:pt>
                <c:pt idx="1031">
                  <c:v>-3.8451195552182029</c:v>
                </c:pt>
                <c:pt idx="1032">
                  <c:v>-5.1755738542907475</c:v>
                </c:pt>
                <c:pt idx="1033">
                  <c:v>10.057304754381805</c:v>
                </c:pt>
                <c:pt idx="1034">
                  <c:v>-84.309918029835146</c:v>
                </c:pt>
                <c:pt idx="1035">
                  <c:v>0.36623972216103418</c:v>
                </c:pt>
                <c:pt idx="1036">
                  <c:v>-12.994424794115844</c:v>
                </c:pt>
                <c:pt idx="1037">
                  <c:v>-66.672044979532004</c:v>
                </c:pt>
                <c:pt idx="1038">
                  <c:v>-8.2031430860385068</c:v>
                </c:pt>
                <c:pt idx="1039">
                  <c:v>-32.092954082770831</c:v>
                </c:pt>
                <c:pt idx="1040">
                  <c:v>-9.6548198803021403</c:v>
                </c:pt>
                <c:pt idx="1041">
                  <c:v>-97.860647445979524</c:v>
                </c:pt>
                <c:pt idx="1042">
                  <c:v>-10.877520850315941</c:v>
                </c:pt>
                <c:pt idx="1043">
                  <c:v>-8.8122487100233506</c:v>
                </c:pt>
                <c:pt idx="1044">
                  <c:v>3.5509492254527957</c:v>
                </c:pt>
                <c:pt idx="1045">
                  <c:v>-5.0453719150114322</c:v>
                </c:pt>
                <c:pt idx="1046">
                  <c:v>-69.954780080786932</c:v>
                </c:pt>
                <c:pt idx="1047">
                  <c:v>18.539137982721119</c:v>
                </c:pt>
                <c:pt idx="1048">
                  <c:v>7.3948995822220098</c:v>
                </c:pt>
                <c:pt idx="1049">
                  <c:v>-5.0319027488790891</c:v>
                </c:pt>
                <c:pt idx="1050">
                  <c:v>7.8139403063393464</c:v>
                </c:pt>
                <c:pt idx="1051">
                  <c:v>-14.101141277990026</c:v>
                </c:pt>
                <c:pt idx="1052">
                  <c:v>-12.600825828248489</c:v>
                </c:pt>
                <c:pt idx="1053">
                  <c:v>0.39916435048453924</c:v>
                </c:pt>
                <c:pt idx="1054">
                  <c:v>-87.544762762619513</c:v>
                </c:pt>
                <c:pt idx="1055">
                  <c:v>-22.344270950983926</c:v>
                </c:pt>
                <c:pt idx="1056">
                  <c:v>-6.0772596981503755</c:v>
                </c:pt>
                <c:pt idx="1057">
                  <c:v>-16.307839662672215</c:v>
                </c:pt>
                <c:pt idx="1058">
                  <c:v>-7.2251319674289372</c:v>
                </c:pt>
                <c:pt idx="1059">
                  <c:v>0.41637495165364419</c:v>
                </c:pt>
                <c:pt idx="1060">
                  <c:v>-12.104711542373856</c:v>
                </c:pt>
                <c:pt idx="1061">
                  <c:v>-4.34572356313695</c:v>
                </c:pt>
                <c:pt idx="1062">
                  <c:v>12.476516649152074</c:v>
                </c:pt>
                <c:pt idx="1063">
                  <c:v>0.19413371046998504</c:v>
                </c:pt>
                <c:pt idx="1064">
                  <c:v>7.2070795433765618</c:v>
                </c:pt>
                <c:pt idx="1065">
                  <c:v>-17.853052332854897</c:v>
                </c:pt>
                <c:pt idx="1066">
                  <c:v>-13.672372822777106</c:v>
                </c:pt>
                <c:pt idx="1067">
                  <c:v>-26.059515942488531</c:v>
                </c:pt>
                <c:pt idx="1068">
                  <c:v>-5.0259164528202707</c:v>
                </c:pt>
                <c:pt idx="1069">
                  <c:v>-4.3547030072251784</c:v>
                </c:pt>
                <c:pt idx="1070">
                  <c:v>-8.7733377856410275</c:v>
                </c:pt>
                <c:pt idx="1071">
                  <c:v>-12.274572693042849</c:v>
                </c:pt>
                <c:pt idx="1072">
                  <c:v>6.5126692005535443</c:v>
                </c:pt>
                <c:pt idx="1073">
                  <c:v>-8.0549822585827346</c:v>
                </c:pt>
                <c:pt idx="1074">
                  <c:v>10.296008309727217</c:v>
                </c:pt>
                <c:pt idx="1075">
                  <c:v>-54.789247302776104</c:v>
                </c:pt>
                <c:pt idx="1076">
                  <c:v>-30.188563649059009</c:v>
                </c:pt>
                <c:pt idx="1077">
                  <c:v>-4.8949662265336018</c:v>
                </c:pt>
                <c:pt idx="1078">
                  <c:v>5.0131020378193609</c:v>
                </c:pt>
                <c:pt idx="1079">
                  <c:v>5.4478567890910972</c:v>
                </c:pt>
                <c:pt idx="1080">
                  <c:v>-11.423770365683183</c:v>
                </c:pt>
                <c:pt idx="1081">
                  <c:v>6.0105686186200931</c:v>
                </c:pt>
                <c:pt idx="1082">
                  <c:v>1.522343148520473</c:v>
                </c:pt>
                <c:pt idx="1083">
                  <c:v>8.4888951869712006</c:v>
                </c:pt>
                <c:pt idx="1084">
                  <c:v>-8.8317041722145131</c:v>
                </c:pt>
                <c:pt idx="1085">
                  <c:v>-95.759457529334028</c:v>
                </c:pt>
                <c:pt idx="1086">
                  <c:v>-2.3193623472266847</c:v>
                </c:pt>
                <c:pt idx="1087">
                  <c:v>-93.154670456740362</c:v>
                </c:pt>
                <c:pt idx="1088">
                  <c:v>15.66870902251736</c:v>
                </c:pt>
                <c:pt idx="1089">
                  <c:v>-12.598580967226432</c:v>
                </c:pt>
                <c:pt idx="1090">
                  <c:v>3.1625882686369069</c:v>
                </c:pt>
                <c:pt idx="1091">
                  <c:v>6.8471534928400617</c:v>
                </c:pt>
                <c:pt idx="1092">
                  <c:v>-7.2318665504951083</c:v>
                </c:pt>
                <c:pt idx="1093">
                  <c:v>-26.411210835944154</c:v>
                </c:pt>
                <c:pt idx="1094">
                  <c:v>7.8663203968540136</c:v>
                </c:pt>
                <c:pt idx="1095">
                  <c:v>14.279888336871327</c:v>
                </c:pt>
                <c:pt idx="1096">
                  <c:v>-15.164457115437768</c:v>
                </c:pt>
                <c:pt idx="1097">
                  <c:v>31.866129583667142</c:v>
                </c:pt>
                <c:pt idx="1098">
                  <c:v>-5.4045496785405787</c:v>
                </c:pt>
                <c:pt idx="1099">
                  <c:v>-9.302376699839165</c:v>
                </c:pt>
                <c:pt idx="1100">
                  <c:v>-93.643301872541471</c:v>
                </c:pt>
                <c:pt idx="1101">
                  <c:v>-98.409890109376178</c:v>
                </c:pt>
                <c:pt idx="1102">
                  <c:v>-28.891782265317318</c:v>
                </c:pt>
                <c:pt idx="1103">
                  <c:v>-47.648344391612262</c:v>
                </c:pt>
                <c:pt idx="1104">
                  <c:v>-18.385084395082448</c:v>
                </c:pt>
                <c:pt idx="1105">
                  <c:v>-35.045694613783354</c:v>
                </c:pt>
                <c:pt idx="1106">
                  <c:v>-19.036842378486373</c:v>
                </c:pt>
                <c:pt idx="1107">
                  <c:v>9.2469099254191693</c:v>
                </c:pt>
                <c:pt idx="1108">
                  <c:v>-41.317836309411064</c:v>
                </c:pt>
                <c:pt idx="1109">
                  <c:v>7.8685652578760719</c:v>
                </c:pt>
                <c:pt idx="1110">
                  <c:v>5.0849375905251897</c:v>
                </c:pt>
                <c:pt idx="1111">
                  <c:v>-83.732988747166445</c:v>
                </c:pt>
                <c:pt idx="1112">
                  <c:v>-96.932023269855222</c:v>
                </c:pt>
                <c:pt idx="1113">
                  <c:v>-81.036162372668443</c:v>
                </c:pt>
                <c:pt idx="1114">
                  <c:v>-17.06809926214224</c:v>
                </c:pt>
                <c:pt idx="1115">
                  <c:v>-17.359182908002321</c:v>
                </c:pt>
                <c:pt idx="1116">
                  <c:v>-78.874361208427388</c:v>
                </c:pt>
                <c:pt idx="1117">
                  <c:v>-99.402118681125444</c:v>
                </c:pt>
                <c:pt idx="1118">
                  <c:v>-25.573877674716833</c:v>
                </c:pt>
                <c:pt idx="1119">
                  <c:v>-20.451104822382387</c:v>
                </c:pt>
                <c:pt idx="1120">
                  <c:v>-97.721466062611981</c:v>
                </c:pt>
                <c:pt idx="1121">
                  <c:v>-76.535964310451192</c:v>
                </c:pt>
                <c:pt idx="1122">
                  <c:v>-97.43487213879601</c:v>
                </c:pt>
                <c:pt idx="1123">
                  <c:v>8.6617494856696027</c:v>
                </c:pt>
                <c:pt idx="1124">
                  <c:v>-98.296898771265958</c:v>
                </c:pt>
                <c:pt idx="1125">
                  <c:v>-18.767459055839513</c:v>
                </c:pt>
                <c:pt idx="1126">
                  <c:v>-97.537387458803295</c:v>
                </c:pt>
                <c:pt idx="1127">
                  <c:v>-1.7050187141903743</c:v>
                </c:pt>
                <c:pt idx="1128">
                  <c:v>-97.828471104663379</c:v>
                </c:pt>
                <c:pt idx="1129">
                  <c:v>-12.345659958741326</c:v>
                </c:pt>
                <c:pt idx="1130">
                  <c:v>13.757584005739362</c:v>
                </c:pt>
                <c:pt idx="1131">
                  <c:v>-9.6742753424933028</c:v>
                </c:pt>
                <c:pt idx="1132">
                  <c:v>-91.761360049050211</c:v>
                </c:pt>
                <c:pt idx="1133">
                  <c:v>-98.543085196684899</c:v>
                </c:pt>
                <c:pt idx="1134">
                  <c:v>-91.491228439395996</c:v>
                </c:pt>
                <c:pt idx="1135">
                  <c:v>-37.110966754075939</c:v>
                </c:pt>
                <c:pt idx="1136">
                  <c:v>-3.6445786372477631</c:v>
                </c:pt>
                <c:pt idx="1137">
                  <c:v>-98.335061408640939</c:v>
                </c:pt>
                <c:pt idx="1138">
                  <c:v>13.287659765122061</c:v>
                </c:pt>
                <c:pt idx="1139">
                  <c:v>-2.574528216733849</c:v>
                </c:pt>
                <c:pt idx="1140">
                  <c:v>-2.2931723019693511</c:v>
                </c:pt>
                <c:pt idx="1141">
                  <c:v>-98.155472526876366</c:v>
                </c:pt>
                <c:pt idx="1142">
                  <c:v>-99.483681964926845</c:v>
                </c:pt>
                <c:pt idx="1143">
                  <c:v>-74.690688550320189</c:v>
                </c:pt>
                <c:pt idx="1144">
                  <c:v>2.7525269886077979</c:v>
                </c:pt>
                <c:pt idx="1145">
                  <c:v>-19.934038500301888</c:v>
                </c:pt>
                <c:pt idx="1146">
                  <c:v>-2.4091567881089713</c:v>
                </c:pt>
                <c:pt idx="1147">
                  <c:v>-22.407127059601528</c:v>
                </c:pt>
                <c:pt idx="1148">
                  <c:v>-14.003115680026864</c:v>
                </c:pt>
                <c:pt idx="1149">
                  <c:v>-12.989935072071731</c:v>
                </c:pt>
                <c:pt idx="1150">
                  <c:v>-99.137225080522697</c:v>
                </c:pt>
                <c:pt idx="1151">
                  <c:v>16.827805596906206</c:v>
                </c:pt>
                <c:pt idx="1152">
                  <c:v>10.869944444366498</c:v>
                </c:pt>
                <c:pt idx="1153">
                  <c:v>-23.317044060542031</c:v>
                </c:pt>
                <c:pt idx="1154">
                  <c:v>-69.666689582956266</c:v>
                </c:pt>
                <c:pt idx="1155">
                  <c:v>-10.934390662874723</c:v>
                </c:pt>
                <c:pt idx="1156">
                  <c:v>9.6771749546467909</c:v>
                </c:pt>
                <c:pt idx="1157">
                  <c:v>2.5519860706373585</c:v>
                </c:pt>
                <c:pt idx="1158">
                  <c:v>21.091544964800111</c:v>
                </c:pt>
                <c:pt idx="1159">
                  <c:v>-72.305149570880786</c:v>
                </c:pt>
                <c:pt idx="1160">
                  <c:v>7.4121101833911158</c:v>
                </c:pt>
                <c:pt idx="1161">
                  <c:v>9.7317999061835163</c:v>
                </c:pt>
                <c:pt idx="1162">
                  <c:v>15.977003269546541</c:v>
                </c:pt>
                <c:pt idx="1163">
                  <c:v>7.0125249214649399</c:v>
                </c:pt>
                <c:pt idx="1164">
                  <c:v>-29.379665394111075</c:v>
                </c:pt>
                <c:pt idx="1165">
                  <c:v>-89.190994178794753</c:v>
                </c:pt>
                <c:pt idx="1166">
                  <c:v>-6.7028276362969708</c:v>
                </c:pt>
                <c:pt idx="1167">
                  <c:v>-26.428421437113258</c:v>
                </c:pt>
                <c:pt idx="1168">
                  <c:v>-47.274949174943423</c:v>
                </c:pt>
                <c:pt idx="1169">
                  <c:v>-18.730792992479248</c:v>
                </c:pt>
                <c:pt idx="1170">
                  <c:v>-13.26829783880682</c:v>
                </c:pt>
                <c:pt idx="1171">
                  <c:v>7.6306099895380122</c:v>
                </c:pt>
                <c:pt idx="1172">
                  <c:v>-97.696024304361998</c:v>
                </c:pt>
                <c:pt idx="1173">
                  <c:v>28.295303984581544</c:v>
                </c:pt>
                <c:pt idx="1174">
                  <c:v>-30.628556409382206</c:v>
                </c:pt>
                <c:pt idx="1175">
                  <c:v>2.4838919529682908</c:v>
                </c:pt>
                <c:pt idx="1176">
                  <c:v>0.566780640131474</c:v>
                </c:pt>
                <c:pt idx="1177">
                  <c:v>2.1090001622847447</c:v>
                </c:pt>
                <c:pt idx="1178">
                  <c:v>-90.366553067345365</c:v>
                </c:pt>
                <c:pt idx="1179">
                  <c:v>-65.113363143216986</c:v>
                </c:pt>
                <c:pt idx="1180">
                  <c:v>-65.91253366706934</c:v>
                </c:pt>
                <c:pt idx="1181">
                  <c:v>-98.748115836699455</c:v>
                </c:pt>
                <c:pt idx="1182">
                  <c:v>-97.218617193671179</c:v>
                </c:pt>
                <c:pt idx="1183">
                  <c:v>-58.931764175478918</c:v>
                </c:pt>
                <c:pt idx="1184">
                  <c:v>-96.78236586838473</c:v>
                </c:pt>
                <c:pt idx="1185">
                  <c:v>4.9891568535840838</c:v>
                </c:pt>
                <c:pt idx="1186">
                  <c:v>-10.194334812603211</c:v>
                </c:pt>
                <c:pt idx="1187">
                  <c:v>4.8230371379518546</c:v>
                </c:pt>
                <c:pt idx="1188">
                  <c:v>-99.398377246088671</c:v>
                </c:pt>
                <c:pt idx="1189">
                  <c:v>-14.933984717173235</c:v>
                </c:pt>
                <c:pt idx="1190">
                  <c:v>19.594222663087983</c:v>
                </c:pt>
                <c:pt idx="1191">
                  <c:v>59.701657970168597</c:v>
                </c:pt>
                <c:pt idx="1192">
                  <c:v>-2.7376547843366694</c:v>
                </c:pt>
                <c:pt idx="1193">
                  <c:v>10.593078251646114</c:v>
                </c:pt>
                <c:pt idx="1194">
                  <c:v>-5.8901879463122784</c:v>
                </c:pt>
                <c:pt idx="1195">
                  <c:v>-98.335061408640939</c:v>
                </c:pt>
                <c:pt idx="1196">
                  <c:v>-96.309448479738023</c:v>
                </c:pt>
                <c:pt idx="1197">
                  <c:v>6.7049789614431088</c:v>
                </c:pt>
                <c:pt idx="1198">
                  <c:v>0.52786971574914987</c:v>
                </c:pt>
                <c:pt idx="1199">
                  <c:v>-23.323030356600849</c:v>
                </c:pt>
                <c:pt idx="1200">
                  <c:v>-2.4345985463589526</c:v>
                </c:pt>
                <c:pt idx="1201">
                  <c:v>-66.740887384208435</c:v>
                </c:pt>
                <c:pt idx="1202">
                  <c:v>9.4766340366763533</c:v>
                </c:pt>
                <c:pt idx="1203">
                  <c:v>-48.195342193986853</c:v>
                </c:pt>
                <c:pt idx="1204">
                  <c:v>-82.531239813358511</c:v>
                </c:pt>
                <c:pt idx="1205">
                  <c:v>7.0671498730016644</c:v>
                </c:pt>
                <c:pt idx="1206">
                  <c:v>10.275804560528702</c:v>
                </c:pt>
                <c:pt idx="1207">
                  <c:v>2.6545013906446351</c:v>
                </c:pt>
                <c:pt idx="1208">
                  <c:v>-3.5375735951963714</c:v>
                </c:pt>
                <c:pt idx="1209">
                  <c:v>1.7034286042997508</c:v>
                </c:pt>
                <c:pt idx="1210">
                  <c:v>-97.888334065251556</c:v>
                </c:pt>
                <c:pt idx="1211">
                  <c:v>-61.693691519616578</c:v>
                </c:pt>
                <c:pt idx="1212">
                  <c:v>-9.1804059176407264</c:v>
                </c:pt>
                <c:pt idx="1213">
                  <c:v>3.1274187792913439</c:v>
                </c:pt>
                <c:pt idx="1214">
                  <c:v>-99.107293600228601</c:v>
                </c:pt>
                <c:pt idx="1215">
                  <c:v>14.900966552973809</c:v>
                </c:pt>
                <c:pt idx="1216">
                  <c:v>4.0395806412539041</c:v>
                </c:pt>
                <c:pt idx="1217">
                  <c:v>6.2245787027228756</c:v>
                </c:pt>
                <c:pt idx="1218">
                  <c:v>-8.5638174235823588</c:v>
                </c:pt>
                <c:pt idx="1219">
                  <c:v>14.356961898628622</c:v>
                </c:pt>
                <c:pt idx="1220">
                  <c:v>6.8972887223326733</c:v>
                </c:pt>
                <c:pt idx="1221">
                  <c:v>4.5349466401211851</c:v>
                </c:pt>
                <c:pt idx="1222">
                  <c:v>4.3755615075551262</c:v>
                </c:pt>
                <c:pt idx="1223">
                  <c:v>16.874199391362055</c:v>
                </c:pt>
                <c:pt idx="1224">
                  <c:v>-0.82877462858072881</c:v>
                </c:pt>
                <c:pt idx="1225">
                  <c:v>21.262154402476455</c:v>
                </c:pt>
                <c:pt idx="1226">
                  <c:v>-98.307374789368893</c:v>
                </c:pt>
                <c:pt idx="1227">
                  <c:v>-82.434710789410062</c:v>
                </c:pt>
                <c:pt idx="1228">
                  <c:v>-13.248842376615658</c:v>
                </c:pt>
                <c:pt idx="1229">
                  <c:v>1.6839731421085884</c:v>
                </c:pt>
                <c:pt idx="1230">
                  <c:v>-2.5266378482632961</c:v>
                </c:pt>
                <c:pt idx="1231">
                  <c:v>-11.697643410374157</c:v>
                </c:pt>
                <c:pt idx="1232">
                  <c:v>-3.9648454763945851</c:v>
                </c:pt>
                <c:pt idx="1233">
                  <c:v>-70.68361162594816</c:v>
                </c:pt>
                <c:pt idx="1234">
                  <c:v>-29.366944514986081</c:v>
                </c:pt>
                <c:pt idx="1235">
                  <c:v>-25.569387952672717</c:v>
                </c:pt>
                <c:pt idx="1236">
                  <c:v>-64.997378657077363</c:v>
                </c:pt>
                <c:pt idx="1237">
                  <c:v>-3.7141693289315354</c:v>
                </c:pt>
                <c:pt idx="1238">
                  <c:v>8.2030495501625893</c:v>
                </c:pt>
                <c:pt idx="1239">
                  <c:v>6.4453233698918311</c:v>
                </c:pt>
                <c:pt idx="1240">
                  <c:v>13.740373404570255</c:v>
                </c:pt>
                <c:pt idx="1241">
                  <c:v>6.9564033959135116</c:v>
                </c:pt>
                <c:pt idx="1242">
                  <c:v>5.0527612492090377</c:v>
                </c:pt>
                <c:pt idx="1243">
                  <c:v>13.4253445744749</c:v>
                </c:pt>
                <c:pt idx="1244">
                  <c:v>-95.845510535179542</c:v>
                </c:pt>
                <c:pt idx="1245">
                  <c:v>1.657783096851255</c:v>
                </c:pt>
                <c:pt idx="1246">
                  <c:v>-5.6245460587021805</c:v>
                </c:pt>
                <c:pt idx="1247">
                  <c:v>-54.174155382732437</c:v>
                </c:pt>
                <c:pt idx="1248">
                  <c:v>12.089652266350889</c:v>
                </c:pt>
                <c:pt idx="1249">
                  <c:v>-97.253038396009387</c:v>
                </c:pt>
                <c:pt idx="1250">
                  <c:v>-47.777798043884232</c:v>
                </c:pt>
                <c:pt idx="1251">
                  <c:v>-12.430964677579498</c:v>
                </c:pt>
                <c:pt idx="1252">
                  <c:v>2.2526712676964031</c:v>
                </c:pt>
                <c:pt idx="1253">
                  <c:v>-80.237740135823444</c:v>
                </c:pt>
                <c:pt idx="1254">
                  <c:v>-6.6003123162896946</c:v>
                </c:pt>
                <c:pt idx="1255">
                  <c:v>-73.646079888056263</c:v>
                </c:pt>
                <c:pt idx="1256">
                  <c:v>-89.145348671346269</c:v>
                </c:pt>
                <c:pt idx="1257">
                  <c:v>-23.37316558609346</c:v>
                </c:pt>
                <c:pt idx="1258">
                  <c:v>8.3796452838977515</c:v>
                </c:pt>
                <c:pt idx="1259">
                  <c:v>-3.1933615718142732</c:v>
                </c:pt>
                <c:pt idx="1260">
                  <c:v>-2.7376547843366694</c:v>
                </c:pt>
                <c:pt idx="1261">
                  <c:v>-89.818058690956065</c:v>
                </c:pt>
                <c:pt idx="1262">
                  <c:v>21.781465585579014</c:v>
                </c:pt>
                <c:pt idx="1263">
                  <c:v>-94.567436326621674</c:v>
                </c:pt>
                <c:pt idx="1264">
                  <c:v>4.2146798009743636</c:v>
                </c:pt>
                <c:pt idx="1265">
                  <c:v>-2.2430370724767412</c:v>
                </c:pt>
                <c:pt idx="1266">
                  <c:v>-91.769591206131082</c:v>
                </c:pt>
                <c:pt idx="1267">
                  <c:v>-15.907506113738689</c:v>
                </c:pt>
                <c:pt idx="1268">
                  <c:v>-4.0673607964018625</c:v>
                </c:pt>
                <c:pt idx="1269">
                  <c:v>3.210478637107459</c:v>
                </c:pt>
                <c:pt idx="1270">
                  <c:v>8.6550149026034298</c:v>
                </c:pt>
                <c:pt idx="1271">
                  <c:v>-3.6685238214830393</c:v>
                </c:pt>
                <c:pt idx="1272">
                  <c:v>0.21807889470526143</c:v>
                </c:pt>
                <c:pt idx="1273">
                  <c:v>-40.342070051823555</c:v>
                </c:pt>
                <c:pt idx="1274">
                  <c:v>-1.8157651912785278</c:v>
                </c:pt>
                <c:pt idx="1275">
                  <c:v>-6.1363743717312129</c:v>
                </c:pt>
                <c:pt idx="1276">
                  <c:v>-84.069717900475027</c:v>
                </c:pt>
                <c:pt idx="1277">
                  <c:v>-9.9242032029489984</c:v>
                </c:pt>
                <c:pt idx="1278">
                  <c:v>10.593078251646114</c:v>
                </c:pt>
                <c:pt idx="1279">
                  <c:v>-0.98741147413943486</c:v>
                </c:pt>
                <c:pt idx="1280">
                  <c:v>-2.8091283734519052</c:v>
                </c:pt>
                <c:pt idx="1281">
                  <c:v>-8.9167088953938496</c:v>
                </c:pt>
                <c:pt idx="1282">
                  <c:v>-19.083985893128613</c:v>
                </c:pt>
                <c:pt idx="1283">
                  <c:v>-99.030985211149613</c:v>
                </c:pt>
                <c:pt idx="1284">
                  <c:v>-6.8475098031278812</c:v>
                </c:pt>
                <c:pt idx="1285">
                  <c:v>-16.050690868808452</c:v>
                </c:pt>
                <c:pt idx="1286">
                  <c:v>-7.1664156854145133</c:v>
                </c:pt>
                <c:pt idx="1287">
                  <c:v>-99.072795493917269</c:v>
                </c:pt>
                <c:pt idx="1288">
                  <c:v>1.106281636319199</c:v>
                </c:pt>
                <c:pt idx="1289">
                  <c:v>-10.807189524064738</c:v>
                </c:pt>
                <c:pt idx="1290">
                  <c:v>-41.162274622849218</c:v>
                </c:pt>
                <c:pt idx="1291">
                  <c:v>-70.097449726465442</c:v>
                </c:pt>
                <c:pt idx="1292">
                  <c:v>-12.456646169722079</c:v>
                </c:pt>
                <c:pt idx="1293">
                  <c:v>-87.429041647858014</c:v>
                </c:pt>
                <c:pt idx="1294">
                  <c:v>-72.351105948588724</c:v>
                </c:pt>
                <c:pt idx="1295">
                  <c:v>-95.813233056972152</c:v>
                </c:pt>
                <c:pt idx="1296">
                  <c:v>-99.290864811881903</c:v>
                </c:pt>
                <c:pt idx="1297">
                  <c:v>-26.833644775533607</c:v>
                </c:pt>
                <c:pt idx="1298">
                  <c:v>-13.332202679444762</c:v>
                </c:pt>
                <c:pt idx="1299">
                  <c:v>-73.287328358797808</c:v>
                </c:pt>
                <c:pt idx="1300">
                  <c:v>-99.321197762125109</c:v>
                </c:pt>
                <c:pt idx="1301">
                  <c:v>-30.421130998891719</c:v>
                </c:pt>
                <c:pt idx="1302">
                  <c:v>-15.598975853024557</c:v>
                </c:pt>
                <c:pt idx="1303">
                  <c:v>-2.3221615506286146</c:v>
                </c:pt>
                <c:pt idx="1304">
                  <c:v>0.27909388509243094</c:v>
                </c:pt>
                <c:pt idx="1305">
                  <c:v>-0.54399481880417466</c:v>
                </c:pt>
                <c:pt idx="1306">
                  <c:v>19.620038807730598</c:v>
                </c:pt>
                <c:pt idx="1307">
                  <c:v>-0.41774416103517342</c:v>
                </c:pt>
                <c:pt idx="1308">
                  <c:v>-32.310791818096583</c:v>
                </c:pt>
                <c:pt idx="1309">
                  <c:v>-29.420143640866069</c:v>
                </c:pt>
                <c:pt idx="1310">
                  <c:v>-19.951344308190972</c:v>
                </c:pt>
                <c:pt idx="1311">
                  <c:v>-78.500496753298322</c:v>
                </c:pt>
                <c:pt idx="1312">
                  <c:v>-39.370171130102229</c:v>
                </c:pt>
                <c:pt idx="1313">
                  <c:v>-5.6186154135451991</c:v>
                </c:pt>
                <c:pt idx="1314">
                  <c:v>-16.414686271726872</c:v>
                </c:pt>
                <c:pt idx="1315">
                  <c:v>-21.30812897447472</c:v>
                </c:pt>
                <c:pt idx="1316">
                  <c:v>-15.651443658850637</c:v>
                </c:pt>
                <c:pt idx="1317">
                  <c:v>-35.148152380034972</c:v>
                </c:pt>
                <c:pt idx="1318">
                  <c:v>-78.465244946258935</c:v>
                </c:pt>
                <c:pt idx="1319">
                  <c:v>10.483262308798656</c:v>
                </c:pt>
                <c:pt idx="1320">
                  <c:v>16.962216518853314</c:v>
                </c:pt>
                <c:pt idx="1321">
                  <c:v>-39.026670963834619</c:v>
                </c:pt>
                <c:pt idx="1322">
                  <c:v>-10.145603284976531</c:v>
                </c:pt>
                <c:pt idx="1323">
                  <c:v>-1.633521599161335</c:v>
                </c:pt>
                <c:pt idx="1324">
                  <c:v>-17.522248860336749</c:v>
                </c:pt>
                <c:pt idx="1325">
                  <c:v>-2.6681211452943194</c:v>
                </c:pt>
                <c:pt idx="1326">
                  <c:v>-10.702253912412582</c:v>
                </c:pt>
                <c:pt idx="1327">
                  <c:v>-16.911490808142553</c:v>
                </c:pt>
                <c:pt idx="1328">
                  <c:v>-95.838647150419149</c:v>
                </c:pt>
                <c:pt idx="1329">
                  <c:v>-45.684343637484353</c:v>
                </c:pt>
                <c:pt idx="1330">
                  <c:v>-9.1618319257375589</c:v>
                </c:pt>
                <c:pt idx="1331">
                  <c:v>-32.892036729513599</c:v>
                </c:pt>
                <c:pt idx="1332">
                  <c:v>-98.351363163808685</c:v>
                </c:pt>
                <c:pt idx="1333">
                  <c:v>-32.905973490436153</c:v>
                </c:pt>
                <c:pt idx="1334">
                  <c:v>2.354031643620627</c:v>
                </c:pt>
                <c:pt idx="1335">
                  <c:v>-99.094110540034123</c:v>
                </c:pt>
                <c:pt idx="1336">
                  <c:v>-0.63663328846584444</c:v>
                </c:pt>
                <c:pt idx="1337">
                  <c:v>-1.2523101974562336</c:v>
                </c:pt>
                <c:pt idx="1338">
                  <c:v>-17.60340999747396</c:v>
                </c:pt>
                <c:pt idx="1339">
                  <c:v>-7.4738442351766921</c:v>
                </c:pt>
                <c:pt idx="1340">
                  <c:v>-90.672207895482487</c:v>
                </c:pt>
                <c:pt idx="1341">
                  <c:v>-18.123989008404585</c:v>
                </c:pt>
                <c:pt idx="1342">
                  <c:v>1.3833772358381757</c:v>
                </c:pt>
                <c:pt idx="1343">
                  <c:v>-54.648960148549477</c:v>
                </c:pt>
                <c:pt idx="1344">
                  <c:v>0.9111669834034698</c:v>
                </c:pt>
                <c:pt idx="1345">
                  <c:v>-13.75522436391752</c:v>
                </c:pt>
                <c:pt idx="1346">
                  <c:v>-10.043127101722471</c:v>
                </c:pt>
                <c:pt idx="1347">
                  <c:v>-19.79476070017877</c:v>
                </c:pt>
                <c:pt idx="1348">
                  <c:v>-76.574764317588034</c:v>
                </c:pt>
                <c:pt idx="1349">
                  <c:v>-13.778998838432463</c:v>
                </c:pt>
                <c:pt idx="1350">
                  <c:v>-2.6754994304886117</c:v>
                </c:pt>
                <c:pt idx="1351">
                  <c:v>-55.163800493217877</c:v>
                </c:pt>
                <c:pt idx="1352">
                  <c:v>-87.905350947622878</c:v>
                </c:pt>
                <c:pt idx="1353">
                  <c:v>-3.8814391550223837</c:v>
                </c:pt>
                <c:pt idx="1354">
                  <c:v>-14.007725679455524</c:v>
                </c:pt>
                <c:pt idx="1355">
                  <c:v>-7.6148514633342783</c:v>
                </c:pt>
                <c:pt idx="1356">
                  <c:v>-99.335134523047657</c:v>
                </c:pt>
                <c:pt idx="1357">
                  <c:v>-62.844595380476129</c:v>
                </c:pt>
                <c:pt idx="1358">
                  <c:v>-25.725262377457696</c:v>
                </c:pt>
                <c:pt idx="1359">
                  <c:v>-51.92719272132166</c:v>
                </c:pt>
                <c:pt idx="1360">
                  <c:v>-28.836439301050941</c:v>
                </c:pt>
                <c:pt idx="1361">
                  <c:v>-1.595810363723841</c:v>
                </c:pt>
                <c:pt idx="1362">
                  <c:v>4.3510875028757372</c:v>
                </c:pt>
                <c:pt idx="1363">
                  <c:v>-32.801857688250031</c:v>
                </c:pt>
                <c:pt idx="1364">
                  <c:v>2.0654587115771958</c:v>
                </c:pt>
                <c:pt idx="1365">
                  <c:v>-54.671914813598391</c:v>
                </c:pt>
                <c:pt idx="1366">
                  <c:v>-16.226949904005437</c:v>
                </c:pt>
                <c:pt idx="1367">
                  <c:v>-4.5553225361010785</c:v>
                </c:pt>
                <c:pt idx="1368">
                  <c:v>11.89825344717071</c:v>
                </c:pt>
                <c:pt idx="1369">
                  <c:v>-93.880942145533595</c:v>
                </c:pt>
                <c:pt idx="1370">
                  <c:v>-98.545658007258382</c:v>
                </c:pt>
                <c:pt idx="1371">
                  <c:v>-26.054825782802755</c:v>
                </c:pt>
                <c:pt idx="1372">
                  <c:v>-12.829659476766855</c:v>
                </c:pt>
                <c:pt idx="1373">
                  <c:v>-20.564561788783266</c:v>
                </c:pt>
                <c:pt idx="1374">
                  <c:v>-9.9832810107021004</c:v>
                </c:pt>
                <c:pt idx="1375">
                  <c:v>-23.861835461165882</c:v>
                </c:pt>
                <c:pt idx="1376">
                  <c:v>-17.712444656456281</c:v>
                </c:pt>
                <c:pt idx="1377">
                  <c:v>-17.952648830003799</c:v>
                </c:pt>
                <c:pt idx="1378">
                  <c:v>-16.763925104256707</c:v>
                </c:pt>
                <c:pt idx="1379">
                  <c:v>-31.834482518331708</c:v>
                </c:pt>
                <c:pt idx="1380">
                  <c:v>-97.284791048500438</c:v>
                </c:pt>
                <c:pt idx="1381">
                  <c:v>-19.015121897981885</c:v>
                </c:pt>
                <c:pt idx="1382">
                  <c:v>6.0177601473197608</c:v>
                </c:pt>
                <c:pt idx="1383">
                  <c:v>3.0385725477577443</c:v>
                </c:pt>
                <c:pt idx="1384">
                  <c:v>-30.216998441849636</c:v>
                </c:pt>
                <c:pt idx="1385">
                  <c:v>-18.485524982924908</c:v>
                </c:pt>
                <c:pt idx="1386">
                  <c:v>-15.794090505940289</c:v>
                </c:pt>
                <c:pt idx="1387">
                  <c:v>-89.118668957350948</c:v>
                </c:pt>
                <c:pt idx="1388">
                  <c:v>-7.0713177873547455</c:v>
                </c:pt>
                <c:pt idx="1389">
                  <c:v>-14.335649465868514</c:v>
                </c:pt>
                <c:pt idx="1390">
                  <c:v>-30.200602252528984</c:v>
                </c:pt>
                <c:pt idx="1391">
                  <c:v>-29.738229713686671</c:v>
                </c:pt>
                <c:pt idx="1392">
                  <c:v>-99.346611855572121</c:v>
                </c:pt>
                <c:pt idx="1393">
                  <c:v>-18.012494921024167</c:v>
                </c:pt>
                <c:pt idx="1394">
                  <c:v>-99.009670165032773</c:v>
                </c:pt>
                <c:pt idx="1395">
                  <c:v>-13.179718118762723</c:v>
                </c:pt>
                <c:pt idx="1396">
                  <c:v>-12.430412266809041</c:v>
                </c:pt>
                <c:pt idx="1397">
                  <c:v>-25.165332512157519</c:v>
                </c:pt>
                <c:pt idx="1398">
                  <c:v>-0.21033236612895706</c:v>
                </c:pt>
                <c:pt idx="1399">
                  <c:v>7.6409828900640626</c:v>
                </c:pt>
                <c:pt idx="1400">
                  <c:v>-14.010185107853621</c:v>
                </c:pt>
                <c:pt idx="1401">
                  <c:v>-91.667456587245923</c:v>
                </c:pt>
                <c:pt idx="1402">
                  <c:v>3.973975148500799</c:v>
                </c:pt>
                <c:pt idx="1403">
                  <c:v>-78.352931049412476</c:v>
                </c:pt>
                <c:pt idx="1404">
                  <c:v>-63.278274588007314</c:v>
                </c:pt>
                <c:pt idx="1405">
                  <c:v>-43.775007391094718</c:v>
                </c:pt>
                <c:pt idx="1406">
                  <c:v>-43.209338859532309</c:v>
                </c:pt>
                <c:pt idx="1407">
                  <c:v>-53.025737405805174</c:v>
                </c:pt>
                <c:pt idx="1408">
                  <c:v>-22.681309830079115</c:v>
                </c:pt>
                <c:pt idx="1409">
                  <c:v>10.557864970207612</c:v>
                </c:pt>
                <c:pt idx="1410">
                  <c:v>-11.126095406351372</c:v>
                </c:pt>
                <c:pt idx="1411">
                  <c:v>-99.077714350713464</c:v>
                </c:pt>
                <c:pt idx="1412">
                  <c:v>-41.4295325087758</c:v>
                </c:pt>
                <c:pt idx="1413">
                  <c:v>-31.15404066152475</c:v>
                </c:pt>
                <c:pt idx="1414">
                  <c:v>-89.203929141818321</c:v>
                </c:pt>
                <c:pt idx="1415">
                  <c:v>25.259508124567997</c:v>
                </c:pt>
                <c:pt idx="1416">
                  <c:v>-10.425978122359638</c:v>
                </c:pt>
                <c:pt idx="1417">
                  <c:v>-92.161801695263506</c:v>
                </c:pt>
                <c:pt idx="1418">
                  <c:v>-99.058858732994707</c:v>
                </c:pt>
                <c:pt idx="1419">
                  <c:v>-17.96658559092635</c:v>
                </c:pt>
                <c:pt idx="1420">
                  <c:v>-99.595014123779961</c:v>
                </c:pt>
                <c:pt idx="1421">
                  <c:v>-34.847282306001055</c:v>
                </c:pt>
                <c:pt idx="1422">
                  <c:v>-21.490946485399963</c:v>
                </c:pt>
                <c:pt idx="1423">
                  <c:v>-56.167247279641622</c:v>
                </c:pt>
                <c:pt idx="1424">
                  <c:v>-12.515672451276419</c:v>
                </c:pt>
                <c:pt idx="1425">
                  <c:v>-18.834763815454743</c:v>
                </c:pt>
                <c:pt idx="1426">
                  <c:v>-16.081843628517685</c:v>
                </c:pt>
                <c:pt idx="1427">
                  <c:v>-20.842477197768275</c:v>
                </c:pt>
                <c:pt idx="1428">
                  <c:v>-61.688664033370344</c:v>
                </c:pt>
                <c:pt idx="1429">
                  <c:v>7.2351772043779876</c:v>
                </c:pt>
                <c:pt idx="1430">
                  <c:v>47.916582337307531</c:v>
                </c:pt>
                <c:pt idx="1431">
                  <c:v>-7.5312308977989657</c:v>
                </c:pt>
                <c:pt idx="1432">
                  <c:v>-55.182656110936612</c:v>
                </c:pt>
                <c:pt idx="1433">
                  <c:v>-15.456329005934908</c:v>
                </c:pt>
                <c:pt idx="1434">
                  <c:v>-43.060133536714403</c:v>
                </c:pt>
                <c:pt idx="1435">
                  <c:v>-98.597306003618428</c:v>
                </c:pt>
                <c:pt idx="1436">
                  <c:v>-22.118100726914804</c:v>
                </c:pt>
                <c:pt idx="1437">
                  <c:v>-76.835463727786362</c:v>
                </c:pt>
                <c:pt idx="1438">
                  <c:v>-30.708064312003085</c:v>
                </c:pt>
                <c:pt idx="1439">
                  <c:v>-39.947316994189087</c:v>
                </c:pt>
                <c:pt idx="1440">
                  <c:v>-26.204850915086698</c:v>
                </c:pt>
                <c:pt idx="1441">
                  <c:v>5.3012466740073778</c:v>
                </c:pt>
                <c:pt idx="1442">
                  <c:v>-22.258288145606357</c:v>
                </c:pt>
                <c:pt idx="1443">
                  <c:v>-27.170586466072955</c:v>
                </c:pt>
                <c:pt idx="1444">
                  <c:v>-98.824393225709429</c:v>
                </c:pt>
                <c:pt idx="1445">
                  <c:v>12.504912452034741</c:v>
                </c:pt>
                <c:pt idx="1446">
                  <c:v>-4.8725887994556469</c:v>
                </c:pt>
                <c:pt idx="1447">
                  <c:v>-48.068349564706793</c:v>
                </c:pt>
                <c:pt idx="1448">
                  <c:v>-24.787400348316545</c:v>
                </c:pt>
                <c:pt idx="1449">
                  <c:v>-4.1864082763864641</c:v>
                </c:pt>
                <c:pt idx="1450">
                  <c:v>-94.394962680735958</c:v>
                </c:pt>
                <c:pt idx="1451">
                  <c:v>-20.854774339758762</c:v>
                </c:pt>
                <c:pt idx="1452">
                  <c:v>-99.244135672318052</c:v>
                </c:pt>
                <c:pt idx="1453">
                  <c:v>-27.087785710003676</c:v>
                </c:pt>
                <c:pt idx="1454">
                  <c:v>-81.342776172032913</c:v>
                </c:pt>
                <c:pt idx="1455">
                  <c:v>-44.047184133817503</c:v>
                </c:pt>
                <c:pt idx="1456">
                  <c:v>-14.789823910050506</c:v>
                </c:pt>
                <c:pt idx="1457">
                  <c:v>-44.880110551306494</c:v>
                </c:pt>
                <c:pt idx="1458">
                  <c:v>-19.07250856060416</c:v>
                </c:pt>
                <c:pt idx="1459">
                  <c:v>-83.723502861391225</c:v>
                </c:pt>
                <c:pt idx="1460">
                  <c:v>-6.792582568903704</c:v>
                </c:pt>
                <c:pt idx="1461">
                  <c:v>-32.837109495289425</c:v>
                </c:pt>
                <c:pt idx="1462">
                  <c:v>-98.50384772449074</c:v>
                </c:pt>
                <c:pt idx="1463">
                  <c:v>9.4609599046561588</c:v>
                </c:pt>
                <c:pt idx="1464">
                  <c:v>-9.8619492097292945</c:v>
                </c:pt>
                <c:pt idx="1465">
                  <c:v>-3.5690917484640101</c:v>
                </c:pt>
                <c:pt idx="1466">
                  <c:v>-98.128374989047856</c:v>
                </c:pt>
                <c:pt idx="1467">
                  <c:v>-34.065184075406073</c:v>
                </c:pt>
                <c:pt idx="1468">
                  <c:v>-98.646494571580376</c:v>
                </c:pt>
                <c:pt idx="1469">
                  <c:v>-35.927791182231857</c:v>
                </c:pt>
                <c:pt idx="1470">
                  <c:v>-87.288034419700438</c:v>
                </c:pt>
                <c:pt idx="1471">
                  <c:v>-58.050349623118215</c:v>
                </c:pt>
                <c:pt idx="1472">
                  <c:v>-11.76144774252654</c:v>
                </c:pt>
                <c:pt idx="1473">
                  <c:v>-97.379069137094177</c:v>
                </c:pt>
                <c:pt idx="1474">
                  <c:v>-24.397990851951121</c:v>
                </c:pt>
                <c:pt idx="1475">
                  <c:v>-8.919168323791947</c:v>
                </c:pt>
                <c:pt idx="1476">
                  <c:v>-42.123091317039282</c:v>
                </c:pt>
                <c:pt idx="1477">
                  <c:v>-98.091483563076395</c:v>
                </c:pt>
                <c:pt idx="1478">
                  <c:v>-12.315638941564494</c:v>
                </c:pt>
                <c:pt idx="1479">
                  <c:v>-50.946700599946816</c:v>
                </c:pt>
                <c:pt idx="1480">
                  <c:v>-94.652382853070165</c:v>
                </c:pt>
                <c:pt idx="1481">
                  <c:v>-1.8433928224656486</c:v>
                </c:pt>
                <c:pt idx="1482">
                  <c:v>-46.226237694531818</c:v>
                </c:pt>
                <c:pt idx="1483">
                  <c:v>-5.5636881793210229</c:v>
                </c:pt>
                <c:pt idx="1484">
                  <c:v>-76.402604329721214</c:v>
                </c:pt>
                <c:pt idx="1485">
                  <c:v>-90.548416666111592</c:v>
                </c:pt>
                <c:pt idx="1486">
                  <c:v>-98.630098382259732</c:v>
                </c:pt>
                <c:pt idx="1487">
                  <c:v>-37.072245196813199</c:v>
                </c:pt>
                <c:pt idx="1488">
                  <c:v>-10.266935085949337</c:v>
                </c:pt>
                <c:pt idx="1489">
                  <c:v>-3.0042430263676345</c:v>
                </c:pt>
                <c:pt idx="1490">
                  <c:v>-12.891964996185322</c:v>
                </c:pt>
                <c:pt idx="1491">
                  <c:v>-18.095295677093446</c:v>
                </c:pt>
                <c:pt idx="1492">
                  <c:v>0.41682187538588689</c:v>
                </c:pt>
                <c:pt idx="1493">
                  <c:v>-14.643078015630692</c:v>
                </c:pt>
                <c:pt idx="1494">
                  <c:v>-98.095582610406566</c:v>
                </c:pt>
                <c:pt idx="1495">
                  <c:v>12.225357424117666</c:v>
                </c:pt>
                <c:pt idx="1496">
                  <c:v>5.5521083706133147</c:v>
                </c:pt>
                <c:pt idx="1497">
                  <c:v>-84.221127207272943</c:v>
                </c:pt>
                <c:pt idx="1498">
                  <c:v>-93.207878573920937</c:v>
                </c:pt>
                <c:pt idx="1499">
                  <c:v>-42.322305017285174</c:v>
                </c:pt>
                <c:pt idx="1500">
                  <c:v>-97.75372206307101</c:v>
                </c:pt>
                <c:pt idx="1501">
                  <c:v>-42.473149959035148</c:v>
                </c:pt>
                <c:pt idx="1502">
                  <c:v>-47.349376662996313</c:v>
                </c:pt>
                <c:pt idx="1503">
                  <c:v>-82.259323155057231</c:v>
                </c:pt>
                <c:pt idx="1504">
                  <c:v>-15.052162939180896</c:v>
                </c:pt>
                <c:pt idx="1505">
                  <c:v>-86.966669109015697</c:v>
                </c:pt>
                <c:pt idx="1506">
                  <c:v>6.9507033196647177</c:v>
                </c:pt>
                <c:pt idx="1507">
                  <c:v>-37.380493556041408</c:v>
                </c:pt>
                <c:pt idx="1508">
                  <c:v>-99.133461394403682</c:v>
                </c:pt>
                <c:pt idx="1509">
                  <c:v>-36.022889080291627</c:v>
                </c:pt>
                <c:pt idx="1510">
                  <c:v>12.433589028489916</c:v>
                </c:pt>
                <c:pt idx="1511">
                  <c:v>-9.1864262097185332</c:v>
                </c:pt>
                <c:pt idx="1512">
                  <c:v>-98.821933797311331</c:v>
                </c:pt>
                <c:pt idx="1513">
                  <c:v>-1.5761349365390616</c:v>
                </c:pt>
                <c:pt idx="1514">
                  <c:v>-17.160712885816427</c:v>
                </c:pt>
                <c:pt idx="1515">
                  <c:v>-17.363205823926446</c:v>
                </c:pt>
                <c:pt idx="1516">
                  <c:v>-89.126047242545241</c:v>
                </c:pt>
                <c:pt idx="1517">
                  <c:v>-59.90065958795352</c:v>
                </c:pt>
                <c:pt idx="1518">
                  <c:v>-18.256798141901847</c:v>
                </c:pt>
                <c:pt idx="1519">
                  <c:v>-20.103828868873013</c:v>
                </c:pt>
                <c:pt idx="1520">
                  <c:v>-98.545658007258382</c:v>
                </c:pt>
                <c:pt idx="1521">
                  <c:v>-12.808344430650012</c:v>
                </c:pt>
                <c:pt idx="1522">
                  <c:v>14.843009049159361</c:v>
                </c:pt>
                <c:pt idx="1523">
                  <c:v>-13.895411782609074</c:v>
                </c:pt>
                <c:pt idx="1524">
                  <c:v>-32.190279826589801</c:v>
                </c:pt>
                <c:pt idx="1525">
                  <c:v>-7.9903241987771514</c:v>
                </c:pt>
                <c:pt idx="1526">
                  <c:v>-99.016228640761028</c:v>
                </c:pt>
                <c:pt idx="1527">
                  <c:v>4.8741259422044578</c:v>
                </c:pt>
                <c:pt idx="1528">
                  <c:v>3.905111153354071</c:v>
                </c:pt>
                <c:pt idx="1529">
                  <c:v>-91.050140059323454</c:v>
                </c:pt>
                <c:pt idx="1530">
                  <c:v>0.44551520669702355</c:v>
                </c:pt>
                <c:pt idx="1531">
                  <c:v>-7.6238693674606353</c:v>
                </c:pt>
                <c:pt idx="1532">
                  <c:v>-7.3500530058057887</c:v>
                </c:pt>
                <c:pt idx="1533">
                  <c:v>2.8787097018814114</c:v>
                </c:pt>
                <c:pt idx="1534">
                  <c:v>-99.135920822801765</c:v>
                </c:pt>
                <c:pt idx="1535">
                  <c:v>-29.906290654223326</c:v>
                </c:pt>
                <c:pt idx="1536">
                  <c:v>-17.743597416165517</c:v>
                </c:pt>
                <c:pt idx="1537">
                  <c:v>12.313896846449175</c:v>
                </c:pt>
                <c:pt idx="1538">
                  <c:v>-24.435702087388613</c:v>
                </c:pt>
                <c:pt idx="1539">
                  <c:v>-69.473574722814732</c:v>
                </c:pt>
                <c:pt idx="1540">
                  <c:v>-20.414536656499322</c:v>
                </c:pt>
                <c:pt idx="1541">
                  <c:v>-23.958572978157715</c:v>
                </c:pt>
                <c:pt idx="1542">
                  <c:v>-8.6642075798558462</c:v>
                </c:pt>
                <c:pt idx="1543">
                  <c:v>20.704646731291565</c:v>
                </c:pt>
                <c:pt idx="1544">
                  <c:v>-10.059523291043121</c:v>
                </c:pt>
                <c:pt idx="1545">
                  <c:v>-60.16217880761787</c:v>
                </c:pt>
                <c:pt idx="1546">
                  <c:v>-99.143299107996057</c:v>
                </c:pt>
                <c:pt idx="1547">
                  <c:v>-41.661538587662996</c:v>
                </c:pt>
                <c:pt idx="1548">
                  <c:v>-29.937443413932556</c:v>
                </c:pt>
                <c:pt idx="1549">
                  <c:v>-7.6476438419755768</c:v>
                </c:pt>
                <c:pt idx="1550">
                  <c:v>-98.817014940515136</c:v>
                </c:pt>
                <c:pt idx="1551">
                  <c:v>-93.825195101843391</c:v>
                </c:pt>
                <c:pt idx="1552">
                  <c:v>-99.272009194163161</c:v>
                </c:pt>
                <c:pt idx="1553">
                  <c:v>-56.504188970180969</c:v>
                </c:pt>
                <c:pt idx="1554">
                  <c:v>-18.915105143125924</c:v>
                </c:pt>
                <c:pt idx="1555">
                  <c:v>-48.235590695777418</c:v>
                </c:pt>
                <c:pt idx="1556">
                  <c:v>0.6127563377676486</c:v>
                </c:pt>
                <c:pt idx="1557">
                  <c:v>-96.565818146789965</c:v>
                </c:pt>
                <c:pt idx="1558">
                  <c:v>14.697082964205583</c:v>
                </c:pt>
                <c:pt idx="1559">
                  <c:v>10.247157182581303</c:v>
                </c:pt>
                <c:pt idx="1560">
                  <c:v>3.0336536909615495</c:v>
                </c:pt>
                <c:pt idx="1561">
                  <c:v>4.5683370113743438</c:v>
                </c:pt>
                <c:pt idx="1562">
                  <c:v>-5.3636546696091001</c:v>
                </c:pt>
                <c:pt idx="1563">
                  <c:v>4.2633678900102634</c:v>
                </c:pt>
                <c:pt idx="1564">
                  <c:v>-13.855241118773485</c:v>
                </c:pt>
                <c:pt idx="1565">
                  <c:v>-8.7666837631099064</c:v>
                </c:pt>
                <c:pt idx="1566">
                  <c:v>-12.161514761950389</c:v>
                </c:pt>
                <c:pt idx="1567">
                  <c:v>-23.042025995133404</c:v>
                </c:pt>
                <c:pt idx="1568">
                  <c:v>-6.4113711671986042</c:v>
                </c:pt>
                <c:pt idx="1569">
                  <c:v>-0.87273841468319746</c:v>
                </c:pt>
                <c:pt idx="1570">
                  <c:v>-20.386663134654217</c:v>
                </c:pt>
                <c:pt idx="1571">
                  <c:v>-4.0675359038117556</c:v>
                </c:pt>
                <c:pt idx="1572">
                  <c:v>-93.61614368800511</c:v>
                </c:pt>
                <c:pt idx="1573">
                  <c:v>-26.850040964854255</c:v>
                </c:pt>
                <c:pt idx="1574">
                  <c:v>-5.3013491501906307</c:v>
                </c:pt>
                <c:pt idx="1575">
                  <c:v>4.0936673305415407</c:v>
                </c:pt>
                <c:pt idx="1576">
                  <c:v>-98.913752457506959</c:v>
                </c:pt>
                <c:pt idx="1577">
                  <c:v>-9.2577496332633604</c:v>
                </c:pt>
                <c:pt idx="1578">
                  <c:v>-9.2405336344766766</c:v>
                </c:pt>
                <c:pt idx="1579">
                  <c:v>-3.8765202982261888</c:v>
                </c:pt>
                <c:pt idx="1580">
                  <c:v>-20.623588070337604</c:v>
                </c:pt>
                <c:pt idx="1581">
                  <c:v>-99.133461394403682</c:v>
                </c:pt>
                <c:pt idx="1582">
                  <c:v>6.5309608730560909</c:v>
                </c:pt>
                <c:pt idx="1583">
                  <c:v>-99.264630908968869</c:v>
                </c:pt>
                <c:pt idx="1584">
                  <c:v>-22.887901815519303</c:v>
                </c:pt>
                <c:pt idx="1585">
                  <c:v>2.6639196217809027</c:v>
                </c:pt>
                <c:pt idx="1586">
                  <c:v>-73.593937099093949</c:v>
                </c:pt>
                <c:pt idx="1587">
                  <c:v>-28.221582201526591</c:v>
                </c:pt>
                <c:pt idx="1588">
                  <c:v>-21.258120597046741</c:v>
                </c:pt>
                <c:pt idx="1589">
                  <c:v>-98.053772327638896</c:v>
                </c:pt>
                <c:pt idx="1590">
                  <c:v>0.18071674916853386</c:v>
                </c:pt>
                <c:pt idx="1591">
                  <c:v>18.06731967906509</c:v>
                </c:pt>
                <c:pt idx="1592">
                  <c:v>1.0447959263667632</c:v>
                </c:pt>
                <c:pt idx="1593">
                  <c:v>-2.1557402290240222</c:v>
                </c:pt>
                <c:pt idx="1594">
                  <c:v>-27.792821850791604</c:v>
                </c:pt>
                <c:pt idx="1595">
                  <c:v>-2.0081745251381764</c:v>
                </c:pt>
                <c:pt idx="1596">
                  <c:v>-19.052833133419377</c:v>
                </c:pt>
                <c:pt idx="1597">
                  <c:v>-98.733394374979824</c:v>
                </c:pt>
                <c:pt idx="1598">
                  <c:v>-68.500460886634187</c:v>
                </c:pt>
                <c:pt idx="1599">
                  <c:v>-97.347916377384948</c:v>
                </c:pt>
                <c:pt idx="1600">
                  <c:v>-10.19094152738468</c:v>
                </c:pt>
                <c:pt idx="1601">
                  <c:v>-0.77040541570663124</c:v>
                </c:pt>
                <c:pt idx="1602">
                  <c:v>-15.385928113527218</c:v>
                </c:pt>
                <c:pt idx="1603">
                  <c:v>-98.327091565868059</c:v>
                </c:pt>
                <c:pt idx="1604">
                  <c:v>3.6660281457401473</c:v>
                </c:pt>
                <c:pt idx="1605">
                  <c:v>-12.516174087525728</c:v>
                </c:pt>
                <c:pt idx="1606">
                  <c:v>6.390209236504381</c:v>
                </c:pt>
                <c:pt idx="1607">
                  <c:v>-97.432408174707192</c:v>
                </c:pt>
                <c:pt idx="1608">
                  <c:v>-6.4815857613931733</c:v>
                </c:pt>
                <c:pt idx="1609">
                  <c:v>-6.2707017254819029</c:v>
                </c:pt>
                <c:pt idx="1610">
                  <c:v>-33.033302267937806</c:v>
                </c:pt>
                <c:pt idx="1611">
                  <c:v>-72.444223680683791</c:v>
                </c:pt>
                <c:pt idx="1612">
                  <c:v>-25.957670734676114</c:v>
                </c:pt>
                <c:pt idx="1613">
                  <c:v>-83.450324465351429</c:v>
                </c:pt>
                <c:pt idx="1614">
                  <c:v>-49.942582296658955</c:v>
                </c:pt>
                <c:pt idx="1615">
                  <c:v>-20.370030663758488</c:v>
                </c:pt>
                <c:pt idx="1616">
                  <c:v>-98.604073583184359</c:v>
                </c:pt>
                <c:pt idx="1617">
                  <c:v>-23.638733220383163</c:v>
                </c:pt>
                <c:pt idx="1618">
                  <c:v>-8.3622307085123282</c:v>
                </c:pt>
                <c:pt idx="1619">
                  <c:v>-62.161266287816389</c:v>
                </c:pt>
                <c:pt idx="1620">
                  <c:v>-99.260332112848531</c:v>
                </c:pt>
                <c:pt idx="1621">
                  <c:v>-17.84965168232641</c:v>
                </c:pt>
                <c:pt idx="1622">
                  <c:v>0.3178506352832402</c:v>
                </c:pt>
                <c:pt idx="1623">
                  <c:v>-7.9042661230632278</c:v>
                </c:pt>
                <c:pt idx="1624">
                  <c:v>-9.6747477678406764</c:v>
                </c:pt>
                <c:pt idx="1625">
                  <c:v>-1.8169567879528559</c:v>
                </c:pt>
                <c:pt idx="1626">
                  <c:v>-3.4308491672588768</c:v>
                </c:pt>
                <c:pt idx="1627">
                  <c:v>-5.3004777841438617</c:v>
                </c:pt>
                <c:pt idx="1628">
                  <c:v>-13.620167753135842</c:v>
                </c:pt>
                <c:pt idx="1629">
                  <c:v>-15.369403618175962</c:v>
                </c:pt>
                <c:pt idx="1630">
                  <c:v>-11.382278954137149</c:v>
                </c:pt>
                <c:pt idx="1631">
                  <c:v>-83.474717768012809</c:v>
                </c:pt>
                <c:pt idx="1632">
                  <c:v>-20.415669746157196</c:v>
                </c:pt>
                <c:pt idx="1633">
                  <c:v>5.9220152015521226</c:v>
                </c:pt>
                <c:pt idx="1634">
                  <c:v>-17.550637004541777</c:v>
                </c:pt>
                <c:pt idx="1635">
                  <c:v>1.5296469610420269</c:v>
                </c:pt>
                <c:pt idx="1636">
                  <c:v>-7.5155470419432016</c:v>
                </c:pt>
                <c:pt idx="1637">
                  <c:v>-17.009263061605385</c:v>
                </c:pt>
                <c:pt idx="1638">
                  <c:v>-74.254049362011855</c:v>
                </c:pt>
                <c:pt idx="1639">
                  <c:v>4.4914660325719442</c:v>
                </c:pt>
                <c:pt idx="1640">
                  <c:v>20.43052211995505</c:v>
                </c:pt>
                <c:pt idx="1641">
                  <c:v>-40.420538570680328</c:v>
                </c:pt>
                <c:pt idx="1642">
                  <c:v>-9.9375659319987513</c:v>
                </c:pt>
                <c:pt idx="1643">
                  <c:v>-18.794695440272065</c:v>
                </c:pt>
                <c:pt idx="1644">
                  <c:v>-15.692024717890963</c:v>
                </c:pt>
                <c:pt idx="1645">
                  <c:v>-13.384103533832183</c:v>
                </c:pt>
                <c:pt idx="1646">
                  <c:v>-15.022389215799581</c:v>
                </c:pt>
                <c:pt idx="1647">
                  <c:v>-17.708013150744218</c:v>
                </c:pt>
                <c:pt idx="1648">
                  <c:v>-96.21510368383133</c:v>
                </c:pt>
                <c:pt idx="1649">
                  <c:v>-43.277702504985626</c:v>
                </c:pt>
                <c:pt idx="1650">
                  <c:v>-1.5533517430637693</c:v>
                </c:pt>
                <c:pt idx="1651">
                  <c:v>-48.844096796165928</c:v>
                </c:pt>
                <c:pt idx="1652">
                  <c:v>-77.432260634570127</c:v>
                </c:pt>
                <c:pt idx="1653">
                  <c:v>-26.26061981611581</c:v>
                </c:pt>
                <c:pt idx="1654">
                  <c:v>9.0144564744300641</c:v>
                </c:pt>
                <c:pt idx="1655">
                  <c:v>-97.922634870127794</c:v>
                </c:pt>
                <c:pt idx="1656">
                  <c:v>-7.259023923633225</c:v>
                </c:pt>
                <c:pt idx="1657">
                  <c:v>-14.04508334788243</c:v>
                </c:pt>
                <c:pt idx="1658">
                  <c:v>-6.4949627338203797</c:v>
                </c:pt>
                <c:pt idx="1659">
                  <c:v>-12.066078309386748</c:v>
                </c:pt>
                <c:pt idx="1660">
                  <c:v>-91.423000031967021</c:v>
                </c:pt>
                <c:pt idx="1661">
                  <c:v>-11.416901706301685</c:v>
                </c:pt>
                <c:pt idx="1662">
                  <c:v>-3.0326875173667034</c:v>
                </c:pt>
                <c:pt idx="1663">
                  <c:v>-40.090835544386223</c:v>
                </c:pt>
                <c:pt idx="1664">
                  <c:v>-11.530999412298454</c:v>
                </c:pt>
                <c:pt idx="1665">
                  <c:v>-18.902498100420736</c:v>
                </c:pt>
                <c:pt idx="1666">
                  <c:v>-5.4429031964570695</c:v>
                </c:pt>
                <c:pt idx="1667">
                  <c:v>-13.878264632907843</c:v>
                </c:pt>
                <c:pt idx="1668">
                  <c:v>-50.271498442222054</c:v>
                </c:pt>
                <c:pt idx="1669">
                  <c:v>-0.86168358050404625</c:v>
                </c:pt>
                <c:pt idx="1670">
                  <c:v>-5.6923443881879363</c:v>
                </c:pt>
                <c:pt idx="1671">
                  <c:v>-50.303760552193552</c:v>
                </c:pt>
                <c:pt idx="1672">
                  <c:v>-87.127418121371434</c:v>
                </c:pt>
                <c:pt idx="1673">
                  <c:v>-9.415864007337662</c:v>
                </c:pt>
                <c:pt idx="1674">
                  <c:v>-4.2735984301729415</c:v>
                </c:pt>
                <c:pt idx="1675">
                  <c:v>-6.2455215420895129</c:v>
                </c:pt>
                <c:pt idx="1676">
                  <c:v>-99.472003029490821</c:v>
                </c:pt>
                <c:pt idx="1677">
                  <c:v>-65.017643341390666</c:v>
                </c:pt>
                <c:pt idx="1678">
                  <c:v>-8.9681288713917215</c:v>
                </c:pt>
                <c:pt idx="1679">
                  <c:v>-59.819509232324073</c:v>
                </c:pt>
                <c:pt idx="1680">
                  <c:v>-25.624820185457953</c:v>
                </c:pt>
                <c:pt idx="1681">
                  <c:v>-10.582021250697741</c:v>
                </c:pt>
                <c:pt idx="1682">
                  <c:v>-7.1244673186301384</c:v>
                </c:pt>
                <c:pt idx="1683">
                  <c:v>-51.728801556056645</c:v>
                </c:pt>
                <c:pt idx="1684">
                  <c:v>-3.1310476087432288</c:v>
                </c:pt>
                <c:pt idx="1685">
                  <c:v>-50.578381927316805</c:v>
                </c:pt>
                <c:pt idx="1686">
                  <c:v>-31.150296678625615</c:v>
                </c:pt>
                <c:pt idx="1687">
                  <c:v>-10.063466848960703</c:v>
                </c:pt>
                <c:pt idx="1688">
                  <c:v>4.2365166757239923</c:v>
                </c:pt>
                <c:pt idx="1689">
                  <c:v>-89.763468570262305</c:v>
                </c:pt>
                <c:pt idx="1690">
                  <c:v>-99.087218352025857</c:v>
                </c:pt>
                <c:pt idx="1691">
                  <c:v>-13.395906744797365</c:v>
                </c:pt>
                <c:pt idx="1692">
                  <c:v>-32.152782729935161</c:v>
                </c:pt>
                <c:pt idx="1693">
                  <c:v>-22.866016342529182</c:v>
                </c:pt>
                <c:pt idx="1694">
                  <c:v>-19.093710118056702</c:v>
                </c:pt>
                <c:pt idx="1695">
                  <c:v>-31.528786310242484</c:v>
                </c:pt>
                <c:pt idx="1696">
                  <c:v>-15.116028022790035</c:v>
                </c:pt>
                <c:pt idx="1697">
                  <c:v>-19.344725071249592</c:v>
                </c:pt>
                <c:pt idx="1698">
                  <c:v>-20.819339561166451</c:v>
                </c:pt>
                <c:pt idx="1699">
                  <c:v>-10.27356400414096</c:v>
                </c:pt>
                <c:pt idx="1700">
                  <c:v>-78.518156043366957</c:v>
                </c:pt>
                <c:pt idx="1701">
                  <c:v>-3.8911743949010127</c:v>
                </c:pt>
                <c:pt idx="1702">
                  <c:v>-9.6015678598565408</c:v>
                </c:pt>
                <c:pt idx="1703">
                  <c:v>-1.0127646808583886</c:v>
                </c:pt>
                <c:pt idx="1704">
                  <c:v>-39.747755545664901</c:v>
                </c:pt>
                <c:pt idx="1705">
                  <c:v>-17.16270480415276</c:v>
                </c:pt>
                <c:pt idx="1706">
                  <c:v>-27.861135222994619</c:v>
                </c:pt>
                <c:pt idx="1707">
                  <c:v>-87.224204451285942</c:v>
                </c:pt>
                <c:pt idx="1708">
                  <c:v>-18.96151415524665</c:v>
                </c:pt>
                <c:pt idx="1709">
                  <c:v>-23.239784689759976</c:v>
                </c:pt>
                <c:pt idx="1710">
                  <c:v>-24.715186060407852</c:v>
                </c:pt>
                <c:pt idx="1711">
                  <c:v>-21.740776897181739</c:v>
                </c:pt>
                <c:pt idx="1712">
                  <c:v>-98.792924958627282</c:v>
                </c:pt>
                <c:pt idx="1713">
                  <c:v>-13.448627753775183</c:v>
                </c:pt>
                <c:pt idx="1714">
                  <c:v>-98.341255419026282</c:v>
                </c:pt>
                <c:pt idx="1715">
                  <c:v>-20.664324057157049</c:v>
                </c:pt>
                <c:pt idx="1716">
                  <c:v>-5.7993601676055961</c:v>
                </c:pt>
                <c:pt idx="1717">
                  <c:v>-12.387912528370739</c:v>
                </c:pt>
                <c:pt idx="1718">
                  <c:v>-6.9159439249119066</c:v>
                </c:pt>
                <c:pt idx="1719">
                  <c:v>-1.9884967873135155</c:v>
                </c:pt>
                <c:pt idx="1720">
                  <c:v>-26.912943942124922</c:v>
                </c:pt>
                <c:pt idx="1721">
                  <c:v>-85.977785373362607</c:v>
                </c:pt>
                <c:pt idx="1722">
                  <c:v>-8.951604376040466</c:v>
                </c:pt>
                <c:pt idx="1723">
                  <c:v>-69.80187818594483</c:v>
                </c:pt>
                <c:pt idx="1724">
                  <c:v>-56.223464291598326</c:v>
                </c:pt>
                <c:pt idx="1725">
                  <c:v>-28.688146871288446</c:v>
                </c:pt>
                <c:pt idx="1726">
                  <c:v>-35.493878313812957</c:v>
                </c:pt>
                <c:pt idx="1727">
                  <c:v>-30.729315487534087</c:v>
                </c:pt>
                <c:pt idx="1728">
                  <c:v>-19.447806447012191</c:v>
                </c:pt>
                <c:pt idx="1729">
                  <c:v>-20.645438919612758</c:v>
                </c:pt>
                <c:pt idx="1730">
                  <c:v>-2.9115078847908249</c:v>
                </c:pt>
                <c:pt idx="1731">
                  <c:v>-98.358566795108544</c:v>
                </c:pt>
                <c:pt idx="1732">
                  <c:v>-44.018157272868109</c:v>
                </c:pt>
                <c:pt idx="1733">
                  <c:v>-24.88357853684446</c:v>
                </c:pt>
                <c:pt idx="1734">
                  <c:v>-83.240227310171164</c:v>
                </c:pt>
                <c:pt idx="1735">
                  <c:v>2.3000031967029697</c:v>
                </c:pt>
                <c:pt idx="1736">
                  <c:v>4.3333030056384922</c:v>
                </c:pt>
                <c:pt idx="1737">
                  <c:v>-87.990626283291817</c:v>
                </c:pt>
                <c:pt idx="1738">
                  <c:v>-97.335621844792698</c:v>
                </c:pt>
                <c:pt idx="1739">
                  <c:v>-16.993525446985142</c:v>
                </c:pt>
                <c:pt idx="1740">
                  <c:v>-99.353184039107973</c:v>
                </c:pt>
                <c:pt idx="1741">
                  <c:v>-40.525193707904954</c:v>
                </c:pt>
                <c:pt idx="1742">
                  <c:v>-24.343778355370091</c:v>
                </c:pt>
                <c:pt idx="1743">
                  <c:v>-31.376131448426115</c:v>
                </c:pt>
                <c:pt idx="1744">
                  <c:v>-11.693096842886968</c:v>
                </c:pt>
                <c:pt idx="1745">
                  <c:v>-30.014040903043998</c:v>
                </c:pt>
                <c:pt idx="1746">
                  <c:v>-11.419262348494721</c:v>
                </c:pt>
                <c:pt idx="1747">
                  <c:v>-8.4464269467306341</c:v>
                </c:pt>
                <c:pt idx="1748">
                  <c:v>-59.337151344213602</c:v>
                </c:pt>
                <c:pt idx="1749">
                  <c:v>0.80099540412473036</c:v>
                </c:pt>
                <c:pt idx="1750">
                  <c:v>41.33400873929412</c:v>
                </c:pt>
                <c:pt idx="1751">
                  <c:v>-4.8086773272612371</c:v>
                </c:pt>
                <c:pt idx="1752">
                  <c:v>-37.188819408413231</c:v>
                </c:pt>
                <c:pt idx="1753">
                  <c:v>-7.6414479589051538</c:v>
                </c:pt>
                <c:pt idx="1754">
                  <c:v>-37.992224634776683</c:v>
                </c:pt>
                <c:pt idx="1755">
                  <c:v>-97.26322881753957</c:v>
                </c:pt>
                <c:pt idx="1756">
                  <c:v>-19.664198648040543</c:v>
                </c:pt>
                <c:pt idx="1757">
                  <c:v>-76.465971096887159</c:v>
                </c:pt>
                <c:pt idx="1758">
                  <c:v>-28.784146320471933</c:v>
                </c:pt>
                <c:pt idx="1759">
                  <c:v>-18.642040578455699</c:v>
                </c:pt>
                <c:pt idx="1760">
                  <c:v>-26.883042474346457</c:v>
                </c:pt>
                <c:pt idx="1761">
                  <c:v>-0.37853881166255604</c:v>
                </c:pt>
                <c:pt idx="1762">
                  <c:v>-7.3896461249812502</c:v>
                </c:pt>
                <c:pt idx="1763">
                  <c:v>-11.434999963114965</c:v>
                </c:pt>
                <c:pt idx="1764">
                  <c:v>-99.069906975943582</c:v>
                </c:pt>
                <c:pt idx="1765">
                  <c:v>-2.7690824724776171</c:v>
                </c:pt>
                <c:pt idx="1766">
                  <c:v>-14.417277933651201</c:v>
                </c:pt>
                <c:pt idx="1767">
                  <c:v>-32.612321076846278</c:v>
                </c:pt>
                <c:pt idx="1768">
                  <c:v>-20.584062222593804</c:v>
                </c:pt>
                <c:pt idx="1769">
                  <c:v>-4.5246133833658329</c:v>
                </c:pt>
                <c:pt idx="1770">
                  <c:v>-91.231788014331059</c:v>
                </c:pt>
                <c:pt idx="1771">
                  <c:v>-15.73766380028967</c:v>
                </c:pt>
                <c:pt idx="1772">
                  <c:v>-98.49863156522872</c:v>
                </c:pt>
                <c:pt idx="1773">
                  <c:v>-33.891789145472117</c:v>
                </c:pt>
                <c:pt idx="1774">
                  <c:v>-78.739269528781392</c:v>
                </c:pt>
                <c:pt idx="1775">
                  <c:v>-43.548389476453828</c:v>
                </c:pt>
                <c:pt idx="1776">
                  <c:v>-4.4246795305272837</c:v>
                </c:pt>
                <c:pt idx="1777">
                  <c:v>-10.964445285969671</c:v>
                </c:pt>
                <c:pt idx="1778">
                  <c:v>-7.835807499465167</c:v>
                </c:pt>
                <c:pt idx="1779">
                  <c:v>-85.427755742385074</c:v>
                </c:pt>
                <c:pt idx="1780">
                  <c:v>-18.949710944281467</c:v>
                </c:pt>
                <c:pt idx="1781">
                  <c:v>-10.571004920463571</c:v>
                </c:pt>
                <c:pt idx="1782">
                  <c:v>-97.10191826768208</c:v>
                </c:pt>
                <c:pt idx="1783">
                  <c:v>-2.1671187132532848</c:v>
                </c:pt>
                <c:pt idx="1784">
                  <c:v>-9.4253065761098096</c:v>
                </c:pt>
                <c:pt idx="1785">
                  <c:v>-23.618274321376845</c:v>
                </c:pt>
                <c:pt idx="1786">
                  <c:v>-96.230841298451566</c:v>
                </c:pt>
                <c:pt idx="1787">
                  <c:v>-50.90965871507295</c:v>
                </c:pt>
                <c:pt idx="1788">
                  <c:v>-99.089578994218883</c:v>
                </c:pt>
                <c:pt idx="1789">
                  <c:v>-13.489545551787819</c:v>
                </c:pt>
                <c:pt idx="1790">
                  <c:v>-81.264369794599546</c:v>
                </c:pt>
                <c:pt idx="1791">
                  <c:v>-31.865571263115704</c:v>
                </c:pt>
                <c:pt idx="1792">
                  <c:v>-2.4991823817404328</c:v>
                </c:pt>
                <c:pt idx="1793">
                  <c:v>-98.995153306497414</c:v>
                </c:pt>
                <c:pt idx="1794">
                  <c:v>-8.7572448354804511</c:v>
                </c:pt>
                <c:pt idx="1795">
                  <c:v>-4.6143177867012239</c:v>
                </c:pt>
                <c:pt idx="1796">
                  <c:v>-34.205754557145987</c:v>
                </c:pt>
                <c:pt idx="1797">
                  <c:v>-87.210827478858732</c:v>
                </c:pt>
                <c:pt idx="1798">
                  <c:v>-9.2655697877143322</c:v>
                </c:pt>
                <c:pt idx="1799">
                  <c:v>-33.397628046396456</c:v>
                </c:pt>
                <c:pt idx="1800">
                  <c:v>-98.16578101601057</c:v>
                </c:pt>
                <c:pt idx="1801">
                  <c:v>-23.84646973337038</c:v>
                </c:pt>
                <c:pt idx="1802">
                  <c:v>-56.6672650238892</c:v>
                </c:pt>
                <c:pt idx="1803">
                  <c:v>-21.466942402789492</c:v>
                </c:pt>
                <c:pt idx="1804">
                  <c:v>-69.817615800565079</c:v>
                </c:pt>
                <c:pt idx="1805">
                  <c:v>-85.66854124607481</c:v>
                </c:pt>
                <c:pt idx="1806">
                  <c:v>-97.702308265444387</c:v>
                </c:pt>
                <c:pt idx="1807">
                  <c:v>-23.397160835962417</c:v>
                </c:pt>
                <c:pt idx="1808">
                  <c:v>-3.7259294413884509</c:v>
                </c:pt>
                <c:pt idx="1809">
                  <c:v>-5.4790997100836307</c:v>
                </c:pt>
                <c:pt idx="1810">
                  <c:v>-13.535184634186525</c:v>
                </c:pt>
                <c:pt idx="1811">
                  <c:v>-31.834096033875213</c:v>
                </c:pt>
                <c:pt idx="1812">
                  <c:v>-14.67773545561624</c:v>
                </c:pt>
                <c:pt idx="1813">
                  <c:v>-14.407835364879054</c:v>
                </c:pt>
                <c:pt idx="1814">
                  <c:v>-97.830569824599365</c:v>
                </c:pt>
                <c:pt idx="1815">
                  <c:v>1.3400087048680869</c:v>
                </c:pt>
                <c:pt idx="1816">
                  <c:v>21.111173952280602</c:v>
                </c:pt>
                <c:pt idx="1817">
                  <c:v>-82.922327494842236</c:v>
                </c:pt>
                <c:pt idx="1818">
                  <c:v>-88.051216099579761</c:v>
                </c:pt>
                <c:pt idx="1819">
                  <c:v>-32.685500984830412</c:v>
                </c:pt>
                <c:pt idx="1820">
                  <c:v>-95.481730842527952</c:v>
                </c:pt>
                <c:pt idx="1821">
                  <c:v>-29.355421731186787</c:v>
                </c:pt>
                <c:pt idx="1822">
                  <c:v>-69.709026259685388</c:v>
                </c:pt>
                <c:pt idx="1823">
                  <c:v>74.135918892268649</c:v>
                </c:pt>
                <c:pt idx="1824">
                  <c:v>-14.245737934290542</c:v>
                </c:pt>
                <c:pt idx="1825">
                  <c:v>-54.472654665096186</c:v>
                </c:pt>
                <c:pt idx="1826">
                  <c:v>19.540560013180254</c:v>
                </c:pt>
                <c:pt idx="1827">
                  <c:v>-31.895472730894163</c:v>
                </c:pt>
                <c:pt idx="1828">
                  <c:v>-98.203551291099146</c:v>
                </c:pt>
                <c:pt idx="1829">
                  <c:v>-31.901767776742261</c:v>
                </c:pt>
                <c:pt idx="1830">
                  <c:v>-12.294273721380288</c:v>
                </c:pt>
                <c:pt idx="1831">
                  <c:v>-21.829694419786115</c:v>
                </c:pt>
                <c:pt idx="1832">
                  <c:v>-99.087218352025857</c:v>
                </c:pt>
                <c:pt idx="1833">
                  <c:v>-20.442423691011609</c:v>
                </c:pt>
                <c:pt idx="1834">
                  <c:v>-17.653718380304376</c:v>
                </c:pt>
                <c:pt idx="1835">
                  <c:v>-21.435467173549007</c:v>
                </c:pt>
                <c:pt idx="1836">
                  <c:v>-89.319667837971423</c:v>
                </c:pt>
                <c:pt idx="1837">
                  <c:v>-50.809724862234397</c:v>
                </c:pt>
                <c:pt idx="1838">
                  <c:v>-7.2503682355920906</c:v>
                </c:pt>
                <c:pt idx="1839">
                  <c:v>-3.939174119492757</c:v>
                </c:pt>
                <c:pt idx="1840">
                  <c:v>-98.168141658203595</c:v>
                </c:pt>
                <c:pt idx="1841">
                  <c:v>13.171547376367512</c:v>
                </c:pt>
                <c:pt idx="1842">
                  <c:v>-4.9416601708022982</c:v>
                </c:pt>
                <c:pt idx="1843">
                  <c:v>-10.790544644415975</c:v>
                </c:pt>
                <c:pt idx="1844">
                  <c:v>-14.780029950647824</c:v>
                </c:pt>
                <c:pt idx="1845">
                  <c:v>-3.3828494426671325</c:v>
                </c:pt>
                <c:pt idx="1846">
                  <c:v>-99.002235233076533</c:v>
                </c:pt>
                <c:pt idx="1847">
                  <c:v>6.7726332717763098</c:v>
                </c:pt>
                <c:pt idx="1848">
                  <c:v>-10.232646206128324</c:v>
                </c:pt>
                <c:pt idx="1849">
                  <c:v>-90.682545264084553</c:v>
                </c:pt>
                <c:pt idx="1850">
                  <c:v>-27.913069351241425</c:v>
                </c:pt>
                <c:pt idx="1851">
                  <c:v>-13.569807386351062</c:v>
                </c:pt>
                <c:pt idx="1852">
                  <c:v>-18.518500303686782</c:v>
                </c:pt>
                <c:pt idx="1853">
                  <c:v>0.78525778950448644</c:v>
                </c:pt>
                <c:pt idx="1854">
                  <c:v>-98.469516978181275</c:v>
                </c:pt>
                <c:pt idx="1855">
                  <c:v>-26.653273300890895</c:v>
                </c:pt>
                <c:pt idx="1856">
                  <c:v>1.1495835679631348</c:v>
                </c:pt>
                <c:pt idx="1857">
                  <c:v>8.0229867533546937</c:v>
                </c:pt>
                <c:pt idx="1858">
                  <c:v>-20.627340662799476</c:v>
                </c:pt>
                <c:pt idx="1859">
                  <c:v>-54.246033014564667</c:v>
                </c:pt>
                <c:pt idx="1860">
                  <c:v>-36.126530421546761</c:v>
                </c:pt>
                <c:pt idx="1861">
                  <c:v>-33.245760065311103</c:v>
                </c:pt>
                <c:pt idx="1862">
                  <c:v>-17.213065170937544</c:v>
                </c:pt>
                <c:pt idx="1863">
                  <c:v>-2.9319667837971424</c:v>
                </c:pt>
                <c:pt idx="1864">
                  <c:v>6.1769645584000745</c:v>
                </c:pt>
                <c:pt idx="1865">
                  <c:v>-48.306657256884591</c:v>
                </c:pt>
                <c:pt idx="1866">
                  <c:v>-98.693777986519748</c:v>
                </c:pt>
                <c:pt idx="1867">
                  <c:v>-35.348305378575695</c:v>
                </c:pt>
                <c:pt idx="1868">
                  <c:v>-26.791764309549045</c:v>
                </c:pt>
                <c:pt idx="1869">
                  <c:v>-3.2593091678982167</c:v>
                </c:pt>
                <c:pt idx="1870">
                  <c:v>-97.945454411327148</c:v>
                </c:pt>
                <c:pt idx="1871">
                  <c:v>-88.756261234566693</c:v>
                </c:pt>
                <c:pt idx="1872">
                  <c:v>-98.2263708322985</c:v>
                </c:pt>
                <c:pt idx="1873">
                  <c:v>-53.216793018400708</c:v>
                </c:pt>
                <c:pt idx="1874">
                  <c:v>-5.4200836552577156</c:v>
                </c:pt>
                <c:pt idx="1875">
                  <c:v>-18.571221312664598</c:v>
                </c:pt>
                <c:pt idx="1876">
                  <c:v>-2.8949833894395689</c:v>
                </c:pt>
                <c:pt idx="1877">
                  <c:v>-87.391023166260524</c:v>
                </c:pt>
                <c:pt idx="1878">
                  <c:v>10.67320105540378</c:v>
                </c:pt>
                <c:pt idx="1879">
                  <c:v>-1.3566315603107195</c:v>
                </c:pt>
                <c:pt idx="1880">
                  <c:v>-11.323262899311233</c:v>
                </c:pt>
                <c:pt idx="1881">
                  <c:v>1.9514150328645656</c:v>
                </c:pt>
                <c:pt idx="1882">
                  <c:v>-15.141208206182425</c:v>
                </c:pt>
                <c:pt idx="1883">
                  <c:v>-10.27356400414096</c:v>
                </c:pt>
                <c:pt idx="1884">
                  <c:v>-14.147377842914016</c:v>
                </c:pt>
                <c:pt idx="1885">
                  <c:v>-7.0607299794181513</c:v>
                </c:pt>
                <c:pt idx="1886">
                  <c:v>-8.0962650214302041</c:v>
                </c:pt>
                <c:pt idx="1887">
                  <c:v>1.7153508135609057</c:v>
                </c:pt>
                <c:pt idx="1888">
                  <c:v>6.1494237328146477</c:v>
                </c:pt>
                <c:pt idx="1889">
                  <c:v>-8.5841310746577673</c:v>
                </c:pt>
                <c:pt idx="1890">
                  <c:v>-3.9021907251351835</c:v>
                </c:pt>
                <c:pt idx="1891">
                  <c:v>-8.075806122423888</c:v>
                </c:pt>
                <c:pt idx="1892">
                  <c:v>-67.759922688968174</c:v>
                </c:pt>
                <c:pt idx="1893">
                  <c:v>-28.731425311494114</c:v>
                </c:pt>
                <c:pt idx="1894">
                  <c:v>-12.28483115260814</c:v>
                </c:pt>
                <c:pt idx="1895">
                  <c:v>-12.099914180820274</c:v>
                </c:pt>
                <c:pt idx="1896">
                  <c:v>-98.630827528038779</c:v>
                </c:pt>
                <c:pt idx="1897">
                  <c:v>-4.5497935667582237</c:v>
                </c:pt>
                <c:pt idx="1898">
                  <c:v>-29.740993289382768</c:v>
                </c:pt>
                <c:pt idx="1899">
                  <c:v>-1.2307306433487677</c:v>
                </c:pt>
                <c:pt idx="1900">
                  <c:v>2.1442008119625546</c:v>
                </c:pt>
                <c:pt idx="1901">
                  <c:v>-98.536401840317311</c:v>
                </c:pt>
                <c:pt idx="1902">
                  <c:v>-12.481551335361191</c:v>
                </c:pt>
                <c:pt idx="1903">
                  <c:v>-99.377577341769353</c:v>
                </c:pt>
                <c:pt idx="1904">
                  <c:v>-18.256469020259718</c:v>
                </c:pt>
                <c:pt idx="1905">
                  <c:v>-7.4195475927597139</c:v>
                </c:pt>
                <c:pt idx="1906">
                  <c:v>-68.696310758872698</c:v>
                </c:pt>
                <c:pt idx="1907">
                  <c:v>-24.710464776021777</c:v>
                </c:pt>
                <c:pt idx="1908">
                  <c:v>-16.970705905785788</c:v>
                </c:pt>
                <c:pt idx="1909">
                  <c:v>-90.152974532113333</c:v>
                </c:pt>
                <c:pt idx="1910">
                  <c:v>6.8277149229471634</c:v>
                </c:pt>
                <c:pt idx="1911">
                  <c:v>-4.3278932006127837</c:v>
                </c:pt>
                <c:pt idx="1912">
                  <c:v>-19.141709842648442</c:v>
                </c:pt>
                <c:pt idx="1913">
                  <c:v>-5.8410648463492425</c:v>
                </c:pt>
                <c:pt idx="1914">
                  <c:v>-18.143945075724975</c:v>
                </c:pt>
                <c:pt idx="1915">
                  <c:v>0.82460182605509635</c:v>
                </c:pt>
                <c:pt idx="1916">
                  <c:v>-7.3078105289559812</c:v>
                </c:pt>
                <c:pt idx="1917">
                  <c:v>-97.978503402029659</c:v>
                </c:pt>
                <c:pt idx="1918">
                  <c:v>-26.09694862406527</c:v>
                </c:pt>
                <c:pt idx="1919">
                  <c:v>-98.053257071475812</c:v>
                </c:pt>
                <c:pt idx="1920">
                  <c:v>-93.988232560596856</c:v>
                </c:pt>
                <c:pt idx="1921">
                  <c:v>-16.727840611811409</c:v>
                </c:pt>
                <c:pt idx="1922">
                  <c:v>-3.3999685277521028</c:v>
                </c:pt>
                <c:pt idx="1923">
                  <c:v>-54.933558903379634</c:v>
                </c:pt>
                <c:pt idx="1924">
                  <c:v>-2.7509812353823055</c:v>
                </c:pt>
                <c:pt idx="1925">
                  <c:v>-0.94308806378072596</c:v>
                </c:pt>
                <c:pt idx="1926">
                  <c:v>-2.7779655634526536E-2</c:v>
                </c:pt>
                <c:pt idx="1927">
                  <c:v>6.7202338717511578</c:v>
                </c:pt>
                <c:pt idx="1928">
                  <c:v>0.53758462427305642</c:v>
                </c:pt>
                <c:pt idx="1929">
                  <c:v>6.8174910710278649</c:v>
                </c:pt>
                <c:pt idx="1930">
                  <c:v>0.48213893122745738</c:v>
                </c:pt>
                <c:pt idx="1931">
                  <c:v>-60.007294289945754</c:v>
                </c:pt>
                <c:pt idx="1932">
                  <c:v>-0.53133562198308115</c:v>
                </c:pt>
                <c:pt idx="1933">
                  <c:v>-18.33940149328431</c:v>
                </c:pt>
                <c:pt idx="1934">
                  <c:v>-18.543914295501686</c:v>
                </c:pt>
                <c:pt idx="1935">
                  <c:v>0.14128426086516868</c:v>
                </c:pt>
                <c:pt idx="1936">
                  <c:v>-12.091308149096649</c:v>
                </c:pt>
                <c:pt idx="1937">
                  <c:v>-12.763019086157268</c:v>
                </c:pt>
                <c:pt idx="1938">
                  <c:v>-7.3320680050514664</c:v>
                </c:pt>
                <c:pt idx="1939">
                  <c:v>6.6566076666168632</c:v>
                </c:pt>
                <c:pt idx="1940">
                  <c:v>-98.54568673978757</c:v>
                </c:pt>
                <c:pt idx="1941">
                  <c:v>5.4649797390303023</c:v>
                </c:pt>
                <c:pt idx="1942">
                  <c:v>8.2472627949742119</c:v>
                </c:pt>
                <c:pt idx="1943">
                  <c:v>11.660354227535263</c:v>
                </c:pt>
                <c:pt idx="1944">
                  <c:v>-54.449999744359005</c:v>
                </c:pt>
                <c:pt idx="1945">
                  <c:v>21.648759487831772</c:v>
                </c:pt>
                <c:pt idx="1946">
                  <c:v>-15.10355448931165</c:v>
                </c:pt>
                <c:pt idx="1947">
                  <c:v>4.1815482868928315</c:v>
                </c:pt>
                <c:pt idx="1948">
                  <c:v>-31.485484419817062</c:v>
                </c:pt>
                <c:pt idx="1949">
                  <c:v>-17.454997241917624</c:v>
                </c:pt>
                <c:pt idx="1950">
                  <c:v>-28.2550910905702</c:v>
                </c:pt>
                <c:pt idx="1951">
                  <c:v>-41.501158053742557</c:v>
                </c:pt>
                <c:pt idx="1952">
                  <c:v>-12.541236313974871</c:v>
                </c:pt>
                <c:pt idx="1953">
                  <c:v>-9.4980858169803568</c:v>
                </c:pt>
                <c:pt idx="1954">
                  <c:v>-7.887433881295089</c:v>
                </c:pt>
                <c:pt idx="1955">
                  <c:v>13.543689899510362</c:v>
                </c:pt>
                <c:pt idx="1956">
                  <c:v>8.6362915920810366</c:v>
                </c:pt>
                <c:pt idx="1957">
                  <c:v>8.6971909598524331</c:v>
                </c:pt>
                <c:pt idx="1958">
                  <c:v>-2.3446824683104572</c:v>
                </c:pt>
                <c:pt idx="1959">
                  <c:v>19.820869508902273</c:v>
                </c:pt>
                <c:pt idx="1960">
                  <c:v>21.643305813105975</c:v>
                </c:pt>
                <c:pt idx="1961">
                  <c:v>-94.554505786292083</c:v>
                </c:pt>
                <c:pt idx="1962">
                  <c:v>7.0110965237936442</c:v>
                </c:pt>
                <c:pt idx="1963">
                  <c:v>-11.095103565851135</c:v>
                </c:pt>
                <c:pt idx="1964">
                  <c:v>-18.493922277181881</c:v>
                </c:pt>
                <c:pt idx="1965">
                  <c:v>-80.366770987132156</c:v>
                </c:pt>
                <c:pt idx="1966">
                  <c:v>-90.402441428385586</c:v>
                </c:pt>
                <c:pt idx="1967">
                  <c:v>-51.780425966081559</c:v>
                </c:pt>
                <c:pt idx="1968">
                  <c:v>-47.326591606680978</c:v>
                </c:pt>
                <c:pt idx="1969">
                  <c:v>-29.276746155869432</c:v>
                </c:pt>
                <c:pt idx="1970">
                  <c:v>-0.5522413750986348</c:v>
                </c:pt>
                <c:pt idx="1971">
                  <c:v>-5.8468505880595201</c:v>
                </c:pt>
                <c:pt idx="1972">
                  <c:v>-99.122867314934382</c:v>
                </c:pt>
                <c:pt idx="1973">
                  <c:v>-19.975503911023296</c:v>
                </c:pt>
                <c:pt idx="1974">
                  <c:v>24.854611280812552</c:v>
                </c:pt>
                <c:pt idx="1975">
                  <c:v>12.47022492431606</c:v>
                </c:pt>
                <c:pt idx="1976">
                  <c:v>13.840006226278645</c:v>
                </c:pt>
                <c:pt idx="1977">
                  <c:v>-9.2317647012039554</c:v>
                </c:pt>
                <c:pt idx="1978">
                  <c:v>-80.285874812032858</c:v>
                </c:pt>
                <c:pt idx="1979">
                  <c:v>-20.11729945389401</c:v>
                </c:pt>
                <c:pt idx="1980">
                  <c:v>-89.439867839282485</c:v>
                </c:pt>
                <c:pt idx="1981">
                  <c:v>-72.974314896314851</c:v>
                </c:pt>
                <c:pt idx="1982">
                  <c:v>-99.665507950151138</c:v>
                </c:pt>
                <c:pt idx="1983">
                  <c:v>-99.208308218971851</c:v>
                </c:pt>
                <c:pt idx="1984">
                  <c:v>-18.093986130623463</c:v>
                </c:pt>
                <c:pt idx="1985">
                  <c:v>-6.8385104423668723</c:v>
                </c:pt>
                <c:pt idx="1986">
                  <c:v>-6.5858235134049616</c:v>
                </c:pt>
                <c:pt idx="1987">
                  <c:v>-11.185089198826779</c:v>
                </c:pt>
                <c:pt idx="1988">
                  <c:v>0.59030347995575705</c:v>
                </c:pt>
                <c:pt idx="1989">
                  <c:v>-6.6912612247703631</c:v>
                </c:pt>
                <c:pt idx="1990">
                  <c:v>5.9667178138035917</c:v>
                </c:pt>
                <c:pt idx="1991">
                  <c:v>18.060241518257598</c:v>
                </c:pt>
                <c:pt idx="1992">
                  <c:v>-84.516108507675753</c:v>
                </c:pt>
                <c:pt idx="1993">
                  <c:v>-34.820406514641697</c:v>
                </c:pt>
                <c:pt idx="1994">
                  <c:v>-99.374645298108661</c:v>
                </c:pt>
                <c:pt idx="1995">
                  <c:v>-5.4941796224580051</c:v>
                </c:pt>
                <c:pt idx="1996">
                  <c:v>-98.730202734677022</c:v>
                </c:pt>
                <c:pt idx="1997">
                  <c:v>-73.18246348168276</c:v>
                </c:pt>
                <c:pt idx="1998">
                  <c:v>-76.126538887825305</c:v>
                </c:pt>
                <c:pt idx="1999">
                  <c:v>-71.346392990664555</c:v>
                </c:pt>
                <c:pt idx="2000">
                  <c:v>-9.5453509979372608</c:v>
                </c:pt>
                <c:pt idx="2001">
                  <c:v>-57.355899427420965</c:v>
                </c:pt>
                <c:pt idx="2002">
                  <c:v>-31.863605867472295</c:v>
                </c:pt>
                <c:pt idx="2003">
                  <c:v>-1.2594011978769299</c:v>
                </c:pt>
                <c:pt idx="2004">
                  <c:v>-68.057827131009191</c:v>
                </c:pt>
                <c:pt idx="2005">
                  <c:v>-28.827726936778841</c:v>
                </c:pt>
                <c:pt idx="2006">
                  <c:v>4.8914349470340248</c:v>
                </c:pt>
                <c:pt idx="2007">
                  <c:v>17.2476439841139</c:v>
                </c:pt>
                <c:pt idx="2008">
                  <c:v>22.483171720878655</c:v>
                </c:pt>
                <c:pt idx="2009">
                  <c:v>-97.174087546249723</c:v>
                </c:pt>
                <c:pt idx="2010">
                  <c:v>-87.252035328450404</c:v>
                </c:pt>
                <c:pt idx="2011">
                  <c:v>-35.554834711048976</c:v>
                </c:pt>
                <c:pt idx="2012">
                  <c:v>-96.906857484685688</c:v>
                </c:pt>
                <c:pt idx="2013">
                  <c:v>-13.615610234956804</c:v>
                </c:pt>
                <c:pt idx="2014">
                  <c:v>-30.338394835824506</c:v>
                </c:pt>
                <c:pt idx="2015">
                  <c:v>-98.247552521444021</c:v>
                </c:pt>
                <c:pt idx="2016">
                  <c:v>-27.810616600417777</c:v>
                </c:pt>
                <c:pt idx="2017">
                  <c:v>-14.095533610826907</c:v>
                </c:pt>
                <c:pt idx="2018">
                  <c:v>-18.552094807590379</c:v>
                </c:pt>
                <c:pt idx="2019">
                  <c:v>-70.028421598597049</c:v>
                </c:pt>
                <c:pt idx="2020">
                  <c:v>-28.00785783633409</c:v>
                </c:pt>
                <c:pt idx="2021">
                  <c:v>5.1450308217835676</c:v>
                </c:pt>
                <c:pt idx="2022">
                  <c:v>-35.623005645121431</c:v>
                </c:pt>
                <c:pt idx="2023">
                  <c:v>2.2745800244392798</c:v>
                </c:pt>
                <c:pt idx="2024">
                  <c:v>0.29216926161220852</c:v>
                </c:pt>
                <c:pt idx="2025">
                  <c:v>-16.043404433723936</c:v>
                </c:pt>
                <c:pt idx="2026">
                  <c:v>-0.57405607400182135</c:v>
                </c:pt>
                <c:pt idx="2027">
                  <c:v>-34.584080609857175</c:v>
                </c:pt>
                <c:pt idx="2028">
                  <c:v>-99.548253943546513</c:v>
                </c:pt>
                <c:pt idx="2029">
                  <c:v>-21.090780392448703</c:v>
                </c:pt>
                <c:pt idx="2030">
                  <c:v>-90.735115586659177</c:v>
                </c:pt>
                <c:pt idx="2031">
                  <c:v>-10.971486938733078</c:v>
                </c:pt>
                <c:pt idx="2032">
                  <c:v>-22.335127175717968</c:v>
                </c:pt>
                <c:pt idx="2033">
                  <c:v>-2.8564189467477066</c:v>
                </c:pt>
                <c:pt idx="2034">
                  <c:v>-29.004062419579601</c:v>
                </c:pt>
                <c:pt idx="2035">
                  <c:v>-75.060345478932049</c:v>
                </c:pt>
                <c:pt idx="2036">
                  <c:v>0.17309736343231563</c:v>
                </c:pt>
                <c:pt idx="2037">
                  <c:v>-98.377531769075517</c:v>
                </c:pt>
                <c:pt idx="2038">
                  <c:v>6.3448392614588229</c:v>
                </c:pt>
                <c:pt idx="2039">
                  <c:v>38.416082432293479</c:v>
                </c:pt>
                <c:pt idx="2040">
                  <c:v>-97.670371946297209</c:v>
                </c:pt>
                <c:pt idx="2041">
                  <c:v>-0.9830816784365678</c:v>
                </c:pt>
                <c:pt idx="2042">
                  <c:v>-8.1773875875499424</c:v>
                </c:pt>
                <c:pt idx="2043">
                  <c:v>-98.741110084128607</c:v>
                </c:pt>
                <c:pt idx="2044">
                  <c:v>-99.816392950898177</c:v>
                </c:pt>
                <c:pt idx="2045">
                  <c:v>-97.909424688444631</c:v>
                </c:pt>
                <c:pt idx="2046">
                  <c:v>-39.293328735582556</c:v>
                </c:pt>
                <c:pt idx="2047">
                  <c:v>-22.246050488529956</c:v>
                </c:pt>
                <c:pt idx="2048">
                  <c:v>-60.843524414567909</c:v>
                </c:pt>
                <c:pt idx="2049">
                  <c:v>-22.008815637957806</c:v>
                </c:pt>
                <c:pt idx="2050">
                  <c:v>-3.3363423226178095</c:v>
                </c:pt>
                <c:pt idx="2051">
                  <c:v>-42.534629414281014</c:v>
                </c:pt>
                <c:pt idx="2052">
                  <c:v>-18.233963781918909</c:v>
                </c:pt>
                <c:pt idx="2053">
                  <c:v>-9.0581560557660961</c:v>
                </c:pt>
                <c:pt idx="2054">
                  <c:v>-5.8077659191913105</c:v>
                </c:pt>
                <c:pt idx="2055">
                  <c:v>-62.813209936368111</c:v>
                </c:pt>
                <c:pt idx="2056">
                  <c:v>8.7235503876937841</c:v>
                </c:pt>
                <c:pt idx="2057">
                  <c:v>-27.708814672202902</c:v>
                </c:pt>
                <c:pt idx="2058">
                  <c:v>15.366126203714067</c:v>
                </c:pt>
                <c:pt idx="2059">
                  <c:v>-0.31500652452648187</c:v>
                </c:pt>
                <c:pt idx="2060">
                  <c:v>-78.877008841202056</c:v>
                </c:pt>
                <c:pt idx="2061">
                  <c:v>-22.514189495881624</c:v>
                </c:pt>
                <c:pt idx="2062">
                  <c:v>-5.5514432070788695</c:v>
                </c:pt>
                <c:pt idx="2063">
                  <c:v>-8.4864291553450837</c:v>
                </c:pt>
                <c:pt idx="2064">
                  <c:v>-19.618288216483617</c:v>
                </c:pt>
                <c:pt idx="2065">
                  <c:v>-3.3227081358033179</c:v>
                </c:pt>
                <c:pt idx="2066">
                  <c:v>-68.135996468745617</c:v>
                </c:pt>
                <c:pt idx="2067">
                  <c:v>-0.61041390550713215</c:v>
                </c:pt>
                <c:pt idx="2068">
                  <c:v>-12.127665980601961</c:v>
                </c:pt>
                <c:pt idx="2069">
                  <c:v>-5.6623345931700682</c:v>
                </c:pt>
                <c:pt idx="2070">
                  <c:v>3.7879747608478418</c:v>
                </c:pt>
                <c:pt idx="2071">
                  <c:v>7.9564001429317255</c:v>
                </c:pt>
                <c:pt idx="2072">
                  <c:v>-97.993047700906843</c:v>
                </c:pt>
                <c:pt idx="2073">
                  <c:v>16.274163045559202</c:v>
                </c:pt>
                <c:pt idx="2074">
                  <c:v>7.0956284820434927</c:v>
                </c:pt>
                <c:pt idx="2075">
                  <c:v>-27.621555876590158</c:v>
                </c:pt>
                <c:pt idx="2076">
                  <c:v>-51.24960162610401</c:v>
                </c:pt>
                <c:pt idx="2077">
                  <c:v>-48.749091764326266</c:v>
                </c:pt>
                <c:pt idx="2078">
                  <c:v>-92.692984813220164</c:v>
                </c:pt>
                <c:pt idx="2079">
                  <c:v>-74.901279966096325</c:v>
                </c:pt>
                <c:pt idx="2080">
                  <c:v>14.511717163339263</c:v>
                </c:pt>
                <c:pt idx="2081">
                  <c:v>-16.752382148077494</c:v>
                </c:pt>
                <c:pt idx="2082">
                  <c:v>-2.2965083415659207</c:v>
                </c:pt>
                <c:pt idx="2083">
                  <c:v>-2.5946425599094689</c:v>
                </c:pt>
                <c:pt idx="2084">
                  <c:v>-97.733089205643878</c:v>
                </c:pt>
                <c:pt idx="2085">
                  <c:v>5.4386203111889522</c:v>
                </c:pt>
                <c:pt idx="2086">
                  <c:v>-4.6524958231100602</c:v>
                </c:pt>
                <c:pt idx="2087">
                  <c:v>7.4364831524057804</c:v>
                </c:pt>
                <c:pt idx="2088">
                  <c:v>20.832526170537545</c:v>
                </c:pt>
                <c:pt idx="2089">
                  <c:v>-82.989988530240339</c:v>
                </c:pt>
                <c:pt idx="2090">
                  <c:v>-7.2657149625542745</c:v>
                </c:pt>
                <c:pt idx="2091">
                  <c:v>-1.1303308960330767</c:v>
                </c:pt>
                <c:pt idx="2092">
                  <c:v>-9.3953749429778544</c:v>
                </c:pt>
                <c:pt idx="2093">
                  <c:v>-28.783188593184839</c:v>
                </c:pt>
                <c:pt idx="2094">
                  <c:v>-98.974709151550229</c:v>
                </c:pt>
                <c:pt idx="2095">
                  <c:v>-92.617542312846652</c:v>
                </c:pt>
                <c:pt idx="2096">
                  <c:v>-28.028763589449639</c:v>
                </c:pt>
                <c:pt idx="2097">
                  <c:v>43.446188421053229</c:v>
                </c:pt>
                <c:pt idx="2098">
                  <c:v>-34.940387358609222</c:v>
                </c:pt>
                <c:pt idx="2099">
                  <c:v>-98.836549391830047</c:v>
                </c:pt>
                <c:pt idx="2100">
                  <c:v>1.8655544200045333</c:v>
                </c:pt>
                <c:pt idx="2101">
                  <c:v>7.1956125186830961</c:v>
                </c:pt>
                <c:pt idx="2102">
                  <c:v>-37.711763065101536</c:v>
                </c:pt>
                <c:pt idx="2103">
                  <c:v>15.580637409595399</c:v>
                </c:pt>
                <c:pt idx="2104">
                  <c:v>-98.636581318550839</c:v>
                </c:pt>
                <c:pt idx="2105">
                  <c:v>-98.587498246018683</c:v>
                </c:pt>
                <c:pt idx="2106">
                  <c:v>-99.486445629987486</c:v>
                </c:pt>
                <c:pt idx="2107">
                  <c:v>10.325112865502724</c:v>
                </c:pt>
                <c:pt idx="2108">
                  <c:v>-97.979413514092357</c:v>
                </c:pt>
                <c:pt idx="2109">
                  <c:v>-99.654600600699553</c:v>
                </c:pt>
                <c:pt idx="2110">
                  <c:v>-99.566432859299169</c:v>
                </c:pt>
                <c:pt idx="2111">
                  <c:v>-34.525908079448683</c:v>
                </c:pt>
                <c:pt idx="2112">
                  <c:v>-33.278834458816519</c:v>
                </c:pt>
                <c:pt idx="2113">
                  <c:v>-92.22578667837692</c:v>
                </c:pt>
                <c:pt idx="2114">
                  <c:v>-27.524298677313453</c:v>
                </c:pt>
                <c:pt idx="2115">
                  <c:v>-5.4596396825279596</c:v>
                </c:pt>
                <c:pt idx="2116">
                  <c:v>-5.8523042627853172</c:v>
                </c:pt>
                <c:pt idx="2117">
                  <c:v>-23.960322244005361</c:v>
                </c:pt>
                <c:pt idx="2118">
                  <c:v>11.070448411361596</c:v>
                </c:pt>
                <c:pt idx="2119">
                  <c:v>2.9871935219433716</c:v>
                </c:pt>
                <c:pt idx="2120">
                  <c:v>-22.061534493640504</c:v>
                </c:pt>
                <c:pt idx="2121">
                  <c:v>-11.895884804755605</c:v>
                </c:pt>
                <c:pt idx="2122">
                  <c:v>-59.00018235724864</c:v>
                </c:pt>
                <c:pt idx="2123">
                  <c:v>-94.419981809722415</c:v>
                </c:pt>
                <c:pt idx="2124">
                  <c:v>-98.43661324527163</c:v>
                </c:pt>
                <c:pt idx="2125">
                  <c:v>-98.662940746392195</c:v>
                </c:pt>
                <c:pt idx="2126">
                  <c:v>-10.723344738709331</c:v>
                </c:pt>
                <c:pt idx="2127">
                  <c:v>-27.566110183544556</c:v>
                </c:pt>
                <c:pt idx="2128">
                  <c:v>3.3444092164830499</c:v>
                </c:pt>
                <c:pt idx="2129">
                  <c:v>-88.360040243574744</c:v>
                </c:pt>
                <c:pt idx="2130">
                  <c:v>-6.7757931830202107</c:v>
                </c:pt>
                <c:pt idx="2131">
                  <c:v>-98.966528639461544</c:v>
                </c:pt>
                <c:pt idx="2132">
                  <c:v>-6.6803538753187706</c:v>
                </c:pt>
                <c:pt idx="2133">
                  <c:v>14.651694814634709</c:v>
                </c:pt>
                <c:pt idx="2134">
                  <c:v>-61.141658632911458</c:v>
                </c:pt>
                <c:pt idx="2135">
                  <c:v>-10.431573140879213</c:v>
                </c:pt>
                <c:pt idx="2136">
                  <c:v>-97.683097187324066</c:v>
                </c:pt>
                <c:pt idx="2137">
                  <c:v>-75.318486082619756</c:v>
                </c:pt>
                <c:pt idx="2138">
                  <c:v>-8.6209531319147334</c:v>
                </c:pt>
                <c:pt idx="2139">
                  <c:v>-87.475635992208069</c:v>
                </c:pt>
                <c:pt idx="2140">
                  <c:v>-99.257391291504021</c:v>
                </c:pt>
                <c:pt idx="2141">
                  <c:v>-80.119537732896049</c:v>
                </c:pt>
                <c:pt idx="2142">
                  <c:v>-17.696776821427942</c:v>
                </c:pt>
                <c:pt idx="2143">
                  <c:v>34.858468619498815</c:v>
                </c:pt>
                <c:pt idx="2144">
                  <c:v>-8.3619035824393944</c:v>
                </c:pt>
                <c:pt idx="2145">
                  <c:v>-2.927316718183063</c:v>
                </c:pt>
                <c:pt idx="2146">
                  <c:v>-18.381212999515416</c:v>
                </c:pt>
                <c:pt idx="2147">
                  <c:v>-5.6177962495760614</c:v>
                </c:pt>
                <c:pt idx="2148">
                  <c:v>1.2847380617071933</c:v>
                </c:pt>
                <c:pt idx="2149">
                  <c:v>-7.1284641486217257</c:v>
                </c:pt>
                <c:pt idx="2150">
                  <c:v>19.972663455436944</c:v>
                </c:pt>
                <c:pt idx="2151">
                  <c:v>-10.634268051521319</c:v>
                </c:pt>
                <c:pt idx="2152">
                  <c:v>-99.257391291504021</c:v>
                </c:pt>
                <c:pt idx="2153">
                  <c:v>-8.5864131919846898</c:v>
                </c:pt>
                <c:pt idx="2154">
                  <c:v>-75.94929445923691</c:v>
                </c:pt>
                <c:pt idx="2155">
                  <c:v>-2.4710259327914121</c:v>
                </c:pt>
                <c:pt idx="2156">
                  <c:v>-18.399391915268072</c:v>
                </c:pt>
                <c:pt idx="2157">
                  <c:v>-33.793297774616669</c:v>
                </c:pt>
                <c:pt idx="2158">
                  <c:v>-98.889268247512746</c:v>
                </c:pt>
                <c:pt idx="2159">
                  <c:v>-8.0383188820421285</c:v>
                </c:pt>
                <c:pt idx="2160">
                  <c:v>9.0907644858974219</c:v>
                </c:pt>
                <c:pt idx="2161">
                  <c:v>-8.9345394286480406</c:v>
                </c:pt>
                <c:pt idx="2162">
                  <c:v>10.240580907252877</c:v>
                </c:pt>
                <c:pt idx="2163">
                  <c:v>-3.4499605460719054</c:v>
                </c:pt>
                <c:pt idx="2164">
                  <c:v>0.52213254588329927</c:v>
                </c:pt>
                <c:pt idx="2165">
                  <c:v>-31.428220835196196</c:v>
                </c:pt>
                <c:pt idx="2166">
                  <c:v>-84.021641999203538</c:v>
                </c:pt>
                <c:pt idx="2167">
                  <c:v>-33.767847292562948</c:v>
                </c:pt>
                <c:pt idx="2168">
                  <c:v>5.3704493771164943</c:v>
                </c:pt>
                <c:pt idx="2169">
                  <c:v>11.967577903755139</c:v>
                </c:pt>
                <c:pt idx="2170">
                  <c:v>-37.496342913432571</c:v>
                </c:pt>
                <c:pt idx="2171">
                  <c:v>-55.064447096798752</c:v>
                </c:pt>
                <c:pt idx="2172">
                  <c:v>-10.955125914555687</c:v>
                </c:pt>
                <c:pt idx="2173">
                  <c:v>-15.772538589009368</c:v>
                </c:pt>
                <c:pt idx="2174">
                  <c:v>0.65938335981584761</c:v>
                </c:pt>
                <c:pt idx="2175">
                  <c:v>-96.893223297871188</c:v>
                </c:pt>
                <c:pt idx="2176">
                  <c:v>2.6599730383955746</c:v>
                </c:pt>
                <c:pt idx="2177">
                  <c:v>3.9752175931001923</c:v>
                </c:pt>
                <c:pt idx="2178">
                  <c:v>5.1032193155524608</c:v>
                </c:pt>
                <c:pt idx="2179">
                  <c:v>-1.6666089107364108</c:v>
                </c:pt>
                <c:pt idx="2180">
                  <c:v>-10.352494857355161</c:v>
                </c:pt>
                <c:pt idx="2181">
                  <c:v>-10.259782387016617</c:v>
                </c:pt>
                <c:pt idx="2182">
                  <c:v>-11.450501368815546</c:v>
                </c:pt>
                <c:pt idx="2183">
                  <c:v>17.070399555525508</c:v>
                </c:pt>
                <c:pt idx="2184">
                  <c:v>-13.521079873042996</c:v>
                </c:pt>
                <c:pt idx="2185">
                  <c:v>0.52395043745856484</c:v>
                </c:pt>
                <c:pt idx="2186">
                  <c:v>3.6243645190739437</c:v>
                </c:pt>
                <c:pt idx="2187">
                  <c:v>-13.948284393230399</c:v>
                </c:pt>
                <c:pt idx="2188">
                  <c:v>0.93115815031804583</c:v>
                </c:pt>
                <c:pt idx="2189">
                  <c:v>-32.51804683456789</c:v>
                </c:pt>
                <c:pt idx="2190">
                  <c:v>25.856269538783867</c:v>
                </c:pt>
                <c:pt idx="2191">
                  <c:v>-26.402659575374614</c:v>
                </c:pt>
                <c:pt idx="2192">
                  <c:v>-5.0978792590501181</c:v>
                </c:pt>
                <c:pt idx="2193">
                  <c:v>10.388739070637017</c:v>
                </c:pt>
                <c:pt idx="2194">
                  <c:v>-67.462467640109736</c:v>
                </c:pt>
                <c:pt idx="2195">
                  <c:v>-70.951910518831937</c:v>
                </c:pt>
                <c:pt idx="2196">
                  <c:v>1.183845079279956</c:v>
                </c:pt>
                <c:pt idx="2197">
                  <c:v>-99.111959965482782</c:v>
                </c:pt>
                <c:pt idx="2198">
                  <c:v>16.345969762782193</c:v>
                </c:pt>
                <c:pt idx="2199">
                  <c:v>31.507185500496799</c:v>
                </c:pt>
                <c:pt idx="2200">
                  <c:v>14.525351350153754</c:v>
                </c:pt>
                <c:pt idx="2201">
                  <c:v>2.8817558105779701</c:v>
                </c:pt>
                <c:pt idx="2202">
                  <c:v>7.6982595392440176</c:v>
                </c:pt>
                <c:pt idx="2203">
                  <c:v>-95.896109768838045</c:v>
                </c:pt>
                <c:pt idx="2204">
                  <c:v>-99.441907286393487</c:v>
                </c:pt>
                <c:pt idx="2205">
                  <c:v>-93.938240542277057</c:v>
                </c:pt>
                <c:pt idx="2206">
                  <c:v>-3.5763040105528603</c:v>
                </c:pt>
                <c:pt idx="2207">
                  <c:v>-94.684485033923565</c:v>
                </c:pt>
                <c:pt idx="2208">
                  <c:v>5.2195643763694548</c:v>
                </c:pt>
                <c:pt idx="2209">
                  <c:v>-17.349559530552224</c:v>
                </c:pt>
                <c:pt idx="2210">
                  <c:v>-2.9327703929088593</c:v>
                </c:pt>
                <c:pt idx="2211">
                  <c:v>-22.885039377235795</c:v>
                </c:pt>
                <c:pt idx="2212">
                  <c:v>4.5723949755749231</c:v>
                </c:pt>
                <c:pt idx="2213">
                  <c:v>0.4448721539345139</c:v>
                </c:pt>
                <c:pt idx="2214">
                  <c:v>-99.054696380861913</c:v>
                </c:pt>
                <c:pt idx="2215">
                  <c:v>-98.977435988913129</c:v>
                </c:pt>
                <c:pt idx="2216">
                  <c:v>5.6813088364869015</c:v>
                </c:pt>
                <c:pt idx="2217">
                  <c:v>-89.868890251045144</c:v>
                </c:pt>
                <c:pt idx="2218">
                  <c:v>-0.33863911500493388</c:v>
                </c:pt>
                <c:pt idx="2219">
                  <c:v>7.7664304733164773</c:v>
                </c:pt>
                <c:pt idx="2220">
                  <c:v>4.2160882268228761</c:v>
                </c:pt>
                <c:pt idx="2221">
                  <c:v>-19.965505507359335</c:v>
                </c:pt>
                <c:pt idx="2222">
                  <c:v>-17.717682574543499</c:v>
                </c:pt>
                <c:pt idx="2223">
                  <c:v>-90.095217752165695</c:v>
                </c:pt>
                <c:pt idx="2224">
                  <c:v>-4.2961890743580149</c:v>
                </c:pt>
                <c:pt idx="2225">
                  <c:v>-2.1065386719506716</c:v>
                </c:pt>
                <c:pt idx="2226">
                  <c:v>-86.153119871202378</c:v>
                </c:pt>
                <c:pt idx="2227">
                  <c:v>-6.6512676101145214</c:v>
                </c:pt>
                <c:pt idx="2228">
                  <c:v>-2.5446505415896667</c:v>
                </c:pt>
                <c:pt idx="2229">
                  <c:v>-98.306633997640148</c:v>
                </c:pt>
                <c:pt idx="2230">
                  <c:v>6.7175070343882588</c:v>
                </c:pt>
                <c:pt idx="2231">
                  <c:v>-9.2772119905855952</c:v>
                </c:pt>
                <c:pt idx="2232">
                  <c:v>10.216948316774424</c:v>
                </c:pt>
                <c:pt idx="2233">
                  <c:v>9.8124674412778425</c:v>
                </c:pt>
                <c:pt idx="2234">
                  <c:v>-57.664032049428471</c:v>
                </c:pt>
                <c:pt idx="2235">
                  <c:v>-79.134240499102134</c:v>
                </c:pt>
                <c:pt idx="2236">
                  <c:v>-97.9666882730655</c:v>
                </c:pt>
                <c:pt idx="2237">
                  <c:v>-52.003117684051581</c:v>
                </c:pt>
                <c:pt idx="2238">
                  <c:v>2.4618228566916303</c:v>
                </c:pt>
                <c:pt idx="2239">
                  <c:v>-98.169383183707609</c:v>
                </c:pt>
                <c:pt idx="2240">
                  <c:v>-92.948357010736828</c:v>
                </c:pt>
                <c:pt idx="2241">
                  <c:v>-0.67284560046483521</c:v>
                </c:pt>
                <c:pt idx="2242">
                  <c:v>-2.0580278135265044</c:v>
                </c:pt>
                <c:pt idx="2243">
                  <c:v>-46.062070148157893</c:v>
                </c:pt>
                <c:pt idx="2244">
                  <c:v>3.2578753102924698</c:v>
                </c:pt>
                <c:pt idx="2245">
                  <c:v>11.557247816090422</c:v>
                </c:pt>
                <c:pt idx="2246">
                  <c:v>5.5892435273531866</c:v>
                </c:pt>
                <c:pt idx="2247">
                  <c:v>15.756480971225836</c:v>
                </c:pt>
                <c:pt idx="2248">
                  <c:v>4.9659115314754354</c:v>
                </c:pt>
                <c:pt idx="2249">
                  <c:v>9.6712689567679959</c:v>
                </c:pt>
                <c:pt idx="2250">
                  <c:v>3.1651746544952659</c:v>
                </c:pt>
                <c:pt idx="2251">
                  <c:v>-52.181378955552638</c:v>
                </c:pt>
                <c:pt idx="2252">
                  <c:v>-6.5321663617156949</c:v>
                </c:pt>
                <c:pt idx="2253">
                  <c:v>5.546622536182058</c:v>
                </c:pt>
                <c:pt idx="2254">
                  <c:v>-28.674836799896113</c:v>
                </c:pt>
                <c:pt idx="2255">
                  <c:v>-18.133600158496812</c:v>
                </c:pt>
                <c:pt idx="2256">
                  <c:v>-7.4964662869624723</c:v>
                </c:pt>
                <c:pt idx="2257">
                  <c:v>2.120960370802623</c:v>
                </c:pt>
                <c:pt idx="2258">
                  <c:v>-16.310487261151799</c:v>
                </c:pt>
                <c:pt idx="2259">
                  <c:v>3.3963935315986369</c:v>
                </c:pt>
                <c:pt idx="2260">
                  <c:v>-98.254670411542293</c:v>
                </c:pt>
                <c:pt idx="2261">
                  <c:v>9.9738779940830078</c:v>
                </c:pt>
                <c:pt idx="2262">
                  <c:v>-3.3579680442459168</c:v>
                </c:pt>
                <c:pt idx="2263">
                  <c:v>20.429872653140052</c:v>
                </c:pt>
                <c:pt idx="2264">
                  <c:v>-54.936826034766071</c:v>
                </c:pt>
                <c:pt idx="2265">
                  <c:v>2.0378494380189229</c:v>
                </c:pt>
                <c:pt idx="2266">
                  <c:v>7.7671761761978413</c:v>
                </c:pt>
                <c:pt idx="2267">
                  <c:v>-2.4842377252377865</c:v>
                </c:pt>
                <c:pt idx="2268">
                  <c:v>-23.48892769914908</c:v>
                </c:pt>
                <c:pt idx="2269">
                  <c:v>-17.410108833366909</c:v>
                </c:pt>
                <c:pt idx="2270">
                  <c:v>-36.526688898397218</c:v>
                </c:pt>
                <c:pt idx="2271">
                  <c:v>-52.929377350605932</c:v>
                </c:pt>
                <c:pt idx="2272">
                  <c:v>6.6217370384737686</c:v>
                </c:pt>
                <c:pt idx="2273">
                  <c:v>21.271637228769833</c:v>
                </c:pt>
                <c:pt idx="2274">
                  <c:v>-12.339276408781922</c:v>
                </c:pt>
                <c:pt idx="2275">
                  <c:v>20.03349743524856</c:v>
                </c:pt>
                <c:pt idx="2276">
                  <c:v>17.799091973102161</c:v>
                </c:pt>
                <c:pt idx="2277">
                  <c:v>5.8854594159925275</c:v>
                </c:pt>
                <c:pt idx="2278">
                  <c:v>-18.46604388963161</c:v>
                </c:pt>
                <c:pt idx="2279">
                  <c:v>12.113451750873647</c:v>
                </c:pt>
                <c:pt idx="2280">
                  <c:v>18.380868502588061</c:v>
                </c:pt>
                <c:pt idx="2281">
                  <c:v>-95.565285868644096</c:v>
                </c:pt>
                <c:pt idx="2282">
                  <c:v>4.3564313577283009</c:v>
                </c:pt>
                <c:pt idx="2283">
                  <c:v>-7.2290195673636424</c:v>
                </c:pt>
                <c:pt idx="2284">
                  <c:v>-11.211951192305579</c:v>
                </c:pt>
                <c:pt idx="2285">
                  <c:v>-74.561661419512092</c:v>
                </c:pt>
                <c:pt idx="2286">
                  <c:v>-82.720384654445326</c:v>
                </c:pt>
                <c:pt idx="2287">
                  <c:v>-67.268144305352763</c:v>
                </c:pt>
                <c:pt idx="2288">
                  <c:v>-44.644922191717875</c:v>
                </c:pt>
                <c:pt idx="2289">
                  <c:v>-60.288957001080512</c:v>
                </c:pt>
                <c:pt idx="2290">
                  <c:v>-15.460198487287791</c:v>
                </c:pt>
                <c:pt idx="2291">
                  <c:v>-14.727117439144383</c:v>
                </c:pt>
                <c:pt idx="2292">
                  <c:v>-99.016520628726212</c:v>
                </c:pt>
                <c:pt idx="2293">
                  <c:v>-16.051564739787196</c:v>
                </c:pt>
                <c:pt idx="2294">
                  <c:v>-0.39794020741105779</c:v>
                </c:pt>
                <c:pt idx="2295">
                  <c:v>13.467733745336247</c:v>
                </c:pt>
                <c:pt idx="2296">
                  <c:v>20.581177171797556</c:v>
                </c:pt>
                <c:pt idx="2297">
                  <c:v>-14.401066856685251</c:v>
                </c:pt>
                <c:pt idx="2298">
                  <c:v>-56.262338860188166</c:v>
                </c:pt>
                <c:pt idx="2299">
                  <c:v>-4.9274860441227153</c:v>
                </c:pt>
                <c:pt idx="2300">
                  <c:v>-91.238189739995306</c:v>
                </c:pt>
                <c:pt idx="2301">
                  <c:v>-65.231926452152109</c:v>
                </c:pt>
                <c:pt idx="2302">
                  <c:v>-99.405437173162753</c:v>
                </c:pt>
                <c:pt idx="2303">
                  <c:v>-99.265853427077317</c:v>
                </c:pt>
                <c:pt idx="2304">
                  <c:v>-9.7724272155007217</c:v>
                </c:pt>
                <c:pt idx="2305">
                  <c:v>5.2429479740877696</c:v>
                </c:pt>
                <c:pt idx="2306">
                  <c:v>10.793266549347949</c:v>
                </c:pt>
                <c:pt idx="2307">
                  <c:v>2.4448799037031983</c:v>
                </c:pt>
                <c:pt idx="2308">
                  <c:v>7.1459752298786468</c:v>
                </c:pt>
                <c:pt idx="2309">
                  <c:v>4.705923485331553</c:v>
                </c:pt>
                <c:pt idx="2310">
                  <c:v>26.697289404854462</c:v>
                </c:pt>
                <c:pt idx="2311">
                  <c:v>14.986106555807693</c:v>
                </c:pt>
                <c:pt idx="2312">
                  <c:v>-82.775791942967786</c:v>
                </c:pt>
                <c:pt idx="2313">
                  <c:v>-13.534795211132069</c:v>
                </c:pt>
                <c:pt idx="2314">
                  <c:v>-99.269050001415152</c:v>
                </c:pt>
                <c:pt idx="2315">
                  <c:v>-0.56203102341990163</c:v>
                </c:pt>
                <c:pt idx="2316">
                  <c:v>-98.611621212600497</c:v>
                </c:pt>
                <c:pt idx="2317">
                  <c:v>-69.754013615408823</c:v>
                </c:pt>
                <c:pt idx="2318">
                  <c:v>-79.832812502601385</c:v>
                </c:pt>
                <c:pt idx="2319">
                  <c:v>-70.619219736182728</c:v>
                </c:pt>
                <c:pt idx="2320">
                  <c:v>-23.637035643468749</c:v>
                </c:pt>
                <c:pt idx="2321">
                  <c:v>-41.579407401734478</c:v>
                </c:pt>
                <c:pt idx="2322">
                  <c:v>-19.53156866890982</c:v>
                </c:pt>
                <c:pt idx="2323">
                  <c:v>2.4704524984058751</c:v>
                </c:pt>
                <c:pt idx="2324">
                  <c:v>-64.246316031319779</c:v>
                </c:pt>
                <c:pt idx="2325">
                  <c:v>-7.8512860384621144</c:v>
                </c:pt>
                <c:pt idx="2326">
                  <c:v>12.636624417499245</c:v>
                </c:pt>
                <c:pt idx="2327">
                  <c:v>14.720790885767418</c:v>
                </c:pt>
                <c:pt idx="2328">
                  <c:v>10.332959844699763</c:v>
                </c:pt>
                <c:pt idx="2329">
                  <c:v>-95.994692354693228</c:v>
                </c:pt>
                <c:pt idx="2330">
                  <c:v>-69.024129141603254</c:v>
                </c:pt>
                <c:pt idx="2331">
                  <c:v>-27.278999339041661</c:v>
                </c:pt>
                <c:pt idx="2332">
                  <c:v>-96.963254379057105</c:v>
                </c:pt>
                <c:pt idx="2333">
                  <c:v>-18.500140682568514</c:v>
                </c:pt>
                <c:pt idx="2334">
                  <c:v>-14.601385515189556</c:v>
                </c:pt>
                <c:pt idx="2335">
                  <c:v>-98.462447743501542</c:v>
                </c:pt>
                <c:pt idx="2336">
                  <c:v>-16.80382523395761</c:v>
                </c:pt>
                <c:pt idx="2337">
                  <c:v>-3.2460879424217048</c:v>
                </c:pt>
                <c:pt idx="2338">
                  <c:v>-5.1001010583657846</c:v>
                </c:pt>
                <c:pt idx="2339">
                  <c:v>-60.190928721386918</c:v>
                </c:pt>
                <c:pt idx="2340">
                  <c:v>8.4725535800800138</c:v>
                </c:pt>
                <c:pt idx="2341">
                  <c:v>11.009568079541426</c:v>
                </c:pt>
                <c:pt idx="2342">
                  <c:v>-16.664241487872165</c:v>
                </c:pt>
                <c:pt idx="2343">
                  <c:v>25.553981316688951</c:v>
                </c:pt>
                <c:pt idx="2344">
                  <c:v>-0.37343313748765905</c:v>
                </c:pt>
                <c:pt idx="2345">
                  <c:v>5.602029824704525</c:v>
                </c:pt>
                <c:pt idx="2346">
                  <c:v>1.0501079676280252</c:v>
                </c:pt>
                <c:pt idx="2347">
                  <c:v>-25.086149343287111</c:v>
                </c:pt>
                <c:pt idx="2348">
                  <c:v>-99.524775948441928</c:v>
                </c:pt>
                <c:pt idx="2349">
                  <c:v>-4.8230646157534505</c:v>
                </c:pt>
                <c:pt idx="2350">
                  <c:v>-80.046982983236305</c:v>
                </c:pt>
                <c:pt idx="2351">
                  <c:v>-39.375902158187145</c:v>
                </c:pt>
                <c:pt idx="2352">
                  <c:v>-22.670604668663415</c:v>
                </c:pt>
                <c:pt idx="2353">
                  <c:v>-7.4261416515301102</c:v>
                </c:pt>
                <c:pt idx="2354">
                  <c:v>-13.146944191474802</c:v>
                </c:pt>
                <c:pt idx="2355">
                  <c:v>-73.403435984436683</c:v>
                </c:pt>
                <c:pt idx="2356">
                  <c:v>0.1177737857595943</c:v>
                </c:pt>
                <c:pt idx="2357">
                  <c:v>-93.402270566709348</c:v>
                </c:pt>
                <c:pt idx="2358">
                  <c:v>9.2940731849035121</c:v>
                </c:pt>
                <c:pt idx="2359">
                  <c:v>20.563063250549828</c:v>
                </c:pt>
                <c:pt idx="2360">
                  <c:v>-96.912109189651758</c:v>
                </c:pt>
                <c:pt idx="2361">
                  <c:v>21.317454794278799</c:v>
                </c:pt>
                <c:pt idx="2362">
                  <c:v>-10.974339166526539</c:v>
                </c:pt>
                <c:pt idx="2363">
                  <c:v>-68.097122583631204</c:v>
                </c:pt>
                <c:pt idx="2364">
                  <c:v>-99.713373834374167</c:v>
                </c:pt>
                <c:pt idx="2365">
                  <c:v>-97.47790284744849</c:v>
                </c:pt>
                <c:pt idx="2366">
                  <c:v>-31.404711284406879</c:v>
                </c:pt>
                <c:pt idx="2367">
                  <c:v>-45.378003239861279</c:v>
                </c:pt>
                <c:pt idx="2368">
                  <c:v>-57.236228508448448</c:v>
                </c:pt>
                <c:pt idx="2369">
                  <c:v>-14.169847979581881</c:v>
                </c:pt>
                <c:pt idx="2370">
                  <c:v>11.745845702022665</c:v>
                </c:pt>
                <c:pt idx="2371">
                  <c:v>-50.410476772392258</c:v>
                </c:pt>
                <c:pt idx="2372">
                  <c:v>-18.260397607230917</c:v>
                </c:pt>
                <c:pt idx="2373">
                  <c:v>-8.6376433255694316</c:v>
                </c:pt>
                <c:pt idx="2374">
                  <c:v>9.1864551821964131</c:v>
                </c:pt>
                <c:pt idx="2375">
                  <c:v>-53.386487480916287</c:v>
                </c:pt>
                <c:pt idx="2376">
                  <c:v>17.953593066097497</c:v>
                </c:pt>
                <c:pt idx="2377">
                  <c:v>-21.169280254660421</c:v>
                </c:pt>
                <c:pt idx="2378">
                  <c:v>11.97493352956748</c:v>
                </c:pt>
                <c:pt idx="2379">
                  <c:v>9.5071781407591534</c:v>
                </c:pt>
                <c:pt idx="2380">
                  <c:v>-78.575493263053104</c:v>
                </c:pt>
                <c:pt idx="2381">
                  <c:v>-16.015336897291736</c:v>
                </c:pt>
                <c:pt idx="2382">
                  <c:v>-27.202281554933627</c:v>
                </c:pt>
                <c:pt idx="2383">
                  <c:v>-28.877286507958971</c:v>
                </c:pt>
                <c:pt idx="2384">
                  <c:v>-22.535283021695083</c:v>
                </c:pt>
                <c:pt idx="2385">
                  <c:v>-12.151744047628958</c:v>
                </c:pt>
                <c:pt idx="2386">
                  <c:v>16.289243360864937</c:v>
                </c:pt>
                <c:pt idx="2387">
                  <c:v>-32.993408730310684</c:v>
                </c:pt>
                <c:pt idx="2388">
                  <c:v>21.305734021706737</c:v>
                </c:pt>
                <c:pt idx="2389">
                  <c:v>17.542300501296111</c:v>
                </c:pt>
                <c:pt idx="2390">
                  <c:v>0.6047186098897348</c:v>
                </c:pt>
                <c:pt idx="2391">
                  <c:v>4.3756108037553085</c:v>
                </c:pt>
                <c:pt idx="2392">
                  <c:v>-98.559410498415872</c:v>
                </c:pt>
                <c:pt idx="2393">
                  <c:v>40.720661024934948</c:v>
                </c:pt>
                <c:pt idx="2394">
                  <c:v>6.4299425782036916</c:v>
                </c:pt>
                <c:pt idx="2395">
                  <c:v>-0.2743393330147858</c:v>
                </c:pt>
                <c:pt idx="2396">
                  <c:v>-41.791446832810834</c:v>
                </c:pt>
                <c:pt idx="2397">
                  <c:v>-30.292303414840426</c:v>
                </c:pt>
                <c:pt idx="2398">
                  <c:v>-90.61059564500043</c:v>
                </c:pt>
                <c:pt idx="2399">
                  <c:v>-72.719369076140069</c:v>
                </c:pt>
                <c:pt idx="2400">
                  <c:v>1.0714184632135895</c:v>
                </c:pt>
                <c:pt idx="2401">
                  <c:v>-6.6184738688372295</c:v>
                </c:pt>
                <c:pt idx="2402">
                  <c:v>28.88481177671262</c:v>
                </c:pt>
                <c:pt idx="2403">
                  <c:v>-10.490590916734233</c:v>
                </c:pt>
                <c:pt idx="2404">
                  <c:v>-97.459788926200758</c:v>
                </c:pt>
                <c:pt idx="2405">
                  <c:v>-2.0772072595535116</c:v>
                </c:pt>
                <c:pt idx="2406">
                  <c:v>4.9808288783853305</c:v>
                </c:pt>
                <c:pt idx="2407">
                  <c:v>9.5327507354618302</c:v>
                </c:pt>
                <c:pt idx="2408">
                  <c:v>24.200764847005626</c:v>
                </c:pt>
                <c:pt idx="2409">
                  <c:v>-79.863712721200443</c:v>
                </c:pt>
                <c:pt idx="2410">
                  <c:v>20.597160043486731</c:v>
                </c:pt>
                <c:pt idx="2411">
                  <c:v>2.7389647427839834</c:v>
                </c:pt>
                <c:pt idx="2412">
                  <c:v>-12.194365038800086</c:v>
                </c:pt>
                <c:pt idx="2413">
                  <c:v>-2.1422042710894824</c:v>
                </c:pt>
                <c:pt idx="2414">
                  <c:v>-96.912109189651758</c:v>
                </c:pt>
                <c:pt idx="2415">
                  <c:v>-86.625532970499947</c:v>
                </c:pt>
                <c:pt idx="2416">
                  <c:v>-12.795321014312993</c:v>
                </c:pt>
                <c:pt idx="2417">
                  <c:v>44.039770712386563</c:v>
                </c:pt>
                <c:pt idx="2418">
                  <c:v>-13.676510006776072</c:v>
                </c:pt>
                <c:pt idx="2419">
                  <c:v>-98.505068734672676</c:v>
                </c:pt>
                <c:pt idx="2420">
                  <c:v>12.979723396426829</c:v>
                </c:pt>
                <c:pt idx="2421">
                  <c:v>9.3718564937908209</c:v>
                </c:pt>
                <c:pt idx="2422">
                  <c:v>8.7101656058590553</c:v>
                </c:pt>
                <c:pt idx="2423">
                  <c:v>21.958900711404279</c:v>
                </c:pt>
                <c:pt idx="2424">
                  <c:v>-98.83005379235253</c:v>
                </c:pt>
                <c:pt idx="2425">
                  <c:v>-98.254670411542293</c:v>
                </c:pt>
                <c:pt idx="2426">
                  <c:v>-99.277574199649379</c:v>
                </c:pt>
                <c:pt idx="2427">
                  <c:v>7.056471148419277</c:v>
                </c:pt>
                <c:pt idx="2428">
                  <c:v>-97.624945266988874</c:v>
                </c:pt>
                <c:pt idx="2429">
                  <c:v>-99.597231633432841</c:v>
                </c:pt>
                <c:pt idx="2430">
                  <c:v>-99.552479592703165</c:v>
                </c:pt>
                <c:pt idx="2431">
                  <c:v>-43.417437645989381</c:v>
                </c:pt>
                <c:pt idx="2432">
                  <c:v>-25.713743438281973</c:v>
                </c:pt>
                <c:pt idx="2433">
                  <c:v>-90.88230446371638</c:v>
                </c:pt>
                <c:pt idx="2434">
                  <c:v>-30.328531257335889</c:v>
                </c:pt>
                <c:pt idx="2435">
                  <c:v>1.4667281563258041</c:v>
                </c:pt>
                <c:pt idx="2436">
                  <c:v>-1.8459883824501409</c:v>
                </c:pt>
                <c:pt idx="2437">
                  <c:v>-19.860815825706783</c:v>
                </c:pt>
                <c:pt idx="2438">
                  <c:v>7.1651546759056552</c:v>
                </c:pt>
                <c:pt idx="2439">
                  <c:v>7.1214681599552483</c:v>
                </c:pt>
                <c:pt idx="2440">
                  <c:v>-15.112837409243093</c:v>
                </c:pt>
                <c:pt idx="2441">
                  <c:v>27.15653058472337</c:v>
                </c:pt>
                <c:pt idx="2442">
                  <c:v>-56.985830185318065</c:v>
                </c:pt>
                <c:pt idx="2443">
                  <c:v>-91.567436896792273</c:v>
                </c:pt>
                <c:pt idx="2444">
                  <c:v>-98.313274274402602</c:v>
                </c:pt>
                <c:pt idx="2445">
                  <c:v>-89.363931653244947</c:v>
                </c:pt>
                <c:pt idx="2446">
                  <c:v>8.3020696153955011</c:v>
                </c:pt>
                <c:pt idx="2447">
                  <c:v>-42.494693187134452</c:v>
                </c:pt>
                <c:pt idx="2448">
                  <c:v>14.608910783943207</c:v>
                </c:pt>
                <c:pt idx="2449">
                  <c:v>-72.009729573140774</c:v>
                </c:pt>
                <c:pt idx="2450">
                  <c:v>5.6819441831503905</c:v>
                </c:pt>
                <c:pt idx="2451">
                  <c:v>-89.726210078199529</c:v>
                </c:pt>
                <c:pt idx="2452">
                  <c:v>-7.3302444213950713</c:v>
                </c:pt>
                <c:pt idx="2453">
                  <c:v>29.867225623207126</c:v>
                </c:pt>
                <c:pt idx="2454">
                  <c:v>-59.107290020860979</c:v>
                </c:pt>
                <c:pt idx="2455">
                  <c:v>-9.6083363994918773</c:v>
                </c:pt>
                <c:pt idx="2456">
                  <c:v>-97.380940092534161</c:v>
                </c:pt>
                <c:pt idx="2457">
                  <c:v>-87.333041423940671</c:v>
                </c:pt>
                <c:pt idx="2458">
                  <c:v>3.4795044643823365</c:v>
                </c:pt>
                <c:pt idx="2459">
                  <c:v>-82.879147846557771</c:v>
                </c:pt>
                <c:pt idx="2460">
                  <c:v>-85.841306732951182</c:v>
                </c:pt>
                <c:pt idx="2461">
                  <c:v>-66.772675282988402</c:v>
                </c:pt>
                <c:pt idx="2462">
                  <c:v>-5.9397345844370122</c:v>
                </c:pt>
                <c:pt idx="2463">
                  <c:v>-50.913404468211567</c:v>
                </c:pt>
                <c:pt idx="2464">
                  <c:v>-2.4107165154675907</c:v>
                </c:pt>
                <c:pt idx="2465">
                  <c:v>-12.163464820201018</c:v>
                </c:pt>
                <c:pt idx="2466">
                  <c:v>-14.404263431023088</c:v>
                </c:pt>
                <c:pt idx="2467">
                  <c:v>-1.8332020850988024</c:v>
                </c:pt>
                <c:pt idx="2468">
                  <c:v>13.158731559345568</c:v>
                </c:pt>
                <c:pt idx="2469">
                  <c:v>-5.9365380100991771</c:v>
                </c:pt>
                <c:pt idx="2470">
                  <c:v>32.3573570323803</c:v>
                </c:pt>
                <c:pt idx="2471">
                  <c:v>-5.5295075444149022</c:v>
                </c:pt>
                <c:pt idx="2472">
                  <c:v>-99.198725365982781</c:v>
                </c:pt>
                <c:pt idx="2473">
                  <c:v>-1.5273964734459571</c:v>
                </c:pt>
                <c:pt idx="2474">
                  <c:v>-24.113325219806107</c:v>
                </c:pt>
                <c:pt idx="2475">
                  <c:v>2.9360868269504516</c:v>
                </c:pt>
                <c:pt idx="2476">
                  <c:v>-13.865107892708314</c:v>
                </c:pt>
                <c:pt idx="2477">
                  <c:v>-4.4245583483034014</c:v>
                </c:pt>
                <c:pt idx="2478">
                  <c:v>-98.851364287938097</c:v>
                </c:pt>
                <c:pt idx="2479">
                  <c:v>-44.16650156582196</c:v>
                </c:pt>
                <c:pt idx="2480">
                  <c:v>14.231715012078721</c:v>
                </c:pt>
                <c:pt idx="2481">
                  <c:v>8.6579548916744233</c:v>
                </c:pt>
                <c:pt idx="2482">
                  <c:v>17.901382351912869</c:v>
                </c:pt>
                <c:pt idx="2483">
                  <c:v>9.2077656777819783</c:v>
                </c:pt>
                <c:pt idx="2484">
                  <c:v>8.8582735501787244</c:v>
                </c:pt>
                <c:pt idx="2485">
                  <c:v>-50.974139380630426</c:v>
                </c:pt>
                <c:pt idx="2486">
                  <c:v>-77.279815131450789</c:v>
                </c:pt>
                <c:pt idx="2487">
                  <c:v>-18.462847315293775</c:v>
                </c:pt>
                <c:pt idx="2488">
                  <c:v>47.208641405959945</c:v>
                </c:pt>
                <c:pt idx="2489">
                  <c:v>19.113949550731466</c:v>
                </c:pt>
                <c:pt idx="2490">
                  <c:v>-24.981727914917844</c:v>
                </c:pt>
                <c:pt idx="2491">
                  <c:v>-47.298078892120607</c:v>
                </c:pt>
                <c:pt idx="2492">
                  <c:v>5.6233403202900893</c:v>
                </c:pt>
                <c:pt idx="2493">
                  <c:v>-17.600837768857708</c:v>
                </c:pt>
                <c:pt idx="2494">
                  <c:v>2.6089707197120422</c:v>
                </c:pt>
                <c:pt idx="2495">
                  <c:v>-99.493875729842856</c:v>
                </c:pt>
                <c:pt idx="2496">
                  <c:v>3.9739079619674245</c:v>
                </c:pt>
                <c:pt idx="2497">
                  <c:v>-3.4250961053404438</c:v>
                </c:pt>
                <c:pt idx="2498">
                  <c:v>10.632372307676938</c:v>
                </c:pt>
                <c:pt idx="2499">
                  <c:v>17.139532134728949</c:v>
                </c:pt>
                <c:pt idx="2500">
                  <c:v>5.6414542415378186</c:v>
                </c:pt>
                <c:pt idx="2501">
                  <c:v>4.3788073780931436</c:v>
                </c:pt>
                <c:pt idx="2502">
                  <c:v>-15.854442655620726</c:v>
                </c:pt>
                <c:pt idx="2503">
                  <c:v>4.6132228295343491</c:v>
                </c:pt>
                <c:pt idx="2504">
                  <c:v>-1.6669802195314023</c:v>
                </c:pt>
                <c:pt idx="2505">
                  <c:v>4.8476382809755547</c:v>
                </c:pt>
                <c:pt idx="2506">
                  <c:v>7.6691478965042457</c:v>
                </c:pt>
                <c:pt idx="2507">
                  <c:v>-0.57055522165412742</c:v>
                </c:pt>
                <c:pt idx="2508">
                  <c:v>-0.7996430491989418</c:v>
                </c:pt>
                <c:pt idx="2509">
                  <c:v>-3.1970738025749075</c:v>
                </c:pt>
                <c:pt idx="2510">
                  <c:v>17.207725720602753</c:v>
                </c:pt>
                <c:pt idx="2511">
                  <c:v>-33.976888101584471</c:v>
                </c:pt>
                <c:pt idx="2512">
                  <c:v>5.2461445484256037</c:v>
                </c:pt>
                <c:pt idx="2513">
                  <c:v>1.2845234190692307</c:v>
                </c:pt>
                <c:pt idx="2514">
                  <c:v>-44.731229698839407</c:v>
                </c:pt>
                <c:pt idx="2515">
                  <c:v>-29.630612526908664</c:v>
                </c:pt>
                <c:pt idx="2516">
                  <c:v>17.711718941201347</c:v>
                </c:pt>
                <c:pt idx="2517">
                  <c:v>-98.985620410127154</c:v>
                </c:pt>
                <c:pt idx="2518">
                  <c:v>17.294033227724288</c:v>
                </c:pt>
                <c:pt idx="2519">
                  <c:v>27.567823149524763</c:v>
                </c:pt>
                <c:pt idx="2520">
                  <c:v>13.532730756872219</c:v>
                </c:pt>
                <c:pt idx="2521">
                  <c:v>25.074495166013754</c:v>
                </c:pt>
                <c:pt idx="2522">
                  <c:v>-1.3611746078785567</c:v>
                </c:pt>
                <c:pt idx="2523">
                  <c:v>-82.055497192175721</c:v>
                </c:pt>
                <c:pt idx="2524">
                  <c:v>-99.272246575752987</c:v>
                </c:pt>
                <c:pt idx="2525">
                  <c:v>-59.030572236752946</c:v>
                </c:pt>
                <c:pt idx="2526">
                  <c:v>3.7948997990486864</c:v>
                </c:pt>
                <c:pt idx="2527">
                  <c:v>-91.708086167657001</c:v>
                </c:pt>
                <c:pt idx="2528">
                  <c:v>19.875799767915385</c:v>
                </c:pt>
                <c:pt idx="2529">
                  <c:v>-5.6840086374102423</c:v>
                </c:pt>
                <c:pt idx="2530">
                  <c:v>7.0937645156940148</c:v>
                </c:pt>
                <c:pt idx="2531">
                  <c:v>-16.867756720714304</c:v>
                </c:pt>
                <c:pt idx="2532">
                  <c:v>16.347847223725239</c:v>
                </c:pt>
                <c:pt idx="2533">
                  <c:v>29.895994792247642</c:v>
                </c:pt>
                <c:pt idx="2534">
                  <c:v>-98.964309914541587</c:v>
                </c:pt>
                <c:pt idx="2535">
                  <c:v>-99.098566036730645</c:v>
                </c:pt>
                <c:pt idx="2536">
                  <c:v>-9.6701368366900144</c:v>
                </c:pt>
                <c:pt idx="2537">
                  <c:v>-90.403883837820459</c:v>
                </c:pt>
                <c:pt idx="2538">
                  <c:v>-10.474608045045059</c:v>
                </c:pt>
                <c:pt idx="2539">
                  <c:v>5.3335175803264168</c:v>
                </c:pt>
                <c:pt idx="2540">
                  <c:v>5.4965428715559828</c:v>
                </c:pt>
                <c:pt idx="2541">
                  <c:v>4.1742266204717282</c:v>
                </c:pt>
                <c:pt idx="2542">
                  <c:v>-19.681807662788046</c:v>
                </c:pt>
                <c:pt idx="2543">
                  <c:v>-91.738986386256059</c:v>
                </c:pt>
                <c:pt idx="2544">
                  <c:v>9.8012629798399384</c:v>
                </c:pt>
                <c:pt idx="2545">
                  <c:v>-6.1922639571259461</c:v>
                </c:pt>
                <c:pt idx="2546">
                  <c:v>-86.484883699635233</c:v>
                </c:pt>
                <c:pt idx="2547">
                  <c:v>-5.8406407799641382</c:v>
                </c:pt>
                <c:pt idx="2548">
                  <c:v>0.73790920729951071</c:v>
                </c:pt>
                <c:pt idx="2549">
                  <c:v>-98.069269099947888</c:v>
                </c:pt>
                <c:pt idx="2550">
                  <c:v>1.9323624848703806</c:v>
                </c:pt>
                <c:pt idx="2551">
                  <c:v>-8.6344467512315966</c:v>
                </c:pt>
                <c:pt idx="2552">
                  <c:v>8.9946607219263353</c:v>
                </c:pt>
                <c:pt idx="2553">
                  <c:v>19.946124403347746</c:v>
                </c:pt>
                <c:pt idx="2554">
                  <c:v>-37.001912949955297</c:v>
                </c:pt>
                <c:pt idx="2555">
                  <c:v>-79.576021030795332</c:v>
                </c:pt>
                <c:pt idx="2556">
                  <c:v>-72.927146408099318</c:v>
                </c:pt>
                <c:pt idx="2557">
                  <c:v>-34.169748086633824</c:v>
                </c:pt>
                <c:pt idx="2558">
                  <c:v>1.7256506776904084</c:v>
                </c:pt>
                <c:pt idx="2559">
                  <c:v>-97.992551315839862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DC-4605-A77F-8E87FA25551A}"/>
            </c:ext>
          </c:extLst>
        </c:ser>
        <c:ser>
          <c:idx val="1"/>
          <c:order val="1"/>
          <c:tx>
            <c:v>Contrôles_positifs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Feuil1!$F:$F</c:f>
              <c:strCache>
                <c:ptCount val="256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11</c:v>
                </c:pt>
                <c:pt idx="770">
                  <c:v>11</c:v>
                </c:pt>
                <c:pt idx="771">
                  <c:v>11</c:v>
                </c:pt>
                <c:pt idx="772">
                  <c:v>11</c:v>
                </c:pt>
                <c:pt idx="773">
                  <c:v>11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11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13</c:v>
                </c:pt>
                <c:pt idx="805">
                  <c:v>13</c:v>
                </c:pt>
                <c:pt idx="806">
                  <c:v>13</c:v>
                </c:pt>
                <c:pt idx="807">
                  <c:v>13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13</c:v>
                </c:pt>
                <c:pt idx="812">
                  <c:v>13</c:v>
                </c:pt>
                <c:pt idx="813">
                  <c:v>13</c:v>
                </c:pt>
                <c:pt idx="814">
                  <c:v>13</c:v>
                </c:pt>
                <c:pt idx="815">
                  <c:v>13</c:v>
                </c:pt>
                <c:pt idx="816">
                  <c:v>13</c:v>
                </c:pt>
                <c:pt idx="817">
                  <c:v>14</c:v>
                </c:pt>
                <c:pt idx="818">
                  <c:v>14</c:v>
                </c:pt>
                <c:pt idx="819">
                  <c:v>14</c:v>
                </c:pt>
                <c:pt idx="820">
                  <c:v>14</c:v>
                </c:pt>
                <c:pt idx="821">
                  <c:v>14</c:v>
                </c:pt>
                <c:pt idx="822">
                  <c:v>14</c:v>
                </c:pt>
                <c:pt idx="823">
                  <c:v>14</c:v>
                </c:pt>
                <c:pt idx="824">
                  <c:v>14</c:v>
                </c:pt>
                <c:pt idx="825">
                  <c:v>14</c:v>
                </c:pt>
                <c:pt idx="826">
                  <c:v>14</c:v>
                </c:pt>
                <c:pt idx="827">
                  <c:v>14</c:v>
                </c:pt>
                <c:pt idx="828">
                  <c:v>14</c:v>
                </c:pt>
                <c:pt idx="829">
                  <c:v>14</c:v>
                </c:pt>
                <c:pt idx="830">
                  <c:v>14</c:v>
                </c:pt>
                <c:pt idx="831">
                  <c:v>14</c:v>
                </c:pt>
                <c:pt idx="832">
                  <c:v>14</c:v>
                </c:pt>
                <c:pt idx="833">
                  <c:v>15</c:v>
                </c:pt>
                <c:pt idx="834">
                  <c:v>15</c:v>
                </c:pt>
                <c:pt idx="835">
                  <c:v>15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15</c:v>
                </c:pt>
                <c:pt idx="843">
                  <c:v>15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15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19</c:v>
                </c:pt>
                <c:pt idx="898">
                  <c:v>19</c:v>
                </c:pt>
                <c:pt idx="899">
                  <c:v>19</c:v>
                </c:pt>
                <c:pt idx="900">
                  <c:v>19</c:v>
                </c:pt>
                <c:pt idx="901">
                  <c:v>19</c:v>
                </c:pt>
                <c:pt idx="902">
                  <c:v>19</c:v>
                </c:pt>
                <c:pt idx="903">
                  <c:v>19</c:v>
                </c:pt>
                <c:pt idx="904">
                  <c:v>19</c:v>
                </c:pt>
                <c:pt idx="905">
                  <c:v>19</c:v>
                </c:pt>
                <c:pt idx="906">
                  <c:v>19</c:v>
                </c:pt>
                <c:pt idx="907">
                  <c:v>19</c:v>
                </c:pt>
                <c:pt idx="908">
                  <c:v>19</c:v>
                </c:pt>
                <c:pt idx="909">
                  <c:v>19</c:v>
                </c:pt>
                <c:pt idx="910">
                  <c:v>19</c:v>
                </c:pt>
                <c:pt idx="911">
                  <c:v>19</c:v>
                </c:pt>
                <c:pt idx="912">
                  <c:v>19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22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22</c:v>
                </c:pt>
                <c:pt idx="951">
                  <c:v>22</c:v>
                </c:pt>
                <c:pt idx="952">
                  <c:v>22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22</c:v>
                </c:pt>
                <c:pt idx="960">
                  <c:v>22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8</c:v>
                </c:pt>
                <c:pt idx="1042">
                  <c:v>8</c:v>
                </c:pt>
                <c:pt idx="1043">
                  <c:v>8</c:v>
                </c:pt>
                <c:pt idx="1044">
                  <c:v>8</c:v>
                </c:pt>
                <c:pt idx="1045">
                  <c:v>8</c:v>
                </c:pt>
                <c:pt idx="1046">
                  <c:v>8</c:v>
                </c:pt>
                <c:pt idx="1047">
                  <c:v>8</c:v>
                </c:pt>
                <c:pt idx="1048">
                  <c:v>8</c:v>
                </c:pt>
                <c:pt idx="1049">
                  <c:v>8</c:v>
                </c:pt>
                <c:pt idx="1050">
                  <c:v>8</c:v>
                </c:pt>
                <c:pt idx="1051">
                  <c:v>8</c:v>
                </c:pt>
                <c:pt idx="1052">
                  <c:v>8</c:v>
                </c:pt>
                <c:pt idx="1053">
                  <c:v>8</c:v>
                </c:pt>
                <c:pt idx="1054">
                  <c:v>8</c:v>
                </c:pt>
                <c:pt idx="1055">
                  <c:v>8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10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11</c:v>
                </c:pt>
                <c:pt idx="1091">
                  <c:v>11</c:v>
                </c:pt>
                <c:pt idx="1092">
                  <c:v>11</c:v>
                </c:pt>
                <c:pt idx="1093">
                  <c:v>11</c:v>
                </c:pt>
                <c:pt idx="1094">
                  <c:v>11</c:v>
                </c:pt>
                <c:pt idx="1095">
                  <c:v>11</c:v>
                </c:pt>
                <c:pt idx="1096">
                  <c:v>11</c:v>
                </c:pt>
                <c:pt idx="1097">
                  <c:v>11</c:v>
                </c:pt>
                <c:pt idx="1098">
                  <c:v>11</c:v>
                </c:pt>
                <c:pt idx="1099">
                  <c:v>11</c:v>
                </c:pt>
                <c:pt idx="1100">
                  <c:v>11</c:v>
                </c:pt>
                <c:pt idx="1101">
                  <c:v>11</c:v>
                </c:pt>
                <c:pt idx="1102">
                  <c:v>11</c:v>
                </c:pt>
                <c:pt idx="1103">
                  <c:v>11</c:v>
                </c:pt>
                <c:pt idx="1104">
                  <c:v>11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</c:v>
                </c:pt>
                <c:pt idx="1113">
                  <c:v>12</c:v>
                </c:pt>
                <c:pt idx="1114">
                  <c:v>12</c:v>
                </c:pt>
                <c:pt idx="1115">
                  <c:v>12</c:v>
                </c:pt>
                <c:pt idx="1116">
                  <c:v>12</c:v>
                </c:pt>
                <c:pt idx="1117">
                  <c:v>12</c:v>
                </c:pt>
                <c:pt idx="1118">
                  <c:v>12</c:v>
                </c:pt>
                <c:pt idx="1119">
                  <c:v>12</c:v>
                </c:pt>
                <c:pt idx="1120">
                  <c:v>12</c:v>
                </c:pt>
                <c:pt idx="1121">
                  <c:v>13</c:v>
                </c:pt>
                <c:pt idx="1122">
                  <c:v>13</c:v>
                </c:pt>
                <c:pt idx="1123">
                  <c:v>13</c:v>
                </c:pt>
                <c:pt idx="1124">
                  <c:v>13</c:v>
                </c:pt>
                <c:pt idx="1125">
                  <c:v>13</c:v>
                </c:pt>
                <c:pt idx="1126">
                  <c:v>13</c:v>
                </c:pt>
                <c:pt idx="1127">
                  <c:v>13</c:v>
                </c:pt>
                <c:pt idx="1128">
                  <c:v>13</c:v>
                </c:pt>
                <c:pt idx="1129">
                  <c:v>13</c:v>
                </c:pt>
                <c:pt idx="1130">
                  <c:v>13</c:v>
                </c:pt>
                <c:pt idx="1131">
                  <c:v>13</c:v>
                </c:pt>
                <c:pt idx="1132">
                  <c:v>13</c:v>
                </c:pt>
                <c:pt idx="1133">
                  <c:v>13</c:v>
                </c:pt>
                <c:pt idx="1134">
                  <c:v>13</c:v>
                </c:pt>
                <c:pt idx="1135">
                  <c:v>13</c:v>
                </c:pt>
                <c:pt idx="1136">
                  <c:v>13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14</c:v>
                </c:pt>
                <c:pt idx="1149">
                  <c:v>14</c:v>
                </c:pt>
                <c:pt idx="1150">
                  <c:v>14</c:v>
                </c:pt>
                <c:pt idx="1151">
                  <c:v>14</c:v>
                </c:pt>
                <c:pt idx="1152">
                  <c:v>14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16</c:v>
                </c:pt>
                <c:pt idx="1183">
                  <c:v>16</c:v>
                </c:pt>
                <c:pt idx="1184">
                  <c:v>16</c:v>
                </c:pt>
                <c:pt idx="1185">
                  <c:v>17</c:v>
                </c:pt>
                <c:pt idx="1186">
                  <c:v>17</c:v>
                </c:pt>
                <c:pt idx="1187">
                  <c:v>17</c:v>
                </c:pt>
                <c:pt idx="1188">
                  <c:v>17</c:v>
                </c:pt>
                <c:pt idx="1189">
                  <c:v>17</c:v>
                </c:pt>
                <c:pt idx="1190">
                  <c:v>17</c:v>
                </c:pt>
                <c:pt idx="1191">
                  <c:v>17</c:v>
                </c:pt>
                <c:pt idx="1192">
                  <c:v>17</c:v>
                </c:pt>
                <c:pt idx="1193">
                  <c:v>17</c:v>
                </c:pt>
                <c:pt idx="1194">
                  <c:v>17</c:v>
                </c:pt>
                <c:pt idx="1195">
                  <c:v>17</c:v>
                </c:pt>
                <c:pt idx="1196">
                  <c:v>17</c:v>
                </c:pt>
                <c:pt idx="1197">
                  <c:v>17</c:v>
                </c:pt>
                <c:pt idx="1198">
                  <c:v>17</c:v>
                </c:pt>
                <c:pt idx="1199">
                  <c:v>17</c:v>
                </c:pt>
                <c:pt idx="1200">
                  <c:v>17</c:v>
                </c:pt>
                <c:pt idx="1201">
                  <c:v>18</c:v>
                </c:pt>
                <c:pt idx="1202">
                  <c:v>18</c:v>
                </c:pt>
                <c:pt idx="1203">
                  <c:v>18</c:v>
                </c:pt>
                <c:pt idx="1204">
                  <c:v>18</c:v>
                </c:pt>
                <c:pt idx="1205">
                  <c:v>18</c:v>
                </c:pt>
                <c:pt idx="1206">
                  <c:v>18</c:v>
                </c:pt>
                <c:pt idx="1207">
                  <c:v>18</c:v>
                </c:pt>
                <c:pt idx="1208">
                  <c:v>18</c:v>
                </c:pt>
                <c:pt idx="1209">
                  <c:v>18</c:v>
                </c:pt>
                <c:pt idx="1210">
                  <c:v>18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19</c:v>
                </c:pt>
                <c:pt idx="1218">
                  <c:v>19</c:v>
                </c:pt>
                <c:pt idx="1219">
                  <c:v>19</c:v>
                </c:pt>
                <c:pt idx="1220">
                  <c:v>19</c:v>
                </c:pt>
                <c:pt idx="1221">
                  <c:v>19</c:v>
                </c:pt>
                <c:pt idx="1222">
                  <c:v>19</c:v>
                </c:pt>
                <c:pt idx="1223">
                  <c:v>19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20</c:v>
                </c:pt>
                <c:pt idx="1234">
                  <c:v>20</c:v>
                </c:pt>
                <c:pt idx="1235">
                  <c:v>20</c:v>
                </c:pt>
                <c:pt idx="1236">
                  <c:v>20</c:v>
                </c:pt>
                <c:pt idx="1237">
                  <c:v>20</c:v>
                </c:pt>
                <c:pt idx="1238">
                  <c:v>20</c:v>
                </c:pt>
                <c:pt idx="1239">
                  <c:v>20</c:v>
                </c:pt>
                <c:pt idx="1240">
                  <c:v>20</c:v>
                </c:pt>
                <c:pt idx="1241">
                  <c:v>20</c:v>
                </c:pt>
                <c:pt idx="1242">
                  <c:v>20</c:v>
                </c:pt>
                <c:pt idx="1243">
                  <c:v>20</c:v>
                </c:pt>
                <c:pt idx="1244">
                  <c:v>20</c:v>
                </c:pt>
                <c:pt idx="1245">
                  <c:v>20</c:v>
                </c:pt>
                <c:pt idx="1246">
                  <c:v>20</c:v>
                </c:pt>
                <c:pt idx="1247">
                  <c:v>20</c:v>
                </c:pt>
                <c:pt idx="1248">
                  <c:v>20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21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21</c:v>
                </c:pt>
                <c:pt idx="1264">
                  <c:v>21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22</c:v>
                </c:pt>
                <c:pt idx="1270">
                  <c:v>22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22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7</c:v>
                </c:pt>
                <c:pt idx="1358">
                  <c:v>7</c:v>
                </c:pt>
                <c:pt idx="1359">
                  <c:v>7</c:v>
                </c:pt>
                <c:pt idx="1360">
                  <c:v>7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10</c:v>
                </c:pt>
                <c:pt idx="1394">
                  <c:v>10</c:v>
                </c:pt>
                <c:pt idx="1395">
                  <c:v>10</c:v>
                </c:pt>
                <c:pt idx="1396">
                  <c:v>10</c:v>
                </c:pt>
                <c:pt idx="1397">
                  <c:v>10</c:v>
                </c:pt>
                <c:pt idx="1398">
                  <c:v>10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10</c:v>
                </c:pt>
                <c:pt idx="1406">
                  <c:v>10</c:v>
                </c:pt>
                <c:pt idx="1407">
                  <c:v>10</c:v>
                </c:pt>
                <c:pt idx="1408">
                  <c:v>10</c:v>
                </c:pt>
                <c:pt idx="1409">
                  <c:v>11</c:v>
                </c:pt>
                <c:pt idx="1410">
                  <c:v>11</c:v>
                </c:pt>
                <c:pt idx="1411">
                  <c:v>11</c:v>
                </c:pt>
                <c:pt idx="1412">
                  <c:v>11</c:v>
                </c:pt>
                <c:pt idx="1413">
                  <c:v>11</c:v>
                </c:pt>
                <c:pt idx="1414">
                  <c:v>11</c:v>
                </c:pt>
                <c:pt idx="1415">
                  <c:v>11</c:v>
                </c:pt>
                <c:pt idx="1416">
                  <c:v>11</c:v>
                </c:pt>
                <c:pt idx="1417">
                  <c:v>11</c:v>
                </c:pt>
                <c:pt idx="1418">
                  <c:v>11</c:v>
                </c:pt>
                <c:pt idx="1419">
                  <c:v>11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11</c:v>
                </c:pt>
                <c:pt idx="1424">
                  <c:v>11</c:v>
                </c:pt>
                <c:pt idx="1425">
                  <c:v>12</c:v>
                </c:pt>
                <c:pt idx="1426">
                  <c:v>12</c:v>
                </c:pt>
                <c:pt idx="1427">
                  <c:v>12</c:v>
                </c:pt>
                <c:pt idx="1428">
                  <c:v>12</c:v>
                </c:pt>
                <c:pt idx="1429">
                  <c:v>12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12</c:v>
                </c:pt>
                <c:pt idx="1440">
                  <c:v>12</c:v>
                </c:pt>
                <c:pt idx="1441">
                  <c:v>13</c:v>
                </c:pt>
                <c:pt idx="1442">
                  <c:v>13</c:v>
                </c:pt>
                <c:pt idx="1443">
                  <c:v>13</c:v>
                </c:pt>
                <c:pt idx="1444">
                  <c:v>13</c:v>
                </c:pt>
                <c:pt idx="1445">
                  <c:v>13</c:v>
                </c:pt>
                <c:pt idx="1446">
                  <c:v>13</c:v>
                </c:pt>
                <c:pt idx="1447">
                  <c:v>13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13</c:v>
                </c:pt>
                <c:pt idx="1456">
                  <c:v>13</c:v>
                </c:pt>
                <c:pt idx="1457">
                  <c:v>14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14</c:v>
                </c:pt>
                <c:pt idx="1462">
                  <c:v>14</c:v>
                </c:pt>
                <c:pt idx="1463">
                  <c:v>14</c:v>
                </c:pt>
                <c:pt idx="1464">
                  <c:v>14</c:v>
                </c:pt>
                <c:pt idx="1465">
                  <c:v>14</c:v>
                </c:pt>
                <c:pt idx="1466">
                  <c:v>14</c:v>
                </c:pt>
                <c:pt idx="1467">
                  <c:v>14</c:v>
                </c:pt>
                <c:pt idx="1468">
                  <c:v>14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15</c:v>
                </c:pt>
                <c:pt idx="1474">
                  <c:v>15</c:v>
                </c:pt>
                <c:pt idx="1475">
                  <c:v>15</c:v>
                </c:pt>
                <c:pt idx="1476">
                  <c:v>15</c:v>
                </c:pt>
                <c:pt idx="1477">
                  <c:v>15</c:v>
                </c:pt>
                <c:pt idx="1478">
                  <c:v>15</c:v>
                </c:pt>
                <c:pt idx="1479">
                  <c:v>15</c:v>
                </c:pt>
                <c:pt idx="1480">
                  <c:v>15</c:v>
                </c:pt>
                <c:pt idx="1481">
                  <c:v>15</c:v>
                </c:pt>
                <c:pt idx="1482">
                  <c:v>15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16</c:v>
                </c:pt>
                <c:pt idx="1493">
                  <c:v>16</c:v>
                </c:pt>
                <c:pt idx="1494">
                  <c:v>16</c:v>
                </c:pt>
                <c:pt idx="1495">
                  <c:v>16</c:v>
                </c:pt>
                <c:pt idx="1496">
                  <c:v>16</c:v>
                </c:pt>
                <c:pt idx="1497">
                  <c:v>16</c:v>
                </c:pt>
                <c:pt idx="1498">
                  <c:v>16</c:v>
                </c:pt>
                <c:pt idx="1499">
                  <c:v>16</c:v>
                </c:pt>
                <c:pt idx="1500">
                  <c:v>16</c:v>
                </c:pt>
                <c:pt idx="1501">
                  <c:v>16</c:v>
                </c:pt>
                <c:pt idx="1502">
                  <c:v>16</c:v>
                </c:pt>
                <c:pt idx="1503">
                  <c:v>16</c:v>
                </c:pt>
                <c:pt idx="1504">
                  <c:v>16</c:v>
                </c:pt>
                <c:pt idx="1505">
                  <c:v>17</c:v>
                </c:pt>
                <c:pt idx="1506">
                  <c:v>17</c:v>
                </c:pt>
                <c:pt idx="1507">
                  <c:v>17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</c:v>
                </c:pt>
                <c:pt idx="1516">
                  <c:v>17</c:v>
                </c:pt>
                <c:pt idx="1517">
                  <c:v>17</c:v>
                </c:pt>
                <c:pt idx="1518">
                  <c:v>17</c:v>
                </c:pt>
                <c:pt idx="1519">
                  <c:v>17</c:v>
                </c:pt>
                <c:pt idx="1520">
                  <c:v>17</c:v>
                </c:pt>
                <c:pt idx="1521">
                  <c:v>18</c:v>
                </c:pt>
                <c:pt idx="1522">
                  <c:v>18</c:v>
                </c:pt>
                <c:pt idx="1523">
                  <c:v>18</c:v>
                </c:pt>
                <c:pt idx="1524">
                  <c:v>18</c:v>
                </c:pt>
                <c:pt idx="1525">
                  <c:v>18</c:v>
                </c:pt>
                <c:pt idx="1526">
                  <c:v>18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18</c:v>
                </c:pt>
                <c:pt idx="1531">
                  <c:v>18</c:v>
                </c:pt>
                <c:pt idx="1532">
                  <c:v>18</c:v>
                </c:pt>
                <c:pt idx="1533">
                  <c:v>18</c:v>
                </c:pt>
                <c:pt idx="1534">
                  <c:v>18</c:v>
                </c:pt>
                <c:pt idx="1535">
                  <c:v>18</c:v>
                </c:pt>
                <c:pt idx="1536">
                  <c:v>18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20</c:v>
                </c:pt>
                <c:pt idx="1557">
                  <c:v>20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20</c:v>
                </c:pt>
                <c:pt idx="1562">
                  <c:v>20</c:v>
                </c:pt>
                <c:pt idx="1563">
                  <c:v>20</c:v>
                </c:pt>
                <c:pt idx="1564">
                  <c:v>20</c:v>
                </c:pt>
                <c:pt idx="1565">
                  <c:v>20</c:v>
                </c:pt>
                <c:pt idx="1566">
                  <c:v>20</c:v>
                </c:pt>
                <c:pt idx="1567">
                  <c:v>20</c:v>
                </c:pt>
                <c:pt idx="1568">
                  <c:v>20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22</c:v>
                </c:pt>
                <c:pt idx="1586">
                  <c:v>22</c:v>
                </c:pt>
                <c:pt idx="1587">
                  <c:v>22</c:v>
                </c:pt>
                <c:pt idx="1588">
                  <c:v>22</c:v>
                </c:pt>
                <c:pt idx="1589">
                  <c:v>22</c:v>
                </c:pt>
                <c:pt idx="1590">
                  <c:v>22</c:v>
                </c:pt>
                <c:pt idx="1591">
                  <c:v>22</c:v>
                </c:pt>
                <c:pt idx="1592">
                  <c:v>22</c:v>
                </c:pt>
                <c:pt idx="1593">
                  <c:v>22</c:v>
                </c:pt>
                <c:pt idx="1594">
                  <c:v>22</c:v>
                </c:pt>
                <c:pt idx="1595">
                  <c:v>22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5</c:v>
                </c:pt>
                <c:pt idx="1634">
                  <c:v>5</c:v>
                </c:pt>
                <c:pt idx="1635">
                  <c:v>5</c:v>
                </c:pt>
                <c:pt idx="1636">
                  <c:v>5</c:v>
                </c:pt>
                <c:pt idx="1637">
                  <c:v>5</c:v>
                </c:pt>
                <c:pt idx="1638">
                  <c:v>5</c:v>
                </c:pt>
                <c:pt idx="1639">
                  <c:v>5</c:v>
                </c:pt>
                <c:pt idx="1640">
                  <c:v>5</c:v>
                </c:pt>
                <c:pt idx="1641">
                  <c:v>5</c:v>
                </c:pt>
                <c:pt idx="1642">
                  <c:v>5</c:v>
                </c:pt>
                <c:pt idx="1643">
                  <c:v>5</c:v>
                </c:pt>
                <c:pt idx="1644">
                  <c:v>5</c:v>
                </c:pt>
                <c:pt idx="1645">
                  <c:v>5</c:v>
                </c:pt>
                <c:pt idx="1646">
                  <c:v>5</c:v>
                </c:pt>
                <c:pt idx="1647">
                  <c:v>5</c:v>
                </c:pt>
                <c:pt idx="1648">
                  <c:v>5</c:v>
                </c:pt>
                <c:pt idx="1649">
                  <c:v>6</c:v>
                </c:pt>
                <c:pt idx="1650">
                  <c:v>6</c:v>
                </c:pt>
                <c:pt idx="1651">
                  <c:v>6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8</c:v>
                </c:pt>
                <c:pt idx="1682">
                  <c:v>8</c:v>
                </c:pt>
                <c:pt idx="1683">
                  <c:v>8</c:v>
                </c:pt>
                <c:pt idx="1684">
                  <c:v>8</c:v>
                </c:pt>
                <c:pt idx="1685">
                  <c:v>8</c:v>
                </c:pt>
                <c:pt idx="1686">
                  <c:v>8</c:v>
                </c:pt>
                <c:pt idx="1687">
                  <c:v>8</c:v>
                </c:pt>
                <c:pt idx="1688">
                  <c:v>8</c:v>
                </c:pt>
                <c:pt idx="1689">
                  <c:v>8</c:v>
                </c:pt>
                <c:pt idx="1690">
                  <c:v>8</c:v>
                </c:pt>
                <c:pt idx="1691">
                  <c:v>8</c:v>
                </c:pt>
                <c:pt idx="1692">
                  <c:v>8</c:v>
                </c:pt>
                <c:pt idx="1693">
                  <c:v>8</c:v>
                </c:pt>
                <c:pt idx="1694">
                  <c:v>8</c:v>
                </c:pt>
                <c:pt idx="1695">
                  <c:v>8</c:v>
                </c:pt>
                <c:pt idx="1696">
                  <c:v>8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10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10</c:v>
                </c:pt>
                <c:pt idx="1720">
                  <c:v>10</c:v>
                </c:pt>
                <c:pt idx="1721">
                  <c:v>10</c:v>
                </c:pt>
                <c:pt idx="1722">
                  <c:v>10</c:v>
                </c:pt>
                <c:pt idx="1723">
                  <c:v>10</c:v>
                </c:pt>
                <c:pt idx="1724">
                  <c:v>10</c:v>
                </c:pt>
                <c:pt idx="1725">
                  <c:v>10</c:v>
                </c:pt>
                <c:pt idx="1726">
                  <c:v>10</c:v>
                </c:pt>
                <c:pt idx="1727">
                  <c:v>10</c:v>
                </c:pt>
                <c:pt idx="1728">
                  <c:v>10</c:v>
                </c:pt>
                <c:pt idx="1729">
                  <c:v>11</c:v>
                </c:pt>
                <c:pt idx="1730">
                  <c:v>11</c:v>
                </c:pt>
                <c:pt idx="1731">
                  <c:v>11</c:v>
                </c:pt>
                <c:pt idx="1732">
                  <c:v>11</c:v>
                </c:pt>
                <c:pt idx="1733">
                  <c:v>11</c:v>
                </c:pt>
                <c:pt idx="1734">
                  <c:v>11</c:v>
                </c:pt>
                <c:pt idx="1735">
                  <c:v>11</c:v>
                </c:pt>
                <c:pt idx="1736">
                  <c:v>11</c:v>
                </c:pt>
                <c:pt idx="1737">
                  <c:v>11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12</c:v>
                </c:pt>
                <c:pt idx="1746">
                  <c:v>12</c:v>
                </c:pt>
                <c:pt idx="1747">
                  <c:v>12</c:v>
                </c:pt>
                <c:pt idx="1748">
                  <c:v>12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12</c:v>
                </c:pt>
                <c:pt idx="1759">
                  <c:v>12</c:v>
                </c:pt>
                <c:pt idx="1760">
                  <c:v>12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13</c:v>
                </c:pt>
                <c:pt idx="1766">
                  <c:v>13</c:v>
                </c:pt>
                <c:pt idx="1767">
                  <c:v>13</c:v>
                </c:pt>
                <c:pt idx="1768">
                  <c:v>13</c:v>
                </c:pt>
                <c:pt idx="1769">
                  <c:v>13</c:v>
                </c:pt>
                <c:pt idx="1770">
                  <c:v>13</c:v>
                </c:pt>
                <c:pt idx="1771">
                  <c:v>13</c:v>
                </c:pt>
                <c:pt idx="1772">
                  <c:v>13</c:v>
                </c:pt>
                <c:pt idx="1773">
                  <c:v>13</c:v>
                </c:pt>
                <c:pt idx="1774">
                  <c:v>13</c:v>
                </c:pt>
                <c:pt idx="1775">
                  <c:v>13</c:v>
                </c:pt>
                <c:pt idx="1776">
                  <c:v>13</c:v>
                </c:pt>
                <c:pt idx="1777">
                  <c:v>14</c:v>
                </c:pt>
                <c:pt idx="1778">
                  <c:v>14</c:v>
                </c:pt>
                <c:pt idx="1779">
                  <c:v>14</c:v>
                </c:pt>
                <c:pt idx="1780">
                  <c:v>14</c:v>
                </c:pt>
                <c:pt idx="1781">
                  <c:v>14</c:v>
                </c:pt>
                <c:pt idx="1782">
                  <c:v>14</c:v>
                </c:pt>
                <c:pt idx="1783">
                  <c:v>14</c:v>
                </c:pt>
                <c:pt idx="1784">
                  <c:v>14</c:v>
                </c:pt>
                <c:pt idx="1785">
                  <c:v>14</c:v>
                </c:pt>
                <c:pt idx="1786">
                  <c:v>14</c:v>
                </c:pt>
                <c:pt idx="1787">
                  <c:v>14</c:v>
                </c:pt>
                <c:pt idx="1788">
                  <c:v>14</c:v>
                </c:pt>
                <c:pt idx="1789">
                  <c:v>14</c:v>
                </c:pt>
                <c:pt idx="1790">
                  <c:v>14</c:v>
                </c:pt>
                <c:pt idx="1791">
                  <c:v>14</c:v>
                </c:pt>
                <c:pt idx="1792">
                  <c:v>14</c:v>
                </c:pt>
                <c:pt idx="1793">
                  <c:v>15</c:v>
                </c:pt>
                <c:pt idx="1794">
                  <c:v>15</c:v>
                </c:pt>
                <c:pt idx="1795">
                  <c:v>15</c:v>
                </c:pt>
                <c:pt idx="1796">
                  <c:v>15</c:v>
                </c:pt>
                <c:pt idx="1797">
                  <c:v>15</c:v>
                </c:pt>
                <c:pt idx="1798">
                  <c:v>15</c:v>
                </c:pt>
                <c:pt idx="1799">
                  <c:v>15</c:v>
                </c:pt>
                <c:pt idx="1800">
                  <c:v>15</c:v>
                </c:pt>
                <c:pt idx="1801">
                  <c:v>15</c:v>
                </c:pt>
                <c:pt idx="1802">
                  <c:v>15</c:v>
                </c:pt>
                <c:pt idx="1803">
                  <c:v>15</c:v>
                </c:pt>
                <c:pt idx="1804">
                  <c:v>15</c:v>
                </c:pt>
                <c:pt idx="1805">
                  <c:v>15</c:v>
                </c:pt>
                <c:pt idx="1806">
                  <c:v>15</c:v>
                </c:pt>
                <c:pt idx="1807">
                  <c:v>15</c:v>
                </c:pt>
                <c:pt idx="1808">
                  <c:v>15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17</c:v>
                </c:pt>
                <c:pt idx="1826">
                  <c:v>17</c:v>
                </c:pt>
                <c:pt idx="1827">
                  <c:v>17</c:v>
                </c:pt>
                <c:pt idx="1828">
                  <c:v>17</c:v>
                </c:pt>
                <c:pt idx="1829">
                  <c:v>17</c:v>
                </c:pt>
                <c:pt idx="1830">
                  <c:v>17</c:v>
                </c:pt>
                <c:pt idx="1831">
                  <c:v>17</c:v>
                </c:pt>
                <c:pt idx="1832">
                  <c:v>17</c:v>
                </c:pt>
                <c:pt idx="1833">
                  <c:v>17</c:v>
                </c:pt>
                <c:pt idx="1834">
                  <c:v>17</c:v>
                </c:pt>
                <c:pt idx="1835">
                  <c:v>17</c:v>
                </c:pt>
                <c:pt idx="1836">
                  <c:v>17</c:v>
                </c:pt>
                <c:pt idx="1837">
                  <c:v>17</c:v>
                </c:pt>
                <c:pt idx="1838">
                  <c:v>17</c:v>
                </c:pt>
                <c:pt idx="1839">
                  <c:v>17</c:v>
                </c:pt>
                <c:pt idx="1840">
                  <c:v>17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18</c:v>
                </c:pt>
                <c:pt idx="1847">
                  <c:v>18</c:v>
                </c:pt>
                <c:pt idx="1848">
                  <c:v>18</c:v>
                </c:pt>
                <c:pt idx="1849">
                  <c:v>18</c:v>
                </c:pt>
                <c:pt idx="1850">
                  <c:v>18</c:v>
                </c:pt>
                <c:pt idx="1851">
                  <c:v>18</c:v>
                </c:pt>
                <c:pt idx="1852">
                  <c:v>18</c:v>
                </c:pt>
                <c:pt idx="1853">
                  <c:v>18</c:v>
                </c:pt>
                <c:pt idx="1854">
                  <c:v>18</c:v>
                </c:pt>
                <c:pt idx="1855">
                  <c:v>18</c:v>
                </c:pt>
                <c:pt idx="1856">
                  <c:v>18</c:v>
                </c:pt>
                <c:pt idx="1857">
                  <c:v>19</c:v>
                </c:pt>
                <c:pt idx="1858">
                  <c:v>19</c:v>
                </c:pt>
                <c:pt idx="1859">
                  <c:v>19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19</c:v>
                </c:pt>
                <c:pt idx="1864">
                  <c:v>19</c:v>
                </c:pt>
                <c:pt idx="1865">
                  <c:v>19</c:v>
                </c:pt>
                <c:pt idx="1866">
                  <c:v>19</c:v>
                </c:pt>
                <c:pt idx="1867">
                  <c:v>19</c:v>
                </c:pt>
                <c:pt idx="1868">
                  <c:v>19</c:v>
                </c:pt>
                <c:pt idx="1869">
                  <c:v>19</c:v>
                </c:pt>
                <c:pt idx="1870">
                  <c:v>19</c:v>
                </c:pt>
                <c:pt idx="1871">
                  <c:v>19</c:v>
                </c:pt>
                <c:pt idx="1872">
                  <c:v>19</c:v>
                </c:pt>
                <c:pt idx="1873">
                  <c:v>20</c:v>
                </c:pt>
                <c:pt idx="1874">
                  <c:v>20</c:v>
                </c:pt>
                <c:pt idx="1875">
                  <c:v>20</c:v>
                </c:pt>
                <c:pt idx="1876">
                  <c:v>20</c:v>
                </c:pt>
                <c:pt idx="1877">
                  <c:v>20</c:v>
                </c:pt>
                <c:pt idx="1878">
                  <c:v>20</c:v>
                </c:pt>
                <c:pt idx="1879">
                  <c:v>20</c:v>
                </c:pt>
                <c:pt idx="1880">
                  <c:v>20</c:v>
                </c:pt>
                <c:pt idx="1881">
                  <c:v>20</c:v>
                </c:pt>
                <c:pt idx="1882">
                  <c:v>20</c:v>
                </c:pt>
                <c:pt idx="1883">
                  <c:v>20</c:v>
                </c:pt>
                <c:pt idx="1884">
                  <c:v>20</c:v>
                </c:pt>
                <c:pt idx="1885">
                  <c:v>20</c:v>
                </c:pt>
                <c:pt idx="1886">
                  <c:v>20</c:v>
                </c:pt>
                <c:pt idx="1887">
                  <c:v>20</c:v>
                </c:pt>
                <c:pt idx="1888">
                  <c:v>20</c:v>
                </c:pt>
                <c:pt idx="1889">
                  <c:v>21</c:v>
                </c:pt>
                <c:pt idx="1890">
                  <c:v>21</c:v>
                </c:pt>
                <c:pt idx="1891">
                  <c:v>21</c:v>
                </c:pt>
                <c:pt idx="1892">
                  <c:v>21</c:v>
                </c:pt>
                <c:pt idx="1893">
                  <c:v>21</c:v>
                </c:pt>
                <c:pt idx="1894">
                  <c:v>21</c:v>
                </c:pt>
                <c:pt idx="1895">
                  <c:v>21</c:v>
                </c:pt>
                <c:pt idx="1896">
                  <c:v>21</c:v>
                </c:pt>
                <c:pt idx="1897">
                  <c:v>21</c:v>
                </c:pt>
                <c:pt idx="1898">
                  <c:v>21</c:v>
                </c:pt>
                <c:pt idx="1899">
                  <c:v>21</c:v>
                </c:pt>
                <c:pt idx="1900">
                  <c:v>21</c:v>
                </c:pt>
                <c:pt idx="1901">
                  <c:v>21</c:v>
                </c:pt>
                <c:pt idx="1902">
                  <c:v>21</c:v>
                </c:pt>
                <c:pt idx="1903">
                  <c:v>21</c:v>
                </c:pt>
                <c:pt idx="1904">
                  <c:v>21</c:v>
                </c:pt>
                <c:pt idx="1905">
                  <c:v>22</c:v>
                </c:pt>
                <c:pt idx="1906">
                  <c:v>22</c:v>
                </c:pt>
                <c:pt idx="1907">
                  <c:v>22</c:v>
                </c:pt>
                <c:pt idx="1908">
                  <c:v>22</c:v>
                </c:pt>
                <c:pt idx="1909">
                  <c:v>22</c:v>
                </c:pt>
                <c:pt idx="1910">
                  <c:v>22</c:v>
                </c:pt>
                <c:pt idx="1911">
                  <c:v>22</c:v>
                </c:pt>
                <c:pt idx="1912">
                  <c:v>22</c:v>
                </c:pt>
                <c:pt idx="1913">
                  <c:v>22</c:v>
                </c:pt>
                <c:pt idx="1914">
                  <c:v>22</c:v>
                </c:pt>
                <c:pt idx="1915">
                  <c:v>22</c:v>
                </c:pt>
                <c:pt idx="1916">
                  <c:v>22</c:v>
                </c:pt>
                <c:pt idx="1917">
                  <c:v>22</c:v>
                </c:pt>
                <c:pt idx="1918">
                  <c:v>22</c:v>
                </c:pt>
                <c:pt idx="1919">
                  <c:v>22</c:v>
                </c:pt>
                <c:pt idx="1920">
                  <c:v>22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4</c:v>
                </c:pt>
                <c:pt idx="1938">
                  <c:v>4</c:v>
                </c:pt>
                <c:pt idx="1939">
                  <c:v>4</c:v>
                </c:pt>
                <c:pt idx="1940">
                  <c:v>4</c:v>
                </c:pt>
                <c:pt idx="1941">
                  <c:v>4</c:v>
                </c:pt>
                <c:pt idx="1942">
                  <c:v>4</c:v>
                </c:pt>
                <c:pt idx="1943">
                  <c:v>4</c:v>
                </c:pt>
                <c:pt idx="1944">
                  <c:v>4</c:v>
                </c:pt>
                <c:pt idx="1945">
                  <c:v>4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5</c:v>
                </c:pt>
                <c:pt idx="1954">
                  <c:v>5</c:v>
                </c:pt>
                <c:pt idx="1955">
                  <c:v>5</c:v>
                </c:pt>
                <c:pt idx="1956">
                  <c:v>5</c:v>
                </c:pt>
                <c:pt idx="1957">
                  <c:v>5</c:v>
                </c:pt>
                <c:pt idx="1958">
                  <c:v>5</c:v>
                </c:pt>
                <c:pt idx="1959">
                  <c:v>5</c:v>
                </c:pt>
                <c:pt idx="1960">
                  <c:v>5</c:v>
                </c:pt>
                <c:pt idx="1961">
                  <c:v>5</c:v>
                </c:pt>
                <c:pt idx="1962">
                  <c:v>5</c:v>
                </c:pt>
                <c:pt idx="1963">
                  <c:v>5</c:v>
                </c:pt>
                <c:pt idx="1964">
                  <c:v>5</c:v>
                </c:pt>
                <c:pt idx="1965">
                  <c:v>5</c:v>
                </c:pt>
                <c:pt idx="1966">
                  <c:v>5</c:v>
                </c:pt>
                <c:pt idx="1967">
                  <c:v>5</c:v>
                </c:pt>
                <c:pt idx="1968">
                  <c:v>5</c:v>
                </c:pt>
                <c:pt idx="1969">
                  <c:v>6</c:v>
                </c:pt>
                <c:pt idx="1970">
                  <c:v>6</c:v>
                </c:pt>
                <c:pt idx="1971">
                  <c:v>6</c:v>
                </c:pt>
                <c:pt idx="1972">
                  <c:v>6</c:v>
                </c:pt>
                <c:pt idx="1973">
                  <c:v>6</c:v>
                </c:pt>
                <c:pt idx="1974">
                  <c:v>6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6</c:v>
                </c:pt>
                <c:pt idx="1979">
                  <c:v>6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6</c:v>
                </c:pt>
                <c:pt idx="1984">
                  <c:v>6</c:v>
                </c:pt>
                <c:pt idx="1985">
                  <c:v>7</c:v>
                </c:pt>
                <c:pt idx="1986">
                  <c:v>7</c:v>
                </c:pt>
                <c:pt idx="1987">
                  <c:v>7</c:v>
                </c:pt>
                <c:pt idx="1988">
                  <c:v>7</c:v>
                </c:pt>
                <c:pt idx="1989">
                  <c:v>7</c:v>
                </c:pt>
                <c:pt idx="1990">
                  <c:v>7</c:v>
                </c:pt>
                <c:pt idx="1991">
                  <c:v>7</c:v>
                </c:pt>
                <c:pt idx="1992">
                  <c:v>7</c:v>
                </c:pt>
                <c:pt idx="1993">
                  <c:v>7</c:v>
                </c:pt>
                <c:pt idx="1994">
                  <c:v>7</c:v>
                </c:pt>
                <c:pt idx="1995">
                  <c:v>7</c:v>
                </c:pt>
                <c:pt idx="1996">
                  <c:v>7</c:v>
                </c:pt>
                <c:pt idx="1997">
                  <c:v>7</c:v>
                </c:pt>
                <c:pt idx="1998">
                  <c:v>7</c:v>
                </c:pt>
                <c:pt idx="1999">
                  <c:v>7</c:v>
                </c:pt>
                <c:pt idx="2000">
                  <c:v>7</c:v>
                </c:pt>
                <c:pt idx="2001">
                  <c:v>8</c:v>
                </c:pt>
                <c:pt idx="2002">
                  <c:v>8</c:v>
                </c:pt>
                <c:pt idx="2003">
                  <c:v>8</c:v>
                </c:pt>
                <c:pt idx="2004">
                  <c:v>8</c:v>
                </c:pt>
                <c:pt idx="2005">
                  <c:v>8</c:v>
                </c:pt>
                <c:pt idx="2006">
                  <c:v>8</c:v>
                </c:pt>
                <c:pt idx="2007">
                  <c:v>8</c:v>
                </c:pt>
                <c:pt idx="2008">
                  <c:v>8</c:v>
                </c:pt>
                <c:pt idx="2009">
                  <c:v>8</c:v>
                </c:pt>
                <c:pt idx="2010">
                  <c:v>8</c:v>
                </c:pt>
                <c:pt idx="2011">
                  <c:v>8</c:v>
                </c:pt>
                <c:pt idx="2012">
                  <c:v>8</c:v>
                </c:pt>
                <c:pt idx="2013">
                  <c:v>8</c:v>
                </c:pt>
                <c:pt idx="2014">
                  <c:v>8</c:v>
                </c:pt>
                <c:pt idx="2015">
                  <c:v>8</c:v>
                </c:pt>
                <c:pt idx="2016">
                  <c:v>8</c:v>
                </c:pt>
                <c:pt idx="2017">
                  <c:v>9</c:v>
                </c:pt>
                <c:pt idx="2018">
                  <c:v>9</c:v>
                </c:pt>
                <c:pt idx="2019">
                  <c:v>9</c:v>
                </c:pt>
                <c:pt idx="2020">
                  <c:v>9</c:v>
                </c:pt>
                <c:pt idx="2021">
                  <c:v>9</c:v>
                </c:pt>
                <c:pt idx="2022">
                  <c:v>9</c:v>
                </c:pt>
                <c:pt idx="2023">
                  <c:v>9</c:v>
                </c:pt>
                <c:pt idx="2024">
                  <c:v>9</c:v>
                </c:pt>
                <c:pt idx="2025">
                  <c:v>9</c:v>
                </c:pt>
                <c:pt idx="2026">
                  <c:v>9</c:v>
                </c:pt>
                <c:pt idx="2027">
                  <c:v>9</c:v>
                </c:pt>
                <c:pt idx="2028">
                  <c:v>9</c:v>
                </c:pt>
                <c:pt idx="2029">
                  <c:v>9</c:v>
                </c:pt>
                <c:pt idx="2030">
                  <c:v>9</c:v>
                </c:pt>
                <c:pt idx="2031">
                  <c:v>9</c:v>
                </c:pt>
                <c:pt idx="2032">
                  <c:v>9</c:v>
                </c:pt>
                <c:pt idx="2033">
                  <c:v>10</c:v>
                </c:pt>
                <c:pt idx="2034">
                  <c:v>10</c:v>
                </c:pt>
                <c:pt idx="2035">
                  <c:v>10</c:v>
                </c:pt>
                <c:pt idx="2036">
                  <c:v>10</c:v>
                </c:pt>
                <c:pt idx="2037">
                  <c:v>10</c:v>
                </c:pt>
                <c:pt idx="2038">
                  <c:v>10</c:v>
                </c:pt>
                <c:pt idx="2039">
                  <c:v>10</c:v>
                </c:pt>
                <c:pt idx="2040">
                  <c:v>10</c:v>
                </c:pt>
                <c:pt idx="2041">
                  <c:v>10</c:v>
                </c:pt>
                <c:pt idx="2042">
                  <c:v>10</c:v>
                </c:pt>
                <c:pt idx="2043">
                  <c:v>10</c:v>
                </c:pt>
                <c:pt idx="2044">
                  <c:v>10</c:v>
                </c:pt>
                <c:pt idx="2045">
                  <c:v>10</c:v>
                </c:pt>
                <c:pt idx="2046">
                  <c:v>10</c:v>
                </c:pt>
                <c:pt idx="2047">
                  <c:v>10</c:v>
                </c:pt>
                <c:pt idx="2048">
                  <c:v>10</c:v>
                </c:pt>
                <c:pt idx="2049">
                  <c:v>11</c:v>
                </c:pt>
                <c:pt idx="2050">
                  <c:v>11</c:v>
                </c:pt>
                <c:pt idx="2051">
                  <c:v>11</c:v>
                </c:pt>
                <c:pt idx="2052">
                  <c:v>11</c:v>
                </c:pt>
                <c:pt idx="2053">
                  <c:v>11</c:v>
                </c:pt>
                <c:pt idx="2054">
                  <c:v>11</c:v>
                </c:pt>
                <c:pt idx="2055">
                  <c:v>11</c:v>
                </c:pt>
                <c:pt idx="2056">
                  <c:v>11</c:v>
                </c:pt>
                <c:pt idx="2057">
                  <c:v>11</c:v>
                </c:pt>
                <c:pt idx="2058">
                  <c:v>11</c:v>
                </c:pt>
                <c:pt idx="2059">
                  <c:v>11</c:v>
                </c:pt>
                <c:pt idx="2060">
                  <c:v>11</c:v>
                </c:pt>
                <c:pt idx="2061">
                  <c:v>11</c:v>
                </c:pt>
                <c:pt idx="2062">
                  <c:v>11</c:v>
                </c:pt>
                <c:pt idx="2063">
                  <c:v>11</c:v>
                </c:pt>
                <c:pt idx="2064">
                  <c:v>11</c:v>
                </c:pt>
                <c:pt idx="2065">
                  <c:v>12</c:v>
                </c:pt>
                <c:pt idx="2066">
                  <c:v>12</c:v>
                </c:pt>
                <c:pt idx="2067">
                  <c:v>12</c:v>
                </c:pt>
                <c:pt idx="2068">
                  <c:v>12</c:v>
                </c:pt>
                <c:pt idx="2069">
                  <c:v>12</c:v>
                </c:pt>
                <c:pt idx="2070">
                  <c:v>12</c:v>
                </c:pt>
                <c:pt idx="2071">
                  <c:v>12</c:v>
                </c:pt>
                <c:pt idx="2072">
                  <c:v>12</c:v>
                </c:pt>
                <c:pt idx="2073">
                  <c:v>12</c:v>
                </c:pt>
                <c:pt idx="2074">
                  <c:v>12</c:v>
                </c:pt>
                <c:pt idx="2075">
                  <c:v>12</c:v>
                </c:pt>
                <c:pt idx="2076">
                  <c:v>12</c:v>
                </c:pt>
                <c:pt idx="2077">
                  <c:v>12</c:v>
                </c:pt>
                <c:pt idx="2078">
                  <c:v>12</c:v>
                </c:pt>
                <c:pt idx="2079">
                  <c:v>12</c:v>
                </c:pt>
                <c:pt idx="2080">
                  <c:v>12</c:v>
                </c:pt>
                <c:pt idx="2081">
                  <c:v>13</c:v>
                </c:pt>
                <c:pt idx="2082">
                  <c:v>13</c:v>
                </c:pt>
                <c:pt idx="2083">
                  <c:v>13</c:v>
                </c:pt>
                <c:pt idx="2084">
                  <c:v>13</c:v>
                </c:pt>
                <c:pt idx="2085">
                  <c:v>13</c:v>
                </c:pt>
                <c:pt idx="2086">
                  <c:v>13</c:v>
                </c:pt>
                <c:pt idx="2087">
                  <c:v>13</c:v>
                </c:pt>
                <c:pt idx="2088">
                  <c:v>13</c:v>
                </c:pt>
                <c:pt idx="2089">
                  <c:v>13</c:v>
                </c:pt>
                <c:pt idx="2090">
                  <c:v>13</c:v>
                </c:pt>
                <c:pt idx="2091">
                  <c:v>13</c:v>
                </c:pt>
                <c:pt idx="2092">
                  <c:v>13</c:v>
                </c:pt>
                <c:pt idx="2093">
                  <c:v>13</c:v>
                </c:pt>
                <c:pt idx="2094">
                  <c:v>13</c:v>
                </c:pt>
                <c:pt idx="2095">
                  <c:v>13</c:v>
                </c:pt>
                <c:pt idx="2096">
                  <c:v>13</c:v>
                </c:pt>
                <c:pt idx="2097">
                  <c:v>14</c:v>
                </c:pt>
                <c:pt idx="2098">
                  <c:v>14</c:v>
                </c:pt>
                <c:pt idx="2099">
                  <c:v>14</c:v>
                </c:pt>
                <c:pt idx="2100">
                  <c:v>14</c:v>
                </c:pt>
                <c:pt idx="2101">
                  <c:v>14</c:v>
                </c:pt>
                <c:pt idx="2102">
                  <c:v>14</c:v>
                </c:pt>
                <c:pt idx="2103">
                  <c:v>14</c:v>
                </c:pt>
                <c:pt idx="2104">
                  <c:v>14</c:v>
                </c:pt>
                <c:pt idx="2105">
                  <c:v>14</c:v>
                </c:pt>
                <c:pt idx="2106">
                  <c:v>14</c:v>
                </c:pt>
                <c:pt idx="2107">
                  <c:v>14</c:v>
                </c:pt>
                <c:pt idx="2108">
                  <c:v>14</c:v>
                </c:pt>
                <c:pt idx="2109">
                  <c:v>14</c:v>
                </c:pt>
                <c:pt idx="2110">
                  <c:v>14</c:v>
                </c:pt>
                <c:pt idx="2111">
                  <c:v>14</c:v>
                </c:pt>
                <c:pt idx="2112">
                  <c:v>14</c:v>
                </c:pt>
                <c:pt idx="2113">
                  <c:v>15</c:v>
                </c:pt>
                <c:pt idx="2114">
                  <c:v>15</c:v>
                </c:pt>
                <c:pt idx="2115">
                  <c:v>15</c:v>
                </c:pt>
                <c:pt idx="2116">
                  <c:v>15</c:v>
                </c:pt>
                <c:pt idx="2117">
                  <c:v>15</c:v>
                </c:pt>
                <c:pt idx="2118">
                  <c:v>15</c:v>
                </c:pt>
                <c:pt idx="2119">
                  <c:v>15</c:v>
                </c:pt>
                <c:pt idx="2120">
                  <c:v>15</c:v>
                </c:pt>
                <c:pt idx="2121">
                  <c:v>15</c:v>
                </c:pt>
                <c:pt idx="2122">
                  <c:v>15</c:v>
                </c:pt>
                <c:pt idx="2123">
                  <c:v>15</c:v>
                </c:pt>
                <c:pt idx="2124">
                  <c:v>15</c:v>
                </c:pt>
                <c:pt idx="2125">
                  <c:v>15</c:v>
                </c:pt>
                <c:pt idx="2126">
                  <c:v>15</c:v>
                </c:pt>
                <c:pt idx="2127">
                  <c:v>15</c:v>
                </c:pt>
                <c:pt idx="2128">
                  <c:v>15</c:v>
                </c:pt>
                <c:pt idx="2129">
                  <c:v>16</c:v>
                </c:pt>
                <c:pt idx="2130">
                  <c:v>16</c:v>
                </c:pt>
                <c:pt idx="2131">
                  <c:v>16</c:v>
                </c:pt>
                <c:pt idx="2132">
                  <c:v>16</c:v>
                </c:pt>
                <c:pt idx="2133">
                  <c:v>16</c:v>
                </c:pt>
                <c:pt idx="2134">
                  <c:v>16</c:v>
                </c:pt>
                <c:pt idx="2135">
                  <c:v>16</c:v>
                </c:pt>
                <c:pt idx="2136">
                  <c:v>16</c:v>
                </c:pt>
                <c:pt idx="2137">
                  <c:v>16</c:v>
                </c:pt>
                <c:pt idx="2138">
                  <c:v>16</c:v>
                </c:pt>
                <c:pt idx="2139">
                  <c:v>16</c:v>
                </c:pt>
                <c:pt idx="2140">
                  <c:v>16</c:v>
                </c:pt>
                <c:pt idx="2141">
                  <c:v>16</c:v>
                </c:pt>
                <c:pt idx="2142">
                  <c:v>16</c:v>
                </c:pt>
                <c:pt idx="2143">
                  <c:v>16</c:v>
                </c:pt>
                <c:pt idx="2144">
                  <c:v>16</c:v>
                </c:pt>
                <c:pt idx="2145">
                  <c:v>17</c:v>
                </c:pt>
                <c:pt idx="2146">
                  <c:v>17</c:v>
                </c:pt>
                <c:pt idx="2147">
                  <c:v>17</c:v>
                </c:pt>
                <c:pt idx="2148">
                  <c:v>17</c:v>
                </c:pt>
                <c:pt idx="2149">
                  <c:v>17</c:v>
                </c:pt>
                <c:pt idx="2150">
                  <c:v>17</c:v>
                </c:pt>
                <c:pt idx="2151">
                  <c:v>17</c:v>
                </c:pt>
                <c:pt idx="2152">
                  <c:v>17</c:v>
                </c:pt>
                <c:pt idx="2153">
                  <c:v>17</c:v>
                </c:pt>
                <c:pt idx="2154">
                  <c:v>17</c:v>
                </c:pt>
                <c:pt idx="2155">
                  <c:v>17</c:v>
                </c:pt>
                <c:pt idx="2156">
                  <c:v>17</c:v>
                </c:pt>
                <c:pt idx="2157">
                  <c:v>17</c:v>
                </c:pt>
                <c:pt idx="2158">
                  <c:v>17</c:v>
                </c:pt>
                <c:pt idx="2159">
                  <c:v>17</c:v>
                </c:pt>
                <c:pt idx="2160">
                  <c:v>17</c:v>
                </c:pt>
                <c:pt idx="2161">
                  <c:v>18</c:v>
                </c:pt>
                <c:pt idx="2162">
                  <c:v>18</c:v>
                </c:pt>
                <c:pt idx="2163">
                  <c:v>18</c:v>
                </c:pt>
                <c:pt idx="2164">
                  <c:v>18</c:v>
                </c:pt>
                <c:pt idx="2165">
                  <c:v>18</c:v>
                </c:pt>
                <c:pt idx="2166">
                  <c:v>18</c:v>
                </c:pt>
                <c:pt idx="2167">
                  <c:v>18</c:v>
                </c:pt>
                <c:pt idx="2168">
                  <c:v>18</c:v>
                </c:pt>
                <c:pt idx="2169">
                  <c:v>18</c:v>
                </c:pt>
                <c:pt idx="2170">
                  <c:v>18</c:v>
                </c:pt>
                <c:pt idx="2171">
                  <c:v>18</c:v>
                </c:pt>
                <c:pt idx="2172">
                  <c:v>18</c:v>
                </c:pt>
                <c:pt idx="2173">
                  <c:v>18</c:v>
                </c:pt>
                <c:pt idx="2174">
                  <c:v>18</c:v>
                </c:pt>
                <c:pt idx="2175">
                  <c:v>18</c:v>
                </c:pt>
                <c:pt idx="2176">
                  <c:v>18</c:v>
                </c:pt>
                <c:pt idx="2177">
                  <c:v>19</c:v>
                </c:pt>
                <c:pt idx="2178">
                  <c:v>19</c:v>
                </c:pt>
                <c:pt idx="2179">
                  <c:v>19</c:v>
                </c:pt>
                <c:pt idx="2180">
                  <c:v>19</c:v>
                </c:pt>
                <c:pt idx="2181">
                  <c:v>19</c:v>
                </c:pt>
                <c:pt idx="2182">
                  <c:v>19</c:v>
                </c:pt>
                <c:pt idx="2183">
                  <c:v>19</c:v>
                </c:pt>
                <c:pt idx="2184">
                  <c:v>19</c:v>
                </c:pt>
                <c:pt idx="2185">
                  <c:v>19</c:v>
                </c:pt>
                <c:pt idx="2186">
                  <c:v>19</c:v>
                </c:pt>
                <c:pt idx="2187">
                  <c:v>19</c:v>
                </c:pt>
                <c:pt idx="2188">
                  <c:v>19</c:v>
                </c:pt>
                <c:pt idx="2189">
                  <c:v>19</c:v>
                </c:pt>
                <c:pt idx="2190">
                  <c:v>19</c:v>
                </c:pt>
                <c:pt idx="2191">
                  <c:v>19</c:v>
                </c:pt>
                <c:pt idx="2192">
                  <c:v>19</c:v>
                </c:pt>
                <c:pt idx="2193">
                  <c:v>20</c:v>
                </c:pt>
                <c:pt idx="2194">
                  <c:v>20</c:v>
                </c:pt>
                <c:pt idx="2195">
                  <c:v>20</c:v>
                </c:pt>
                <c:pt idx="2196">
                  <c:v>20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20</c:v>
                </c:pt>
                <c:pt idx="2202">
                  <c:v>20</c:v>
                </c:pt>
                <c:pt idx="2203">
                  <c:v>20</c:v>
                </c:pt>
                <c:pt idx="2204">
                  <c:v>20</c:v>
                </c:pt>
                <c:pt idx="2205">
                  <c:v>20</c:v>
                </c:pt>
                <c:pt idx="2206">
                  <c:v>20</c:v>
                </c:pt>
                <c:pt idx="2207">
                  <c:v>20</c:v>
                </c:pt>
                <c:pt idx="2208">
                  <c:v>20</c:v>
                </c:pt>
                <c:pt idx="2209">
                  <c:v>21</c:v>
                </c:pt>
                <c:pt idx="2210">
                  <c:v>21</c:v>
                </c:pt>
                <c:pt idx="2211">
                  <c:v>21</c:v>
                </c:pt>
                <c:pt idx="2212">
                  <c:v>21</c:v>
                </c:pt>
                <c:pt idx="2213">
                  <c:v>21</c:v>
                </c:pt>
                <c:pt idx="2214">
                  <c:v>21</c:v>
                </c:pt>
                <c:pt idx="2215">
                  <c:v>21</c:v>
                </c:pt>
                <c:pt idx="2216">
                  <c:v>21</c:v>
                </c:pt>
                <c:pt idx="2217">
                  <c:v>21</c:v>
                </c:pt>
                <c:pt idx="2218">
                  <c:v>21</c:v>
                </c:pt>
                <c:pt idx="2219">
                  <c:v>21</c:v>
                </c:pt>
                <c:pt idx="2220">
                  <c:v>21</c:v>
                </c:pt>
                <c:pt idx="2221">
                  <c:v>21</c:v>
                </c:pt>
                <c:pt idx="2222">
                  <c:v>21</c:v>
                </c:pt>
                <c:pt idx="2223">
                  <c:v>21</c:v>
                </c:pt>
                <c:pt idx="2224">
                  <c:v>21</c:v>
                </c:pt>
                <c:pt idx="2225">
                  <c:v>22</c:v>
                </c:pt>
                <c:pt idx="2226">
                  <c:v>22</c:v>
                </c:pt>
                <c:pt idx="2227">
                  <c:v>22</c:v>
                </c:pt>
                <c:pt idx="2228">
                  <c:v>22</c:v>
                </c:pt>
                <c:pt idx="2229">
                  <c:v>22</c:v>
                </c:pt>
                <c:pt idx="2230">
                  <c:v>22</c:v>
                </c:pt>
                <c:pt idx="2231">
                  <c:v>22</c:v>
                </c:pt>
                <c:pt idx="2232">
                  <c:v>22</c:v>
                </c:pt>
                <c:pt idx="2233">
                  <c:v>22</c:v>
                </c:pt>
                <c:pt idx="2234">
                  <c:v>22</c:v>
                </c:pt>
                <c:pt idx="2235">
                  <c:v>22</c:v>
                </c:pt>
                <c:pt idx="2236">
                  <c:v>22</c:v>
                </c:pt>
                <c:pt idx="2237">
                  <c:v>22</c:v>
                </c:pt>
                <c:pt idx="2238">
                  <c:v>22</c:v>
                </c:pt>
                <c:pt idx="2239">
                  <c:v>22</c:v>
                </c:pt>
                <c:pt idx="2240">
                  <c:v>22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3</c:v>
                </c:pt>
                <c:pt idx="2248">
                  <c:v>3</c:v>
                </c:pt>
                <c:pt idx="2249">
                  <c:v>3</c:v>
                </c:pt>
                <c:pt idx="2250">
                  <c:v>3</c:v>
                </c:pt>
                <c:pt idx="2251">
                  <c:v>3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3</c:v>
                </c:pt>
                <c:pt idx="2256">
                  <c:v>3</c:v>
                </c:pt>
                <c:pt idx="2257">
                  <c:v>4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4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5</c:v>
                </c:pt>
                <c:pt idx="2275">
                  <c:v>5</c:v>
                </c:pt>
                <c:pt idx="2276">
                  <c:v>5</c:v>
                </c:pt>
                <c:pt idx="2277">
                  <c:v>5</c:v>
                </c:pt>
                <c:pt idx="2278">
                  <c:v>5</c:v>
                </c:pt>
                <c:pt idx="2279">
                  <c:v>5</c:v>
                </c:pt>
                <c:pt idx="2280">
                  <c:v>5</c:v>
                </c:pt>
                <c:pt idx="2281">
                  <c:v>5</c:v>
                </c:pt>
                <c:pt idx="2282">
                  <c:v>5</c:v>
                </c:pt>
                <c:pt idx="2283">
                  <c:v>5</c:v>
                </c:pt>
                <c:pt idx="2284">
                  <c:v>5</c:v>
                </c:pt>
                <c:pt idx="2285">
                  <c:v>5</c:v>
                </c:pt>
                <c:pt idx="2286">
                  <c:v>5</c:v>
                </c:pt>
                <c:pt idx="2287">
                  <c:v>5</c:v>
                </c:pt>
                <c:pt idx="2288">
                  <c:v>5</c:v>
                </c:pt>
                <c:pt idx="2289">
                  <c:v>6</c:v>
                </c:pt>
                <c:pt idx="2290">
                  <c:v>6</c:v>
                </c:pt>
                <c:pt idx="2291">
                  <c:v>6</c:v>
                </c:pt>
                <c:pt idx="2292">
                  <c:v>6</c:v>
                </c:pt>
                <c:pt idx="2293">
                  <c:v>6</c:v>
                </c:pt>
                <c:pt idx="2294">
                  <c:v>6</c:v>
                </c:pt>
                <c:pt idx="2295">
                  <c:v>6</c:v>
                </c:pt>
                <c:pt idx="2296">
                  <c:v>6</c:v>
                </c:pt>
                <c:pt idx="2297">
                  <c:v>6</c:v>
                </c:pt>
                <c:pt idx="2298">
                  <c:v>6</c:v>
                </c:pt>
                <c:pt idx="2299">
                  <c:v>6</c:v>
                </c:pt>
                <c:pt idx="2300">
                  <c:v>6</c:v>
                </c:pt>
                <c:pt idx="2301">
                  <c:v>6</c:v>
                </c:pt>
                <c:pt idx="2302">
                  <c:v>6</c:v>
                </c:pt>
                <c:pt idx="2303">
                  <c:v>6</c:v>
                </c:pt>
                <c:pt idx="2304">
                  <c:v>6</c:v>
                </c:pt>
                <c:pt idx="2305">
                  <c:v>7</c:v>
                </c:pt>
                <c:pt idx="2306">
                  <c:v>7</c:v>
                </c:pt>
                <c:pt idx="2307">
                  <c:v>7</c:v>
                </c:pt>
                <c:pt idx="2308">
                  <c:v>7</c:v>
                </c:pt>
                <c:pt idx="2309">
                  <c:v>7</c:v>
                </c:pt>
                <c:pt idx="2310">
                  <c:v>7</c:v>
                </c:pt>
                <c:pt idx="2311">
                  <c:v>7</c:v>
                </c:pt>
                <c:pt idx="2312">
                  <c:v>7</c:v>
                </c:pt>
                <c:pt idx="2313">
                  <c:v>7</c:v>
                </c:pt>
                <c:pt idx="2314">
                  <c:v>7</c:v>
                </c:pt>
                <c:pt idx="2315">
                  <c:v>7</c:v>
                </c:pt>
                <c:pt idx="2316">
                  <c:v>7</c:v>
                </c:pt>
                <c:pt idx="2317">
                  <c:v>7</c:v>
                </c:pt>
                <c:pt idx="2318">
                  <c:v>7</c:v>
                </c:pt>
                <c:pt idx="2319">
                  <c:v>7</c:v>
                </c:pt>
                <c:pt idx="2320">
                  <c:v>7</c:v>
                </c:pt>
                <c:pt idx="2321">
                  <c:v>8</c:v>
                </c:pt>
                <c:pt idx="2322">
                  <c:v>8</c:v>
                </c:pt>
                <c:pt idx="2323">
                  <c:v>8</c:v>
                </c:pt>
                <c:pt idx="2324">
                  <c:v>8</c:v>
                </c:pt>
                <c:pt idx="2325">
                  <c:v>8</c:v>
                </c:pt>
                <c:pt idx="2326">
                  <c:v>8</c:v>
                </c:pt>
                <c:pt idx="2327">
                  <c:v>8</c:v>
                </c:pt>
                <c:pt idx="2328">
                  <c:v>8</c:v>
                </c:pt>
                <c:pt idx="2329">
                  <c:v>8</c:v>
                </c:pt>
                <c:pt idx="2330">
                  <c:v>8</c:v>
                </c:pt>
                <c:pt idx="2331">
                  <c:v>8</c:v>
                </c:pt>
                <c:pt idx="2332">
                  <c:v>8</c:v>
                </c:pt>
                <c:pt idx="2333">
                  <c:v>8</c:v>
                </c:pt>
                <c:pt idx="2334">
                  <c:v>8</c:v>
                </c:pt>
                <c:pt idx="2335">
                  <c:v>8</c:v>
                </c:pt>
                <c:pt idx="2336">
                  <c:v>8</c:v>
                </c:pt>
                <c:pt idx="2337">
                  <c:v>9</c:v>
                </c:pt>
                <c:pt idx="2338">
                  <c:v>9</c:v>
                </c:pt>
                <c:pt idx="2339">
                  <c:v>9</c:v>
                </c:pt>
                <c:pt idx="2340">
                  <c:v>9</c:v>
                </c:pt>
                <c:pt idx="2341">
                  <c:v>9</c:v>
                </c:pt>
                <c:pt idx="2342">
                  <c:v>9</c:v>
                </c:pt>
                <c:pt idx="2343">
                  <c:v>9</c:v>
                </c:pt>
                <c:pt idx="2344">
                  <c:v>9</c:v>
                </c:pt>
                <c:pt idx="2345">
                  <c:v>9</c:v>
                </c:pt>
                <c:pt idx="2346">
                  <c:v>9</c:v>
                </c:pt>
                <c:pt idx="2347">
                  <c:v>9</c:v>
                </c:pt>
                <c:pt idx="2348">
                  <c:v>9</c:v>
                </c:pt>
                <c:pt idx="2349">
                  <c:v>9</c:v>
                </c:pt>
                <c:pt idx="2350">
                  <c:v>9</c:v>
                </c:pt>
                <c:pt idx="2351">
                  <c:v>9</c:v>
                </c:pt>
                <c:pt idx="2352">
                  <c:v>9</c:v>
                </c:pt>
                <c:pt idx="2353">
                  <c:v>10</c:v>
                </c:pt>
                <c:pt idx="2354">
                  <c:v>10</c:v>
                </c:pt>
                <c:pt idx="2355">
                  <c:v>10</c:v>
                </c:pt>
                <c:pt idx="2356">
                  <c:v>10</c:v>
                </c:pt>
                <c:pt idx="2357">
                  <c:v>10</c:v>
                </c:pt>
                <c:pt idx="2358">
                  <c:v>10</c:v>
                </c:pt>
                <c:pt idx="2359">
                  <c:v>10</c:v>
                </c:pt>
                <c:pt idx="2360">
                  <c:v>10</c:v>
                </c:pt>
                <c:pt idx="2361">
                  <c:v>10</c:v>
                </c:pt>
                <c:pt idx="2362">
                  <c:v>10</c:v>
                </c:pt>
                <c:pt idx="2363">
                  <c:v>10</c:v>
                </c:pt>
                <c:pt idx="2364">
                  <c:v>10</c:v>
                </c:pt>
                <c:pt idx="2365">
                  <c:v>10</c:v>
                </c:pt>
                <c:pt idx="2366">
                  <c:v>10</c:v>
                </c:pt>
                <c:pt idx="2367">
                  <c:v>10</c:v>
                </c:pt>
                <c:pt idx="2368">
                  <c:v>10</c:v>
                </c:pt>
                <c:pt idx="2369">
                  <c:v>11</c:v>
                </c:pt>
                <c:pt idx="2370">
                  <c:v>11</c:v>
                </c:pt>
                <c:pt idx="2371">
                  <c:v>11</c:v>
                </c:pt>
                <c:pt idx="2372">
                  <c:v>11</c:v>
                </c:pt>
                <c:pt idx="2373">
                  <c:v>11</c:v>
                </c:pt>
                <c:pt idx="2374">
                  <c:v>11</c:v>
                </c:pt>
                <c:pt idx="2375">
                  <c:v>11</c:v>
                </c:pt>
                <c:pt idx="2376">
                  <c:v>11</c:v>
                </c:pt>
                <c:pt idx="2377">
                  <c:v>11</c:v>
                </c:pt>
                <c:pt idx="2378">
                  <c:v>11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12</c:v>
                </c:pt>
                <c:pt idx="2386">
                  <c:v>12</c:v>
                </c:pt>
                <c:pt idx="2387">
                  <c:v>12</c:v>
                </c:pt>
                <c:pt idx="2388">
                  <c:v>12</c:v>
                </c:pt>
                <c:pt idx="2389">
                  <c:v>12</c:v>
                </c:pt>
                <c:pt idx="2390">
                  <c:v>12</c:v>
                </c:pt>
                <c:pt idx="2391">
                  <c:v>12</c:v>
                </c:pt>
                <c:pt idx="2392">
                  <c:v>12</c:v>
                </c:pt>
                <c:pt idx="2393">
                  <c:v>12</c:v>
                </c:pt>
                <c:pt idx="2394">
                  <c:v>12</c:v>
                </c:pt>
                <c:pt idx="2395">
                  <c:v>12</c:v>
                </c:pt>
                <c:pt idx="2396">
                  <c:v>12</c:v>
                </c:pt>
                <c:pt idx="2397">
                  <c:v>12</c:v>
                </c:pt>
                <c:pt idx="2398">
                  <c:v>12</c:v>
                </c:pt>
                <c:pt idx="2399">
                  <c:v>12</c:v>
                </c:pt>
                <c:pt idx="2400">
                  <c:v>12</c:v>
                </c:pt>
                <c:pt idx="2401">
                  <c:v>13</c:v>
                </c:pt>
                <c:pt idx="2402">
                  <c:v>13</c:v>
                </c:pt>
                <c:pt idx="2403">
                  <c:v>13</c:v>
                </c:pt>
                <c:pt idx="2404">
                  <c:v>13</c:v>
                </c:pt>
                <c:pt idx="2405">
                  <c:v>13</c:v>
                </c:pt>
                <c:pt idx="2406">
                  <c:v>13</c:v>
                </c:pt>
                <c:pt idx="2407">
                  <c:v>13</c:v>
                </c:pt>
                <c:pt idx="2408">
                  <c:v>13</c:v>
                </c:pt>
                <c:pt idx="2409">
                  <c:v>13</c:v>
                </c:pt>
                <c:pt idx="2410">
                  <c:v>13</c:v>
                </c:pt>
                <c:pt idx="2411">
                  <c:v>13</c:v>
                </c:pt>
                <c:pt idx="2412">
                  <c:v>13</c:v>
                </c:pt>
                <c:pt idx="2413">
                  <c:v>13</c:v>
                </c:pt>
                <c:pt idx="2414">
                  <c:v>13</c:v>
                </c:pt>
                <c:pt idx="2415">
                  <c:v>13</c:v>
                </c:pt>
                <c:pt idx="2416">
                  <c:v>13</c:v>
                </c:pt>
                <c:pt idx="2417">
                  <c:v>14</c:v>
                </c:pt>
                <c:pt idx="2418">
                  <c:v>14</c:v>
                </c:pt>
                <c:pt idx="2419">
                  <c:v>14</c:v>
                </c:pt>
                <c:pt idx="2420">
                  <c:v>14</c:v>
                </c:pt>
                <c:pt idx="2421">
                  <c:v>14</c:v>
                </c:pt>
                <c:pt idx="2422">
                  <c:v>14</c:v>
                </c:pt>
                <c:pt idx="2423">
                  <c:v>14</c:v>
                </c:pt>
                <c:pt idx="2424">
                  <c:v>14</c:v>
                </c:pt>
                <c:pt idx="2425">
                  <c:v>14</c:v>
                </c:pt>
                <c:pt idx="2426">
                  <c:v>14</c:v>
                </c:pt>
                <c:pt idx="2427">
                  <c:v>14</c:v>
                </c:pt>
                <c:pt idx="2428">
                  <c:v>14</c:v>
                </c:pt>
                <c:pt idx="2429">
                  <c:v>14</c:v>
                </c:pt>
                <c:pt idx="2430">
                  <c:v>14</c:v>
                </c:pt>
                <c:pt idx="2431">
                  <c:v>14</c:v>
                </c:pt>
                <c:pt idx="2432">
                  <c:v>14</c:v>
                </c:pt>
                <c:pt idx="2433">
                  <c:v>15</c:v>
                </c:pt>
                <c:pt idx="2434">
                  <c:v>15</c:v>
                </c:pt>
                <c:pt idx="2435">
                  <c:v>15</c:v>
                </c:pt>
                <c:pt idx="2436">
                  <c:v>15</c:v>
                </c:pt>
                <c:pt idx="2437">
                  <c:v>15</c:v>
                </c:pt>
                <c:pt idx="2438">
                  <c:v>15</c:v>
                </c:pt>
                <c:pt idx="2439">
                  <c:v>15</c:v>
                </c:pt>
                <c:pt idx="2440">
                  <c:v>15</c:v>
                </c:pt>
                <c:pt idx="2441">
                  <c:v>15</c:v>
                </c:pt>
                <c:pt idx="2442">
                  <c:v>15</c:v>
                </c:pt>
                <c:pt idx="2443">
                  <c:v>15</c:v>
                </c:pt>
                <c:pt idx="2444">
                  <c:v>15</c:v>
                </c:pt>
                <c:pt idx="2445">
                  <c:v>15</c:v>
                </c:pt>
                <c:pt idx="2446">
                  <c:v>15</c:v>
                </c:pt>
                <c:pt idx="2447">
                  <c:v>15</c:v>
                </c:pt>
                <c:pt idx="2448">
                  <c:v>15</c:v>
                </c:pt>
                <c:pt idx="2449">
                  <c:v>16</c:v>
                </c:pt>
                <c:pt idx="2450">
                  <c:v>16</c:v>
                </c:pt>
                <c:pt idx="2451">
                  <c:v>16</c:v>
                </c:pt>
                <c:pt idx="2452">
                  <c:v>16</c:v>
                </c:pt>
                <c:pt idx="2453">
                  <c:v>16</c:v>
                </c:pt>
                <c:pt idx="2454">
                  <c:v>16</c:v>
                </c:pt>
                <c:pt idx="2455">
                  <c:v>16</c:v>
                </c:pt>
                <c:pt idx="2456">
                  <c:v>16</c:v>
                </c:pt>
                <c:pt idx="2457">
                  <c:v>16</c:v>
                </c:pt>
                <c:pt idx="2458">
                  <c:v>16</c:v>
                </c:pt>
                <c:pt idx="2459">
                  <c:v>16</c:v>
                </c:pt>
                <c:pt idx="2460">
                  <c:v>16</c:v>
                </c:pt>
                <c:pt idx="2461">
                  <c:v>16</c:v>
                </c:pt>
                <c:pt idx="2462">
                  <c:v>16</c:v>
                </c:pt>
                <c:pt idx="2463">
                  <c:v>16</c:v>
                </c:pt>
                <c:pt idx="2464">
                  <c:v>16</c:v>
                </c:pt>
                <c:pt idx="2465">
                  <c:v>17</c:v>
                </c:pt>
                <c:pt idx="2466">
                  <c:v>17</c:v>
                </c:pt>
                <c:pt idx="2467">
                  <c:v>17</c:v>
                </c:pt>
                <c:pt idx="2468">
                  <c:v>17</c:v>
                </c:pt>
                <c:pt idx="2469">
                  <c:v>17</c:v>
                </c:pt>
                <c:pt idx="2470">
                  <c:v>17</c:v>
                </c:pt>
                <c:pt idx="2471">
                  <c:v>17</c:v>
                </c:pt>
                <c:pt idx="2472">
                  <c:v>17</c:v>
                </c:pt>
                <c:pt idx="2473">
                  <c:v>17</c:v>
                </c:pt>
                <c:pt idx="2474">
                  <c:v>17</c:v>
                </c:pt>
                <c:pt idx="2475">
                  <c:v>17</c:v>
                </c:pt>
                <c:pt idx="2476">
                  <c:v>17</c:v>
                </c:pt>
                <c:pt idx="2477">
                  <c:v>17</c:v>
                </c:pt>
                <c:pt idx="2478">
                  <c:v>17</c:v>
                </c:pt>
                <c:pt idx="2479">
                  <c:v>17</c:v>
                </c:pt>
                <c:pt idx="2480">
                  <c:v>17</c:v>
                </c:pt>
                <c:pt idx="2481">
                  <c:v>18</c:v>
                </c:pt>
                <c:pt idx="2482">
                  <c:v>18</c:v>
                </c:pt>
                <c:pt idx="2483">
                  <c:v>18</c:v>
                </c:pt>
                <c:pt idx="2484">
                  <c:v>18</c:v>
                </c:pt>
                <c:pt idx="2485">
                  <c:v>18</c:v>
                </c:pt>
                <c:pt idx="2486">
                  <c:v>18</c:v>
                </c:pt>
                <c:pt idx="2487">
                  <c:v>18</c:v>
                </c:pt>
                <c:pt idx="2488">
                  <c:v>18</c:v>
                </c:pt>
                <c:pt idx="2489">
                  <c:v>18</c:v>
                </c:pt>
                <c:pt idx="2490">
                  <c:v>18</c:v>
                </c:pt>
                <c:pt idx="2491">
                  <c:v>18</c:v>
                </c:pt>
                <c:pt idx="2492">
                  <c:v>18</c:v>
                </c:pt>
                <c:pt idx="2493">
                  <c:v>18</c:v>
                </c:pt>
                <c:pt idx="2494">
                  <c:v>18</c:v>
                </c:pt>
                <c:pt idx="2495">
                  <c:v>18</c:v>
                </c:pt>
                <c:pt idx="2496">
                  <c:v>18</c:v>
                </c:pt>
                <c:pt idx="2497">
                  <c:v>19</c:v>
                </c:pt>
                <c:pt idx="2498">
                  <c:v>19</c:v>
                </c:pt>
                <c:pt idx="2499">
                  <c:v>19</c:v>
                </c:pt>
                <c:pt idx="2500">
                  <c:v>19</c:v>
                </c:pt>
                <c:pt idx="2501">
                  <c:v>19</c:v>
                </c:pt>
                <c:pt idx="2502">
                  <c:v>19</c:v>
                </c:pt>
                <c:pt idx="2503">
                  <c:v>19</c:v>
                </c:pt>
                <c:pt idx="2504">
                  <c:v>19</c:v>
                </c:pt>
                <c:pt idx="2505">
                  <c:v>19</c:v>
                </c:pt>
                <c:pt idx="2506">
                  <c:v>19</c:v>
                </c:pt>
                <c:pt idx="2507">
                  <c:v>19</c:v>
                </c:pt>
                <c:pt idx="2508">
                  <c:v>19</c:v>
                </c:pt>
                <c:pt idx="2509">
                  <c:v>19</c:v>
                </c:pt>
                <c:pt idx="2510">
                  <c:v>19</c:v>
                </c:pt>
                <c:pt idx="2511">
                  <c:v>19</c:v>
                </c:pt>
                <c:pt idx="2512">
                  <c:v>19</c:v>
                </c:pt>
                <c:pt idx="2513">
                  <c:v>20</c:v>
                </c:pt>
                <c:pt idx="2514">
                  <c:v>20</c:v>
                </c:pt>
                <c:pt idx="2515">
                  <c:v>20</c:v>
                </c:pt>
                <c:pt idx="2516">
                  <c:v>20</c:v>
                </c:pt>
                <c:pt idx="2517">
                  <c:v>20</c:v>
                </c:pt>
                <c:pt idx="2518">
                  <c:v>20</c:v>
                </c:pt>
                <c:pt idx="2519">
                  <c:v>20</c:v>
                </c:pt>
                <c:pt idx="2520">
                  <c:v>20</c:v>
                </c:pt>
                <c:pt idx="2521">
                  <c:v>20</c:v>
                </c:pt>
                <c:pt idx="2522">
                  <c:v>20</c:v>
                </c:pt>
                <c:pt idx="2523">
                  <c:v>20</c:v>
                </c:pt>
                <c:pt idx="2524">
                  <c:v>20</c:v>
                </c:pt>
                <c:pt idx="2525">
                  <c:v>20</c:v>
                </c:pt>
                <c:pt idx="2526">
                  <c:v>20</c:v>
                </c:pt>
                <c:pt idx="2527">
                  <c:v>20</c:v>
                </c:pt>
                <c:pt idx="2528">
                  <c:v>20</c:v>
                </c:pt>
                <c:pt idx="2529">
                  <c:v>21</c:v>
                </c:pt>
                <c:pt idx="2530">
                  <c:v>21</c:v>
                </c:pt>
                <c:pt idx="2531">
                  <c:v>21</c:v>
                </c:pt>
                <c:pt idx="2532">
                  <c:v>21</c:v>
                </c:pt>
                <c:pt idx="2533">
                  <c:v>21</c:v>
                </c:pt>
                <c:pt idx="2534">
                  <c:v>21</c:v>
                </c:pt>
                <c:pt idx="2535">
                  <c:v>21</c:v>
                </c:pt>
                <c:pt idx="2536">
                  <c:v>21</c:v>
                </c:pt>
                <c:pt idx="2537">
                  <c:v>21</c:v>
                </c:pt>
                <c:pt idx="2538">
                  <c:v>21</c:v>
                </c:pt>
                <c:pt idx="2539">
                  <c:v>21</c:v>
                </c:pt>
                <c:pt idx="2540">
                  <c:v>21</c:v>
                </c:pt>
                <c:pt idx="2541">
                  <c:v>21</c:v>
                </c:pt>
                <c:pt idx="2542">
                  <c:v>21</c:v>
                </c:pt>
                <c:pt idx="2543">
                  <c:v>21</c:v>
                </c:pt>
                <c:pt idx="2544">
                  <c:v>21</c:v>
                </c:pt>
                <c:pt idx="2545">
                  <c:v>22</c:v>
                </c:pt>
                <c:pt idx="2546">
                  <c:v>22</c:v>
                </c:pt>
                <c:pt idx="2547">
                  <c:v>22</c:v>
                </c:pt>
                <c:pt idx="2548">
                  <c:v>22</c:v>
                </c:pt>
                <c:pt idx="2549">
                  <c:v>22</c:v>
                </c:pt>
                <c:pt idx="2550">
                  <c:v>22</c:v>
                </c:pt>
                <c:pt idx="2551">
                  <c:v>22</c:v>
                </c:pt>
                <c:pt idx="2552">
                  <c:v>22</c:v>
                </c:pt>
                <c:pt idx="2553">
                  <c:v>22</c:v>
                </c:pt>
                <c:pt idx="2554">
                  <c:v>22</c:v>
                </c:pt>
                <c:pt idx="2555">
                  <c:v>22</c:v>
                </c:pt>
                <c:pt idx="2556">
                  <c:v>22</c:v>
                </c:pt>
                <c:pt idx="2557">
                  <c:v>22</c:v>
                </c:pt>
                <c:pt idx="2558">
                  <c:v>22</c:v>
                </c:pt>
                <c:pt idx="2559">
                  <c:v>22</c:v>
                </c:pt>
                <c:pt idx="2560">
                  <c:v>22</c:v>
                </c:pt>
              </c:strCache>
            </c:strRef>
          </c:xVal>
          <c:yVal>
            <c:numRef>
              <c:f>Feuil1!$O:$O</c:f>
              <c:numCache>
                <c:formatCode>General</c:formatCode>
                <c:ptCount val="1048576"/>
                <c:pt idx="0">
                  <c:v>0</c:v>
                </c:pt>
                <c:pt idx="1">
                  <c:v>325.51467674337613</c:v>
                </c:pt>
                <c:pt idx="2">
                  <c:v>306.84161983042173</c:v>
                </c:pt>
                <c:pt idx="3">
                  <c:v>284.81928771861004</c:v>
                </c:pt>
                <c:pt idx="4">
                  <c:v>298.64964683560129</c:v>
                </c:pt>
                <c:pt idx="5">
                  <c:v>290.52398120129817</c:v>
                </c:pt>
                <c:pt idx="6">
                  <c:v>316.71764908383528</c:v>
                </c:pt>
                <c:pt idx="7">
                  <c:v>293.50253797544508</c:v>
                </c:pt>
                <c:pt idx="8">
                  <c:v>333.86488321215836</c:v>
                </c:pt>
                <c:pt idx="9">
                  <c:v>333.67801701433683</c:v>
                </c:pt>
                <c:pt idx="10">
                  <c:v>289.77199545361321</c:v>
                </c:pt>
                <c:pt idx="11">
                  <c:v>310.67011640756328</c:v>
                </c:pt>
                <c:pt idx="12">
                  <c:v>335.13075100385248</c:v>
                </c:pt>
                <c:pt idx="13">
                  <c:v>288.53023942937995</c:v>
                </c:pt>
                <c:pt idx="14">
                  <c:v>287.30581373800919</c:v>
                </c:pt>
                <c:pt idx="15">
                  <c:v>303.44788856030851</c:v>
                </c:pt>
                <c:pt idx="16">
                  <c:v>287.50774979049368</c:v>
                </c:pt>
                <c:pt idx="17">
                  <c:v>322.26335559982846</c:v>
                </c:pt>
                <c:pt idx="18">
                  <c:v>344.93369146215031</c:v>
                </c:pt>
                <c:pt idx="19">
                  <c:v>317.37770871807578</c:v>
                </c:pt>
                <c:pt idx="20">
                  <c:v>327.87009502720696</c:v>
                </c:pt>
                <c:pt idx="21">
                  <c:v>312.13415278807616</c:v>
                </c:pt>
                <c:pt idx="22">
                  <c:v>303.01463023874652</c:v>
                </c:pt>
                <c:pt idx="23">
                  <c:v>344.96910562060839</c:v>
                </c:pt>
                <c:pt idx="24">
                  <c:v>345.01582217006381</c:v>
                </c:pt>
                <c:pt idx="25">
                  <c:v>332.76779779269015</c:v>
                </c:pt>
                <c:pt idx="26">
                  <c:v>325.95848396320224</c:v>
                </c:pt>
                <c:pt idx="27">
                  <c:v>312.22683239425379</c:v>
                </c:pt>
                <c:pt idx="28">
                  <c:v>283.43512156781117</c:v>
                </c:pt>
                <c:pt idx="29">
                  <c:v>281.71113019436109</c:v>
                </c:pt>
                <c:pt idx="30">
                  <c:v>309.1118934354065</c:v>
                </c:pt>
                <c:pt idx="31">
                  <c:v>316.89245939792636</c:v>
                </c:pt>
                <c:pt idx="32">
                  <c:v>276.28221505200628</c:v>
                </c:pt>
                <c:pt idx="321">
                  <c:v>303.38760588015623</c:v>
                </c:pt>
                <c:pt idx="322">
                  <c:v>281.32777134662064</c:v>
                </c:pt>
                <c:pt idx="323">
                  <c:v>274.40588416322436</c:v>
                </c:pt>
                <c:pt idx="324">
                  <c:v>306.19065335560799</c:v>
                </c:pt>
                <c:pt idx="325">
                  <c:v>291.73333960788551</c:v>
                </c:pt>
                <c:pt idx="326">
                  <c:v>277.93354923073446</c:v>
                </c:pt>
                <c:pt idx="327">
                  <c:v>296.66923783527017</c:v>
                </c:pt>
                <c:pt idx="328">
                  <c:v>305.18573101600452</c:v>
                </c:pt>
                <c:pt idx="329">
                  <c:v>317.71520413300402</c:v>
                </c:pt>
                <c:pt idx="330">
                  <c:v>288.26605933971365</c:v>
                </c:pt>
                <c:pt idx="331">
                  <c:v>296.22716146480667</c:v>
                </c:pt>
                <c:pt idx="332">
                  <c:v>340.08889052482823</c:v>
                </c:pt>
                <c:pt idx="333">
                  <c:v>290.05598407071358</c:v>
                </c:pt>
                <c:pt idx="334">
                  <c:v>294.9874093499991</c:v>
                </c:pt>
                <c:pt idx="335">
                  <c:v>307.24626910700152</c:v>
                </c:pt>
                <c:pt idx="336">
                  <c:v>312.89783903024619</c:v>
                </c:pt>
                <c:pt idx="337">
                  <c:v>314.01085761557852</c:v>
                </c:pt>
                <c:pt idx="338">
                  <c:v>343.58002651619546</c:v>
                </c:pt>
                <c:pt idx="339">
                  <c:v>316.09152397302159</c:v>
                </c:pt>
                <c:pt idx="340">
                  <c:v>304.87858857986458</c:v>
                </c:pt>
                <c:pt idx="341">
                  <c:v>324.21365222968308</c:v>
                </c:pt>
                <c:pt idx="342">
                  <c:v>344.77132169326245</c:v>
                </c:pt>
                <c:pt idx="343">
                  <c:v>318.82896820968625</c:v>
                </c:pt>
                <c:pt idx="344">
                  <c:v>350.71661520834965</c:v>
                </c:pt>
                <c:pt idx="345">
                  <c:v>313.65749471574765</c:v>
                </c:pt>
                <c:pt idx="346">
                  <c:v>311.36809078034543</c:v>
                </c:pt>
                <c:pt idx="347">
                  <c:v>329.73550665805311</c:v>
                </c:pt>
                <c:pt idx="348">
                  <c:v>345.20296118482804</c:v>
                </c:pt>
                <c:pt idx="349">
                  <c:v>308.20571647426391</c:v>
                </c:pt>
                <c:pt idx="350">
                  <c:v>308.45247411106567</c:v>
                </c:pt>
                <c:pt idx="351">
                  <c:v>341.40244628327133</c:v>
                </c:pt>
                <c:pt idx="352">
                  <c:v>339.23082998114603</c:v>
                </c:pt>
                <c:pt idx="641">
                  <c:v>276.69091392049717</c:v>
                </c:pt>
                <c:pt idx="642">
                  <c:v>301.89149600746816</c:v>
                </c:pt>
                <c:pt idx="643">
                  <c:v>295.15182322595808</c:v>
                </c:pt>
                <c:pt idx="644">
                  <c:v>308.81921001663517</c:v>
                </c:pt>
                <c:pt idx="645">
                  <c:v>289.12838877906017</c:v>
                </c:pt>
                <c:pt idx="646">
                  <c:v>258.91796032597637</c:v>
                </c:pt>
                <c:pt idx="647">
                  <c:v>296.64010074729191</c:v>
                </c:pt>
                <c:pt idx="648">
                  <c:v>285.76657853826612</c:v>
                </c:pt>
                <c:pt idx="649">
                  <c:v>331.9031816996137</c:v>
                </c:pt>
                <c:pt idx="650">
                  <c:v>289.15437821702898</c:v>
                </c:pt>
                <c:pt idx="651">
                  <c:v>288.7354896285899</c:v>
                </c:pt>
                <c:pt idx="652">
                  <c:v>281.50966147801552</c:v>
                </c:pt>
                <c:pt idx="653">
                  <c:v>246.52023401960102</c:v>
                </c:pt>
                <c:pt idx="654">
                  <c:v>293.29969357306044</c:v>
                </c:pt>
                <c:pt idx="655">
                  <c:v>280.38294290254248</c:v>
                </c:pt>
                <c:pt idx="656">
                  <c:v>276.11379551854185</c:v>
                </c:pt>
                <c:pt idx="657">
                  <c:v>326.80925185771929</c:v>
                </c:pt>
                <c:pt idx="658">
                  <c:v>314.41840510845338</c:v>
                </c:pt>
                <c:pt idx="659">
                  <c:v>306.6200449273299</c:v>
                </c:pt>
                <c:pt idx="660">
                  <c:v>292.61708862876094</c:v>
                </c:pt>
                <c:pt idx="661">
                  <c:v>301.79976857934281</c:v>
                </c:pt>
                <c:pt idx="662">
                  <c:v>318.00188996721704</c:v>
                </c:pt>
                <c:pt idx="663">
                  <c:v>293.33714893954493</c:v>
                </c:pt>
                <c:pt idx="664">
                  <c:v>339.53872569581466</c:v>
                </c:pt>
                <c:pt idx="665">
                  <c:v>338.45634204393554</c:v>
                </c:pt>
                <c:pt idx="666">
                  <c:v>302.56875018512699</c:v>
                </c:pt>
                <c:pt idx="667">
                  <c:v>313.11664002430774</c:v>
                </c:pt>
                <c:pt idx="668">
                  <c:v>316.18874447127257</c:v>
                </c:pt>
                <c:pt idx="669">
                  <c:v>319.30441944659697</c:v>
                </c:pt>
                <c:pt idx="670">
                  <c:v>299.56085493784991</c:v>
                </c:pt>
                <c:pt idx="671">
                  <c:v>297.6078251140143</c:v>
                </c:pt>
                <c:pt idx="672">
                  <c:v>299.47830025253705</c:v>
                </c:pt>
                <c:pt idx="961">
                  <c:v>272.30346592511421</c:v>
                </c:pt>
                <c:pt idx="962">
                  <c:v>289.1586307657268</c:v>
                </c:pt>
                <c:pt idx="963">
                  <c:v>297.29026567462518</c:v>
                </c:pt>
                <c:pt idx="964">
                  <c:v>306.45902637571396</c:v>
                </c:pt>
                <c:pt idx="965">
                  <c:v>300.08960736913048</c:v>
                </c:pt>
                <c:pt idx="966">
                  <c:v>284.83727329826672</c:v>
                </c:pt>
                <c:pt idx="967">
                  <c:v>287.87008053906595</c:v>
                </c:pt>
                <c:pt idx="968">
                  <c:v>274.06643011443646</c:v>
                </c:pt>
                <c:pt idx="969">
                  <c:v>304.88837194728131</c:v>
                </c:pt>
                <c:pt idx="970">
                  <c:v>270.05860490305707</c:v>
                </c:pt>
                <c:pt idx="971">
                  <c:v>292.85816173007697</c:v>
                </c:pt>
                <c:pt idx="972">
                  <c:v>304.77987033121525</c:v>
                </c:pt>
                <c:pt idx="973">
                  <c:v>270.86974801902704</c:v>
                </c:pt>
                <c:pt idx="974">
                  <c:v>293.5825035531941</c:v>
                </c:pt>
                <c:pt idx="975">
                  <c:v>285.18971647872974</c:v>
                </c:pt>
                <c:pt idx="976">
                  <c:v>310.16155048809361</c:v>
                </c:pt>
                <c:pt idx="977">
                  <c:v>298.68058293428589</c:v>
                </c:pt>
                <c:pt idx="978">
                  <c:v>314.10053329479655</c:v>
                </c:pt>
                <c:pt idx="979">
                  <c:v>312.44681900854778</c:v>
                </c:pt>
                <c:pt idx="980">
                  <c:v>302.43997685922432</c:v>
                </c:pt>
                <c:pt idx="981">
                  <c:v>325.62939121707478</c:v>
                </c:pt>
                <c:pt idx="982">
                  <c:v>311.17098966101196</c:v>
                </c:pt>
                <c:pt idx="983">
                  <c:v>296.58313445267714</c:v>
                </c:pt>
                <c:pt idx="984">
                  <c:v>321.91564279958487</c:v>
                </c:pt>
                <c:pt idx="985">
                  <c:v>311.54363659067343</c:v>
                </c:pt>
                <c:pt idx="986">
                  <c:v>310.1428433129098</c:v>
                </c:pt>
                <c:pt idx="987">
                  <c:v>314.09828843377448</c:v>
                </c:pt>
                <c:pt idx="988">
                  <c:v>282.57520167504049</c:v>
                </c:pt>
                <c:pt idx="989">
                  <c:v>294.18711945513485</c:v>
                </c:pt>
                <c:pt idx="990">
                  <c:v>284.8574770474653</c:v>
                </c:pt>
                <c:pt idx="991">
                  <c:v>300.67177466085064</c:v>
                </c:pt>
                <c:pt idx="992">
                  <c:v>293.31461680456192</c:v>
                </c:pt>
                <c:pt idx="1281">
                  <c:v>303.74386487900381</c:v>
                </c:pt>
                <c:pt idx="1282">
                  <c:v>276.38600318803407</c:v>
                </c:pt>
                <c:pt idx="1283">
                  <c:v>308.00769391183871</c:v>
                </c:pt>
                <c:pt idx="1284">
                  <c:v>262.64681634679579</c:v>
                </c:pt>
                <c:pt idx="1285">
                  <c:v>268.94049361752712</c:v>
                </c:pt>
                <c:pt idx="1286">
                  <c:v>324.549809317442</c:v>
                </c:pt>
                <c:pt idx="1287">
                  <c:v>300.64990395419727</c:v>
                </c:pt>
                <c:pt idx="1288">
                  <c:v>308.58483977592556</c:v>
                </c:pt>
                <c:pt idx="1289">
                  <c:v>326.65671964514547</c:v>
                </c:pt>
                <c:pt idx="1290">
                  <c:v>290.11781174407804</c:v>
                </c:pt>
                <c:pt idx="1291">
                  <c:v>291.1466726239488</c:v>
                </c:pt>
                <c:pt idx="1292">
                  <c:v>316.91574356974763</c:v>
                </c:pt>
                <c:pt idx="1293">
                  <c:v>281.609009296127</c:v>
                </c:pt>
                <c:pt idx="1294">
                  <c:v>277.14678637251222</c:v>
                </c:pt>
                <c:pt idx="1295">
                  <c:v>300.3178811204541</c:v>
                </c:pt>
                <c:pt idx="1296">
                  <c:v>267.75258970124605</c:v>
                </c:pt>
                <c:pt idx="1297">
                  <c:v>269.13560827044284</c:v>
                </c:pt>
                <c:pt idx="1298">
                  <c:v>340.60249847182394</c:v>
                </c:pt>
                <c:pt idx="1299">
                  <c:v>292.19356931207227</c:v>
                </c:pt>
                <c:pt idx="1300">
                  <c:v>313.8152241692128</c:v>
                </c:pt>
                <c:pt idx="1301">
                  <c:v>337.53149221206627</c:v>
                </c:pt>
                <c:pt idx="1302">
                  <c:v>314.68668163160532</c:v>
                </c:pt>
                <c:pt idx="1303">
                  <c:v>319.67522223241292</c:v>
                </c:pt>
                <c:pt idx="1304">
                  <c:v>344.31869478134911</c:v>
                </c:pt>
                <c:pt idx="1305">
                  <c:v>332.84628111369068</c:v>
                </c:pt>
                <c:pt idx="1306">
                  <c:v>285.25470199157337</c:v>
                </c:pt>
                <c:pt idx="1307">
                  <c:v>347.94881109694091</c:v>
                </c:pt>
                <c:pt idx="1308">
                  <c:v>283.42898631071904</c:v>
                </c:pt>
                <c:pt idx="1309">
                  <c:v>305.79010930622087</c:v>
                </c:pt>
                <c:pt idx="1310">
                  <c:v>297.40673770657276</c:v>
                </c:pt>
                <c:pt idx="1311">
                  <c:v>264.51844135774792</c:v>
                </c:pt>
                <c:pt idx="1312">
                  <c:v>263.66829894147224</c:v>
                </c:pt>
                <c:pt idx="1601">
                  <c:v>255.44661628990656</c:v>
                </c:pt>
                <c:pt idx="1602">
                  <c:v>266.34648817588749</c:v>
                </c:pt>
                <c:pt idx="1603">
                  <c:v>256.90706692666521</c:v>
                </c:pt>
                <c:pt idx="1605">
                  <c:v>270.01177862094232</c:v>
                </c:pt>
                <c:pt idx="1606">
                  <c:v>303.64227418367273</c:v>
                </c:pt>
                <c:pt idx="1607">
                  <c:v>287.40420341850495</c:v>
                </c:pt>
                <c:pt idx="1608">
                  <c:v>292.1176189972681</c:v>
                </c:pt>
                <c:pt idx="1609">
                  <c:v>280.15152372076557</c:v>
                </c:pt>
                <c:pt idx="1610">
                  <c:v>291.10962478084144</c:v>
                </c:pt>
                <c:pt idx="1611">
                  <c:v>259.97747553907476</c:v>
                </c:pt>
                <c:pt idx="1612">
                  <c:v>252.74604162107269</c:v>
                </c:pt>
                <c:pt idx="1613">
                  <c:v>286.16014498277468</c:v>
                </c:pt>
                <c:pt idx="1614">
                  <c:v>271.28809916664409</c:v>
                </c:pt>
                <c:pt idx="1615">
                  <c:v>256.28936555282058</c:v>
                </c:pt>
                <c:pt idx="1616">
                  <c:v>268.46634486523436</c:v>
                </c:pt>
                <c:pt idx="1617">
                  <c:v>241.79738312976892</c:v>
                </c:pt>
                <c:pt idx="1618">
                  <c:v>281.69538371501147</c:v>
                </c:pt>
                <c:pt idx="1619">
                  <c:v>280.21211353705348</c:v>
                </c:pt>
                <c:pt idx="1620">
                  <c:v>272.56441971234591</c:v>
                </c:pt>
                <c:pt idx="1621">
                  <c:v>310.7729873681053</c:v>
                </c:pt>
                <c:pt idx="1622">
                  <c:v>254.95717647521695</c:v>
                </c:pt>
                <c:pt idx="1623">
                  <c:v>279.7557227130664</c:v>
                </c:pt>
                <c:pt idx="1624">
                  <c:v>307.17694242737952</c:v>
                </c:pt>
                <c:pt idx="1625">
                  <c:v>294.83471816145317</c:v>
                </c:pt>
                <c:pt idx="1626">
                  <c:v>282.72304994971341</c:v>
                </c:pt>
                <c:pt idx="1627">
                  <c:v>266.67619120218166</c:v>
                </c:pt>
                <c:pt idx="1628">
                  <c:v>287.19410626332473</c:v>
                </c:pt>
                <c:pt idx="1629">
                  <c:v>275.70092630616057</c:v>
                </c:pt>
                <c:pt idx="1630">
                  <c:v>286.51738883465418</c:v>
                </c:pt>
                <c:pt idx="1631">
                  <c:v>291.31736129382864</c:v>
                </c:pt>
                <c:pt idx="1632">
                  <c:v>273.49136521347828</c:v>
                </c:pt>
                <c:pt idx="1921">
                  <c:v>290.76670145277939</c:v>
                </c:pt>
                <c:pt idx="1922">
                  <c:v>282.98248972749235</c:v>
                </c:pt>
                <c:pt idx="1923">
                  <c:v>289.34874602407228</c:v>
                </c:pt>
                <c:pt idx="1924">
                  <c:v>266.77144160506191</c:v>
                </c:pt>
                <c:pt idx="1925">
                  <c:v>311.81425011120382</c:v>
                </c:pt>
                <c:pt idx="1926">
                  <c:v>304.27363585700238</c:v>
                </c:pt>
                <c:pt idx="1927">
                  <c:v>328.39978389813899</c:v>
                </c:pt>
                <c:pt idx="1928">
                  <c:v>324.28498631752547</c:v>
                </c:pt>
                <c:pt idx="1929">
                  <c:v>314.9637472653514</c:v>
                </c:pt>
                <c:pt idx="1930">
                  <c:v>283.10701530039807</c:v>
                </c:pt>
                <c:pt idx="1931">
                  <c:v>276.54351776790185</c:v>
                </c:pt>
                <c:pt idx="1932">
                  <c:v>287.97714683053448</c:v>
                </c:pt>
                <c:pt idx="1933">
                  <c:v>293.35810589332044</c:v>
                </c:pt>
                <c:pt idx="1934">
                  <c:v>294.19615390951788</c:v>
                </c:pt>
                <c:pt idx="1935">
                  <c:v>311.80061592438932</c:v>
                </c:pt>
                <c:pt idx="1936">
                  <c:v>262.99386291166013</c:v>
                </c:pt>
                <c:pt idx="1937">
                  <c:v>321.07277190403124</c:v>
                </c:pt>
                <c:pt idx="1938">
                  <c:v>343.36466734572491</c:v>
                </c:pt>
                <c:pt idx="1939">
                  <c:v>292.68821284783513</c:v>
                </c:pt>
                <c:pt idx="1940">
                  <c:v>310.62444007519252</c:v>
                </c:pt>
                <c:pt idx="1941">
                  <c:v>316.53531453216846</c:v>
                </c:pt>
                <c:pt idx="1942">
                  <c:v>318.20868372720037</c:v>
                </c:pt>
                <c:pt idx="1943">
                  <c:v>319.37577011852085</c:v>
                </c:pt>
                <c:pt idx="1944">
                  <c:v>328.31343404831387</c:v>
                </c:pt>
                <c:pt idx="1945">
                  <c:v>334.86966001450907</c:v>
                </c:pt>
                <c:pt idx="1946">
                  <c:v>302.09307491247137</c:v>
                </c:pt>
                <c:pt idx="1947">
                  <c:v>299.67255228000533</c:v>
                </c:pt>
                <c:pt idx="1948">
                  <c:v>307.21134864263149</c:v>
                </c:pt>
                <c:pt idx="1949">
                  <c:v>311.16798965619694</c:v>
                </c:pt>
                <c:pt idx="1950">
                  <c:v>304.20455597714226</c:v>
                </c:pt>
                <c:pt idx="1951">
                  <c:v>307.13317930489507</c:v>
                </c:pt>
                <c:pt idx="1952">
                  <c:v>262.87569995926788</c:v>
                </c:pt>
                <c:pt idx="2241">
                  <c:v>370.69557124614789</c:v>
                </c:pt>
                <c:pt idx="2242">
                  <c:v>335.29031388029165</c:v>
                </c:pt>
                <c:pt idx="2243">
                  <c:v>358.82882177932646</c:v>
                </c:pt>
                <c:pt idx="2244">
                  <c:v>360.01794743300098</c:v>
                </c:pt>
                <c:pt idx="2245">
                  <c:v>359.03233701216863</c:v>
                </c:pt>
                <c:pt idx="2246">
                  <c:v>354.42181129223178</c:v>
                </c:pt>
                <c:pt idx="2247">
                  <c:v>321.08047542383747</c:v>
                </c:pt>
                <c:pt idx="2248">
                  <c:v>328.26637453528969</c:v>
                </c:pt>
                <c:pt idx="2249">
                  <c:v>318.92598432013688</c:v>
                </c:pt>
                <c:pt idx="2250">
                  <c:v>309.02193149674599</c:v>
                </c:pt>
                <c:pt idx="2251">
                  <c:v>343.76762902422905</c:v>
                </c:pt>
                <c:pt idx="2252">
                  <c:v>314.88444883233467</c:v>
                </c:pt>
                <c:pt idx="2253">
                  <c:v>324.49335129186557</c:v>
                </c:pt>
                <c:pt idx="2254">
                  <c:v>321.15186558404912</c:v>
                </c:pt>
                <c:pt idx="2255">
                  <c:v>303.59841037021994</c:v>
                </c:pt>
                <c:pt idx="2256">
                  <c:v>297.49828100885219</c:v>
                </c:pt>
                <c:pt idx="2257">
                  <c:v>317.85939401607942</c:v>
                </c:pt>
                <c:pt idx="2258">
                  <c:v>349.18795357641727</c:v>
                </c:pt>
                <c:pt idx="2259">
                  <c:v>340.76604572100229</c:v>
                </c:pt>
                <c:pt idx="2260">
                  <c:v>334.45387692855826</c:v>
                </c:pt>
                <c:pt idx="2261">
                  <c:v>343.13044520622066</c:v>
                </c:pt>
                <c:pt idx="2262">
                  <c:v>323.3926641948712</c:v>
                </c:pt>
                <c:pt idx="2263">
                  <c:v>375.21552735984602</c:v>
                </c:pt>
                <c:pt idx="2264">
                  <c:v>387.94215532354491</c:v>
                </c:pt>
                <c:pt idx="2265">
                  <c:v>354.44418731259668</c:v>
                </c:pt>
                <c:pt idx="2266">
                  <c:v>335.63021628488139</c:v>
                </c:pt>
                <c:pt idx="2267">
                  <c:v>350.21085736452437</c:v>
                </c:pt>
                <c:pt idx="2268">
                  <c:v>306.96546867273906</c:v>
                </c:pt>
                <c:pt idx="2269">
                  <c:v>275.1925852794422</c:v>
                </c:pt>
                <c:pt idx="2270">
                  <c:v>319.02934022372688</c:v>
                </c:pt>
                <c:pt idx="2271">
                  <c:v>330.14809129549502</c:v>
                </c:pt>
                <c:pt idx="2272">
                  <c:v>337.16776854137981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DC-4605-A77F-8E87FA25551A}"/>
            </c:ext>
          </c:extLst>
        </c:ser>
        <c:ser>
          <c:idx val="2"/>
          <c:order val="2"/>
          <c:tx>
            <c:v>Contrôles_négatifs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Feuil1!$F:$F</c:f>
              <c:strCache>
                <c:ptCount val="256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11</c:v>
                </c:pt>
                <c:pt idx="770">
                  <c:v>11</c:v>
                </c:pt>
                <c:pt idx="771">
                  <c:v>11</c:v>
                </c:pt>
                <c:pt idx="772">
                  <c:v>11</c:v>
                </c:pt>
                <c:pt idx="773">
                  <c:v>11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11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13</c:v>
                </c:pt>
                <c:pt idx="805">
                  <c:v>13</c:v>
                </c:pt>
                <c:pt idx="806">
                  <c:v>13</c:v>
                </c:pt>
                <c:pt idx="807">
                  <c:v>13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13</c:v>
                </c:pt>
                <c:pt idx="812">
                  <c:v>13</c:v>
                </c:pt>
                <c:pt idx="813">
                  <c:v>13</c:v>
                </c:pt>
                <c:pt idx="814">
                  <c:v>13</c:v>
                </c:pt>
                <c:pt idx="815">
                  <c:v>13</c:v>
                </c:pt>
                <c:pt idx="816">
                  <c:v>13</c:v>
                </c:pt>
                <c:pt idx="817">
                  <c:v>14</c:v>
                </c:pt>
                <c:pt idx="818">
                  <c:v>14</c:v>
                </c:pt>
                <c:pt idx="819">
                  <c:v>14</c:v>
                </c:pt>
                <c:pt idx="820">
                  <c:v>14</c:v>
                </c:pt>
                <c:pt idx="821">
                  <c:v>14</c:v>
                </c:pt>
                <c:pt idx="822">
                  <c:v>14</c:v>
                </c:pt>
                <c:pt idx="823">
                  <c:v>14</c:v>
                </c:pt>
                <c:pt idx="824">
                  <c:v>14</c:v>
                </c:pt>
                <c:pt idx="825">
                  <c:v>14</c:v>
                </c:pt>
                <c:pt idx="826">
                  <c:v>14</c:v>
                </c:pt>
                <c:pt idx="827">
                  <c:v>14</c:v>
                </c:pt>
                <c:pt idx="828">
                  <c:v>14</c:v>
                </c:pt>
                <c:pt idx="829">
                  <c:v>14</c:v>
                </c:pt>
                <c:pt idx="830">
                  <c:v>14</c:v>
                </c:pt>
                <c:pt idx="831">
                  <c:v>14</c:v>
                </c:pt>
                <c:pt idx="832">
                  <c:v>14</c:v>
                </c:pt>
                <c:pt idx="833">
                  <c:v>15</c:v>
                </c:pt>
                <c:pt idx="834">
                  <c:v>15</c:v>
                </c:pt>
                <c:pt idx="835">
                  <c:v>15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15</c:v>
                </c:pt>
                <c:pt idx="843">
                  <c:v>15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15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19</c:v>
                </c:pt>
                <c:pt idx="898">
                  <c:v>19</c:v>
                </c:pt>
                <c:pt idx="899">
                  <c:v>19</c:v>
                </c:pt>
                <c:pt idx="900">
                  <c:v>19</c:v>
                </c:pt>
                <c:pt idx="901">
                  <c:v>19</c:v>
                </c:pt>
                <c:pt idx="902">
                  <c:v>19</c:v>
                </c:pt>
                <c:pt idx="903">
                  <c:v>19</c:v>
                </c:pt>
                <c:pt idx="904">
                  <c:v>19</c:v>
                </c:pt>
                <c:pt idx="905">
                  <c:v>19</c:v>
                </c:pt>
                <c:pt idx="906">
                  <c:v>19</c:v>
                </c:pt>
                <c:pt idx="907">
                  <c:v>19</c:v>
                </c:pt>
                <c:pt idx="908">
                  <c:v>19</c:v>
                </c:pt>
                <c:pt idx="909">
                  <c:v>19</c:v>
                </c:pt>
                <c:pt idx="910">
                  <c:v>19</c:v>
                </c:pt>
                <c:pt idx="911">
                  <c:v>19</c:v>
                </c:pt>
                <c:pt idx="912">
                  <c:v>19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22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22</c:v>
                </c:pt>
                <c:pt idx="951">
                  <c:v>22</c:v>
                </c:pt>
                <c:pt idx="952">
                  <c:v>22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22</c:v>
                </c:pt>
                <c:pt idx="960">
                  <c:v>22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8</c:v>
                </c:pt>
                <c:pt idx="1042">
                  <c:v>8</c:v>
                </c:pt>
                <c:pt idx="1043">
                  <c:v>8</c:v>
                </c:pt>
                <c:pt idx="1044">
                  <c:v>8</c:v>
                </c:pt>
                <c:pt idx="1045">
                  <c:v>8</c:v>
                </c:pt>
                <c:pt idx="1046">
                  <c:v>8</c:v>
                </c:pt>
                <c:pt idx="1047">
                  <c:v>8</c:v>
                </c:pt>
                <c:pt idx="1048">
                  <c:v>8</c:v>
                </c:pt>
                <c:pt idx="1049">
                  <c:v>8</c:v>
                </c:pt>
                <c:pt idx="1050">
                  <c:v>8</c:v>
                </c:pt>
                <c:pt idx="1051">
                  <c:v>8</c:v>
                </c:pt>
                <c:pt idx="1052">
                  <c:v>8</c:v>
                </c:pt>
                <c:pt idx="1053">
                  <c:v>8</c:v>
                </c:pt>
                <c:pt idx="1054">
                  <c:v>8</c:v>
                </c:pt>
                <c:pt idx="1055">
                  <c:v>8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10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11</c:v>
                </c:pt>
                <c:pt idx="1091">
                  <c:v>11</c:v>
                </c:pt>
                <c:pt idx="1092">
                  <c:v>11</c:v>
                </c:pt>
                <c:pt idx="1093">
                  <c:v>11</c:v>
                </c:pt>
                <c:pt idx="1094">
                  <c:v>11</c:v>
                </c:pt>
                <c:pt idx="1095">
                  <c:v>11</c:v>
                </c:pt>
                <c:pt idx="1096">
                  <c:v>11</c:v>
                </c:pt>
                <c:pt idx="1097">
                  <c:v>11</c:v>
                </c:pt>
                <c:pt idx="1098">
                  <c:v>11</c:v>
                </c:pt>
                <c:pt idx="1099">
                  <c:v>11</c:v>
                </c:pt>
                <c:pt idx="1100">
                  <c:v>11</c:v>
                </c:pt>
                <c:pt idx="1101">
                  <c:v>11</c:v>
                </c:pt>
                <c:pt idx="1102">
                  <c:v>11</c:v>
                </c:pt>
                <c:pt idx="1103">
                  <c:v>11</c:v>
                </c:pt>
                <c:pt idx="1104">
                  <c:v>11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</c:v>
                </c:pt>
                <c:pt idx="1113">
                  <c:v>12</c:v>
                </c:pt>
                <c:pt idx="1114">
                  <c:v>12</c:v>
                </c:pt>
                <c:pt idx="1115">
                  <c:v>12</c:v>
                </c:pt>
                <c:pt idx="1116">
                  <c:v>12</c:v>
                </c:pt>
                <c:pt idx="1117">
                  <c:v>12</c:v>
                </c:pt>
                <c:pt idx="1118">
                  <c:v>12</c:v>
                </c:pt>
                <c:pt idx="1119">
                  <c:v>12</c:v>
                </c:pt>
                <c:pt idx="1120">
                  <c:v>12</c:v>
                </c:pt>
                <c:pt idx="1121">
                  <c:v>13</c:v>
                </c:pt>
                <c:pt idx="1122">
                  <c:v>13</c:v>
                </c:pt>
                <c:pt idx="1123">
                  <c:v>13</c:v>
                </c:pt>
                <c:pt idx="1124">
                  <c:v>13</c:v>
                </c:pt>
                <c:pt idx="1125">
                  <c:v>13</c:v>
                </c:pt>
                <c:pt idx="1126">
                  <c:v>13</c:v>
                </c:pt>
                <c:pt idx="1127">
                  <c:v>13</c:v>
                </c:pt>
                <c:pt idx="1128">
                  <c:v>13</c:v>
                </c:pt>
                <c:pt idx="1129">
                  <c:v>13</c:v>
                </c:pt>
                <c:pt idx="1130">
                  <c:v>13</c:v>
                </c:pt>
                <c:pt idx="1131">
                  <c:v>13</c:v>
                </c:pt>
                <c:pt idx="1132">
                  <c:v>13</c:v>
                </c:pt>
                <c:pt idx="1133">
                  <c:v>13</c:v>
                </c:pt>
                <c:pt idx="1134">
                  <c:v>13</c:v>
                </c:pt>
                <c:pt idx="1135">
                  <c:v>13</c:v>
                </c:pt>
                <c:pt idx="1136">
                  <c:v>13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14</c:v>
                </c:pt>
                <c:pt idx="1149">
                  <c:v>14</c:v>
                </c:pt>
                <c:pt idx="1150">
                  <c:v>14</c:v>
                </c:pt>
                <c:pt idx="1151">
                  <c:v>14</c:v>
                </c:pt>
                <c:pt idx="1152">
                  <c:v>14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16</c:v>
                </c:pt>
                <c:pt idx="1183">
                  <c:v>16</c:v>
                </c:pt>
                <c:pt idx="1184">
                  <c:v>16</c:v>
                </c:pt>
                <c:pt idx="1185">
                  <c:v>17</c:v>
                </c:pt>
                <c:pt idx="1186">
                  <c:v>17</c:v>
                </c:pt>
                <c:pt idx="1187">
                  <c:v>17</c:v>
                </c:pt>
                <c:pt idx="1188">
                  <c:v>17</c:v>
                </c:pt>
                <c:pt idx="1189">
                  <c:v>17</c:v>
                </c:pt>
                <c:pt idx="1190">
                  <c:v>17</c:v>
                </c:pt>
                <c:pt idx="1191">
                  <c:v>17</c:v>
                </c:pt>
                <c:pt idx="1192">
                  <c:v>17</c:v>
                </c:pt>
                <c:pt idx="1193">
                  <c:v>17</c:v>
                </c:pt>
                <c:pt idx="1194">
                  <c:v>17</c:v>
                </c:pt>
                <c:pt idx="1195">
                  <c:v>17</c:v>
                </c:pt>
                <c:pt idx="1196">
                  <c:v>17</c:v>
                </c:pt>
                <c:pt idx="1197">
                  <c:v>17</c:v>
                </c:pt>
                <c:pt idx="1198">
                  <c:v>17</c:v>
                </c:pt>
                <c:pt idx="1199">
                  <c:v>17</c:v>
                </c:pt>
                <c:pt idx="1200">
                  <c:v>17</c:v>
                </c:pt>
                <c:pt idx="1201">
                  <c:v>18</c:v>
                </c:pt>
                <c:pt idx="1202">
                  <c:v>18</c:v>
                </c:pt>
                <c:pt idx="1203">
                  <c:v>18</c:v>
                </c:pt>
                <c:pt idx="1204">
                  <c:v>18</c:v>
                </c:pt>
                <c:pt idx="1205">
                  <c:v>18</c:v>
                </c:pt>
                <c:pt idx="1206">
                  <c:v>18</c:v>
                </c:pt>
                <c:pt idx="1207">
                  <c:v>18</c:v>
                </c:pt>
                <c:pt idx="1208">
                  <c:v>18</c:v>
                </c:pt>
                <c:pt idx="1209">
                  <c:v>18</c:v>
                </c:pt>
                <c:pt idx="1210">
                  <c:v>18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19</c:v>
                </c:pt>
                <c:pt idx="1218">
                  <c:v>19</c:v>
                </c:pt>
                <c:pt idx="1219">
                  <c:v>19</c:v>
                </c:pt>
                <c:pt idx="1220">
                  <c:v>19</c:v>
                </c:pt>
                <c:pt idx="1221">
                  <c:v>19</c:v>
                </c:pt>
                <c:pt idx="1222">
                  <c:v>19</c:v>
                </c:pt>
                <c:pt idx="1223">
                  <c:v>19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20</c:v>
                </c:pt>
                <c:pt idx="1234">
                  <c:v>20</c:v>
                </c:pt>
                <c:pt idx="1235">
                  <c:v>20</c:v>
                </c:pt>
                <c:pt idx="1236">
                  <c:v>20</c:v>
                </c:pt>
                <c:pt idx="1237">
                  <c:v>20</c:v>
                </c:pt>
                <c:pt idx="1238">
                  <c:v>20</c:v>
                </c:pt>
                <c:pt idx="1239">
                  <c:v>20</c:v>
                </c:pt>
                <c:pt idx="1240">
                  <c:v>20</c:v>
                </c:pt>
                <c:pt idx="1241">
                  <c:v>20</c:v>
                </c:pt>
                <c:pt idx="1242">
                  <c:v>20</c:v>
                </c:pt>
                <c:pt idx="1243">
                  <c:v>20</c:v>
                </c:pt>
                <c:pt idx="1244">
                  <c:v>20</c:v>
                </c:pt>
                <c:pt idx="1245">
                  <c:v>20</c:v>
                </c:pt>
                <c:pt idx="1246">
                  <c:v>20</c:v>
                </c:pt>
                <c:pt idx="1247">
                  <c:v>20</c:v>
                </c:pt>
                <c:pt idx="1248">
                  <c:v>20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21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21</c:v>
                </c:pt>
                <c:pt idx="1264">
                  <c:v>21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22</c:v>
                </c:pt>
                <c:pt idx="1270">
                  <c:v>22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22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7</c:v>
                </c:pt>
                <c:pt idx="1358">
                  <c:v>7</c:v>
                </c:pt>
                <c:pt idx="1359">
                  <c:v>7</c:v>
                </c:pt>
                <c:pt idx="1360">
                  <c:v>7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10</c:v>
                </c:pt>
                <c:pt idx="1394">
                  <c:v>10</c:v>
                </c:pt>
                <c:pt idx="1395">
                  <c:v>10</c:v>
                </c:pt>
                <c:pt idx="1396">
                  <c:v>10</c:v>
                </c:pt>
                <c:pt idx="1397">
                  <c:v>10</c:v>
                </c:pt>
                <c:pt idx="1398">
                  <c:v>10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10</c:v>
                </c:pt>
                <c:pt idx="1406">
                  <c:v>10</c:v>
                </c:pt>
                <c:pt idx="1407">
                  <c:v>10</c:v>
                </c:pt>
                <c:pt idx="1408">
                  <c:v>10</c:v>
                </c:pt>
                <c:pt idx="1409">
                  <c:v>11</c:v>
                </c:pt>
                <c:pt idx="1410">
                  <c:v>11</c:v>
                </c:pt>
                <c:pt idx="1411">
                  <c:v>11</c:v>
                </c:pt>
                <c:pt idx="1412">
                  <c:v>11</c:v>
                </c:pt>
                <c:pt idx="1413">
                  <c:v>11</c:v>
                </c:pt>
                <c:pt idx="1414">
                  <c:v>11</c:v>
                </c:pt>
                <c:pt idx="1415">
                  <c:v>11</c:v>
                </c:pt>
                <c:pt idx="1416">
                  <c:v>11</c:v>
                </c:pt>
                <c:pt idx="1417">
                  <c:v>11</c:v>
                </c:pt>
                <c:pt idx="1418">
                  <c:v>11</c:v>
                </c:pt>
                <c:pt idx="1419">
                  <c:v>11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11</c:v>
                </c:pt>
                <c:pt idx="1424">
                  <c:v>11</c:v>
                </c:pt>
                <c:pt idx="1425">
                  <c:v>12</c:v>
                </c:pt>
                <c:pt idx="1426">
                  <c:v>12</c:v>
                </c:pt>
                <c:pt idx="1427">
                  <c:v>12</c:v>
                </c:pt>
                <c:pt idx="1428">
                  <c:v>12</c:v>
                </c:pt>
                <c:pt idx="1429">
                  <c:v>12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12</c:v>
                </c:pt>
                <c:pt idx="1440">
                  <c:v>12</c:v>
                </c:pt>
                <c:pt idx="1441">
                  <c:v>13</c:v>
                </c:pt>
                <c:pt idx="1442">
                  <c:v>13</c:v>
                </c:pt>
                <c:pt idx="1443">
                  <c:v>13</c:v>
                </c:pt>
                <c:pt idx="1444">
                  <c:v>13</c:v>
                </c:pt>
                <c:pt idx="1445">
                  <c:v>13</c:v>
                </c:pt>
                <c:pt idx="1446">
                  <c:v>13</c:v>
                </c:pt>
                <c:pt idx="1447">
                  <c:v>13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13</c:v>
                </c:pt>
                <c:pt idx="1456">
                  <c:v>13</c:v>
                </c:pt>
                <c:pt idx="1457">
                  <c:v>14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14</c:v>
                </c:pt>
                <c:pt idx="1462">
                  <c:v>14</c:v>
                </c:pt>
                <c:pt idx="1463">
                  <c:v>14</c:v>
                </c:pt>
                <c:pt idx="1464">
                  <c:v>14</c:v>
                </c:pt>
                <c:pt idx="1465">
                  <c:v>14</c:v>
                </c:pt>
                <c:pt idx="1466">
                  <c:v>14</c:v>
                </c:pt>
                <c:pt idx="1467">
                  <c:v>14</c:v>
                </c:pt>
                <c:pt idx="1468">
                  <c:v>14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15</c:v>
                </c:pt>
                <c:pt idx="1474">
                  <c:v>15</c:v>
                </c:pt>
                <c:pt idx="1475">
                  <c:v>15</c:v>
                </c:pt>
                <c:pt idx="1476">
                  <c:v>15</c:v>
                </c:pt>
                <c:pt idx="1477">
                  <c:v>15</c:v>
                </c:pt>
                <c:pt idx="1478">
                  <c:v>15</c:v>
                </c:pt>
                <c:pt idx="1479">
                  <c:v>15</c:v>
                </c:pt>
                <c:pt idx="1480">
                  <c:v>15</c:v>
                </c:pt>
                <c:pt idx="1481">
                  <c:v>15</c:v>
                </c:pt>
                <c:pt idx="1482">
                  <c:v>15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16</c:v>
                </c:pt>
                <c:pt idx="1493">
                  <c:v>16</c:v>
                </c:pt>
                <c:pt idx="1494">
                  <c:v>16</c:v>
                </c:pt>
                <c:pt idx="1495">
                  <c:v>16</c:v>
                </c:pt>
                <c:pt idx="1496">
                  <c:v>16</c:v>
                </c:pt>
                <c:pt idx="1497">
                  <c:v>16</c:v>
                </c:pt>
                <c:pt idx="1498">
                  <c:v>16</c:v>
                </c:pt>
                <c:pt idx="1499">
                  <c:v>16</c:v>
                </c:pt>
                <c:pt idx="1500">
                  <c:v>16</c:v>
                </c:pt>
                <c:pt idx="1501">
                  <c:v>16</c:v>
                </c:pt>
                <c:pt idx="1502">
                  <c:v>16</c:v>
                </c:pt>
                <c:pt idx="1503">
                  <c:v>16</c:v>
                </c:pt>
                <c:pt idx="1504">
                  <c:v>16</c:v>
                </c:pt>
                <c:pt idx="1505">
                  <c:v>17</c:v>
                </c:pt>
                <c:pt idx="1506">
                  <c:v>17</c:v>
                </c:pt>
                <c:pt idx="1507">
                  <c:v>17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</c:v>
                </c:pt>
                <c:pt idx="1516">
                  <c:v>17</c:v>
                </c:pt>
                <c:pt idx="1517">
                  <c:v>17</c:v>
                </c:pt>
                <c:pt idx="1518">
                  <c:v>17</c:v>
                </c:pt>
                <c:pt idx="1519">
                  <c:v>17</c:v>
                </c:pt>
                <c:pt idx="1520">
                  <c:v>17</c:v>
                </c:pt>
                <c:pt idx="1521">
                  <c:v>18</c:v>
                </c:pt>
                <c:pt idx="1522">
                  <c:v>18</c:v>
                </c:pt>
                <c:pt idx="1523">
                  <c:v>18</c:v>
                </c:pt>
                <c:pt idx="1524">
                  <c:v>18</c:v>
                </c:pt>
                <c:pt idx="1525">
                  <c:v>18</c:v>
                </c:pt>
                <c:pt idx="1526">
                  <c:v>18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18</c:v>
                </c:pt>
                <c:pt idx="1531">
                  <c:v>18</c:v>
                </c:pt>
                <c:pt idx="1532">
                  <c:v>18</c:v>
                </c:pt>
                <c:pt idx="1533">
                  <c:v>18</c:v>
                </c:pt>
                <c:pt idx="1534">
                  <c:v>18</c:v>
                </c:pt>
                <c:pt idx="1535">
                  <c:v>18</c:v>
                </c:pt>
                <c:pt idx="1536">
                  <c:v>18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20</c:v>
                </c:pt>
                <c:pt idx="1557">
                  <c:v>20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20</c:v>
                </c:pt>
                <c:pt idx="1562">
                  <c:v>20</c:v>
                </c:pt>
                <c:pt idx="1563">
                  <c:v>20</c:v>
                </c:pt>
                <c:pt idx="1564">
                  <c:v>20</c:v>
                </c:pt>
                <c:pt idx="1565">
                  <c:v>20</c:v>
                </c:pt>
                <c:pt idx="1566">
                  <c:v>20</c:v>
                </c:pt>
                <c:pt idx="1567">
                  <c:v>20</c:v>
                </c:pt>
                <c:pt idx="1568">
                  <c:v>20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22</c:v>
                </c:pt>
                <c:pt idx="1586">
                  <c:v>22</c:v>
                </c:pt>
                <c:pt idx="1587">
                  <c:v>22</c:v>
                </c:pt>
                <c:pt idx="1588">
                  <c:v>22</c:v>
                </c:pt>
                <c:pt idx="1589">
                  <c:v>22</c:v>
                </c:pt>
                <c:pt idx="1590">
                  <c:v>22</c:v>
                </c:pt>
                <c:pt idx="1591">
                  <c:v>22</c:v>
                </c:pt>
                <c:pt idx="1592">
                  <c:v>22</c:v>
                </c:pt>
                <c:pt idx="1593">
                  <c:v>22</c:v>
                </c:pt>
                <c:pt idx="1594">
                  <c:v>22</c:v>
                </c:pt>
                <c:pt idx="1595">
                  <c:v>22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5</c:v>
                </c:pt>
                <c:pt idx="1634">
                  <c:v>5</c:v>
                </c:pt>
                <c:pt idx="1635">
                  <c:v>5</c:v>
                </c:pt>
                <c:pt idx="1636">
                  <c:v>5</c:v>
                </c:pt>
                <c:pt idx="1637">
                  <c:v>5</c:v>
                </c:pt>
                <c:pt idx="1638">
                  <c:v>5</c:v>
                </c:pt>
                <c:pt idx="1639">
                  <c:v>5</c:v>
                </c:pt>
                <c:pt idx="1640">
                  <c:v>5</c:v>
                </c:pt>
                <c:pt idx="1641">
                  <c:v>5</c:v>
                </c:pt>
                <c:pt idx="1642">
                  <c:v>5</c:v>
                </c:pt>
                <c:pt idx="1643">
                  <c:v>5</c:v>
                </c:pt>
                <c:pt idx="1644">
                  <c:v>5</c:v>
                </c:pt>
                <c:pt idx="1645">
                  <c:v>5</c:v>
                </c:pt>
                <c:pt idx="1646">
                  <c:v>5</c:v>
                </c:pt>
                <c:pt idx="1647">
                  <c:v>5</c:v>
                </c:pt>
                <c:pt idx="1648">
                  <c:v>5</c:v>
                </c:pt>
                <c:pt idx="1649">
                  <c:v>6</c:v>
                </c:pt>
                <c:pt idx="1650">
                  <c:v>6</c:v>
                </c:pt>
                <c:pt idx="1651">
                  <c:v>6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8</c:v>
                </c:pt>
                <c:pt idx="1682">
                  <c:v>8</c:v>
                </c:pt>
                <c:pt idx="1683">
                  <c:v>8</c:v>
                </c:pt>
                <c:pt idx="1684">
                  <c:v>8</c:v>
                </c:pt>
                <c:pt idx="1685">
                  <c:v>8</c:v>
                </c:pt>
                <c:pt idx="1686">
                  <c:v>8</c:v>
                </c:pt>
                <c:pt idx="1687">
                  <c:v>8</c:v>
                </c:pt>
                <c:pt idx="1688">
                  <c:v>8</c:v>
                </c:pt>
                <c:pt idx="1689">
                  <c:v>8</c:v>
                </c:pt>
                <c:pt idx="1690">
                  <c:v>8</c:v>
                </c:pt>
                <c:pt idx="1691">
                  <c:v>8</c:v>
                </c:pt>
                <c:pt idx="1692">
                  <c:v>8</c:v>
                </c:pt>
                <c:pt idx="1693">
                  <c:v>8</c:v>
                </c:pt>
                <c:pt idx="1694">
                  <c:v>8</c:v>
                </c:pt>
                <c:pt idx="1695">
                  <c:v>8</c:v>
                </c:pt>
                <c:pt idx="1696">
                  <c:v>8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10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10</c:v>
                </c:pt>
                <c:pt idx="1720">
                  <c:v>10</c:v>
                </c:pt>
                <c:pt idx="1721">
                  <c:v>10</c:v>
                </c:pt>
                <c:pt idx="1722">
                  <c:v>10</c:v>
                </c:pt>
                <c:pt idx="1723">
                  <c:v>10</c:v>
                </c:pt>
                <c:pt idx="1724">
                  <c:v>10</c:v>
                </c:pt>
                <c:pt idx="1725">
                  <c:v>10</c:v>
                </c:pt>
                <c:pt idx="1726">
                  <c:v>10</c:v>
                </c:pt>
                <c:pt idx="1727">
                  <c:v>10</c:v>
                </c:pt>
                <c:pt idx="1728">
                  <c:v>10</c:v>
                </c:pt>
                <c:pt idx="1729">
                  <c:v>11</c:v>
                </c:pt>
                <c:pt idx="1730">
                  <c:v>11</c:v>
                </c:pt>
                <c:pt idx="1731">
                  <c:v>11</c:v>
                </c:pt>
                <c:pt idx="1732">
                  <c:v>11</c:v>
                </c:pt>
                <c:pt idx="1733">
                  <c:v>11</c:v>
                </c:pt>
                <c:pt idx="1734">
                  <c:v>11</c:v>
                </c:pt>
                <c:pt idx="1735">
                  <c:v>11</c:v>
                </c:pt>
                <c:pt idx="1736">
                  <c:v>11</c:v>
                </c:pt>
                <c:pt idx="1737">
                  <c:v>11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12</c:v>
                </c:pt>
                <c:pt idx="1746">
                  <c:v>12</c:v>
                </c:pt>
                <c:pt idx="1747">
                  <c:v>12</c:v>
                </c:pt>
                <c:pt idx="1748">
                  <c:v>12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12</c:v>
                </c:pt>
                <c:pt idx="1759">
                  <c:v>12</c:v>
                </c:pt>
                <c:pt idx="1760">
                  <c:v>12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13</c:v>
                </c:pt>
                <c:pt idx="1766">
                  <c:v>13</c:v>
                </c:pt>
                <c:pt idx="1767">
                  <c:v>13</c:v>
                </c:pt>
                <c:pt idx="1768">
                  <c:v>13</c:v>
                </c:pt>
                <c:pt idx="1769">
                  <c:v>13</c:v>
                </c:pt>
                <c:pt idx="1770">
                  <c:v>13</c:v>
                </c:pt>
                <c:pt idx="1771">
                  <c:v>13</c:v>
                </c:pt>
                <c:pt idx="1772">
                  <c:v>13</c:v>
                </c:pt>
                <c:pt idx="1773">
                  <c:v>13</c:v>
                </c:pt>
                <c:pt idx="1774">
                  <c:v>13</c:v>
                </c:pt>
                <c:pt idx="1775">
                  <c:v>13</c:v>
                </c:pt>
                <c:pt idx="1776">
                  <c:v>13</c:v>
                </c:pt>
                <c:pt idx="1777">
                  <c:v>14</c:v>
                </c:pt>
                <c:pt idx="1778">
                  <c:v>14</c:v>
                </c:pt>
                <c:pt idx="1779">
                  <c:v>14</c:v>
                </c:pt>
                <c:pt idx="1780">
                  <c:v>14</c:v>
                </c:pt>
                <c:pt idx="1781">
                  <c:v>14</c:v>
                </c:pt>
                <c:pt idx="1782">
                  <c:v>14</c:v>
                </c:pt>
                <c:pt idx="1783">
                  <c:v>14</c:v>
                </c:pt>
                <c:pt idx="1784">
                  <c:v>14</c:v>
                </c:pt>
                <c:pt idx="1785">
                  <c:v>14</c:v>
                </c:pt>
                <c:pt idx="1786">
                  <c:v>14</c:v>
                </c:pt>
                <c:pt idx="1787">
                  <c:v>14</c:v>
                </c:pt>
                <c:pt idx="1788">
                  <c:v>14</c:v>
                </c:pt>
                <c:pt idx="1789">
                  <c:v>14</c:v>
                </c:pt>
                <c:pt idx="1790">
                  <c:v>14</c:v>
                </c:pt>
                <c:pt idx="1791">
                  <c:v>14</c:v>
                </c:pt>
                <c:pt idx="1792">
                  <c:v>14</c:v>
                </c:pt>
                <c:pt idx="1793">
                  <c:v>15</c:v>
                </c:pt>
                <c:pt idx="1794">
                  <c:v>15</c:v>
                </c:pt>
                <c:pt idx="1795">
                  <c:v>15</c:v>
                </c:pt>
                <c:pt idx="1796">
                  <c:v>15</c:v>
                </c:pt>
                <c:pt idx="1797">
                  <c:v>15</c:v>
                </c:pt>
                <c:pt idx="1798">
                  <c:v>15</c:v>
                </c:pt>
                <c:pt idx="1799">
                  <c:v>15</c:v>
                </c:pt>
                <c:pt idx="1800">
                  <c:v>15</c:v>
                </c:pt>
                <c:pt idx="1801">
                  <c:v>15</c:v>
                </c:pt>
                <c:pt idx="1802">
                  <c:v>15</c:v>
                </c:pt>
                <c:pt idx="1803">
                  <c:v>15</c:v>
                </c:pt>
                <c:pt idx="1804">
                  <c:v>15</c:v>
                </c:pt>
                <c:pt idx="1805">
                  <c:v>15</c:v>
                </c:pt>
                <c:pt idx="1806">
                  <c:v>15</c:v>
                </c:pt>
                <c:pt idx="1807">
                  <c:v>15</c:v>
                </c:pt>
                <c:pt idx="1808">
                  <c:v>15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17</c:v>
                </c:pt>
                <c:pt idx="1826">
                  <c:v>17</c:v>
                </c:pt>
                <c:pt idx="1827">
                  <c:v>17</c:v>
                </c:pt>
                <c:pt idx="1828">
                  <c:v>17</c:v>
                </c:pt>
                <c:pt idx="1829">
                  <c:v>17</c:v>
                </c:pt>
                <c:pt idx="1830">
                  <c:v>17</c:v>
                </c:pt>
                <c:pt idx="1831">
                  <c:v>17</c:v>
                </c:pt>
                <c:pt idx="1832">
                  <c:v>17</c:v>
                </c:pt>
                <c:pt idx="1833">
                  <c:v>17</c:v>
                </c:pt>
                <c:pt idx="1834">
                  <c:v>17</c:v>
                </c:pt>
                <c:pt idx="1835">
                  <c:v>17</c:v>
                </c:pt>
                <c:pt idx="1836">
                  <c:v>17</c:v>
                </c:pt>
                <c:pt idx="1837">
                  <c:v>17</c:v>
                </c:pt>
                <c:pt idx="1838">
                  <c:v>17</c:v>
                </c:pt>
                <c:pt idx="1839">
                  <c:v>17</c:v>
                </c:pt>
                <c:pt idx="1840">
                  <c:v>17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18</c:v>
                </c:pt>
                <c:pt idx="1847">
                  <c:v>18</c:v>
                </c:pt>
                <c:pt idx="1848">
                  <c:v>18</c:v>
                </c:pt>
                <c:pt idx="1849">
                  <c:v>18</c:v>
                </c:pt>
                <c:pt idx="1850">
                  <c:v>18</c:v>
                </c:pt>
                <c:pt idx="1851">
                  <c:v>18</c:v>
                </c:pt>
                <c:pt idx="1852">
                  <c:v>18</c:v>
                </c:pt>
                <c:pt idx="1853">
                  <c:v>18</c:v>
                </c:pt>
                <c:pt idx="1854">
                  <c:v>18</c:v>
                </c:pt>
                <c:pt idx="1855">
                  <c:v>18</c:v>
                </c:pt>
                <c:pt idx="1856">
                  <c:v>18</c:v>
                </c:pt>
                <c:pt idx="1857">
                  <c:v>19</c:v>
                </c:pt>
                <c:pt idx="1858">
                  <c:v>19</c:v>
                </c:pt>
                <c:pt idx="1859">
                  <c:v>19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19</c:v>
                </c:pt>
                <c:pt idx="1864">
                  <c:v>19</c:v>
                </c:pt>
                <c:pt idx="1865">
                  <c:v>19</c:v>
                </c:pt>
                <c:pt idx="1866">
                  <c:v>19</c:v>
                </c:pt>
                <c:pt idx="1867">
                  <c:v>19</c:v>
                </c:pt>
                <c:pt idx="1868">
                  <c:v>19</c:v>
                </c:pt>
                <c:pt idx="1869">
                  <c:v>19</c:v>
                </c:pt>
                <c:pt idx="1870">
                  <c:v>19</c:v>
                </c:pt>
                <c:pt idx="1871">
                  <c:v>19</c:v>
                </c:pt>
                <c:pt idx="1872">
                  <c:v>19</c:v>
                </c:pt>
                <c:pt idx="1873">
                  <c:v>20</c:v>
                </c:pt>
                <c:pt idx="1874">
                  <c:v>20</c:v>
                </c:pt>
                <c:pt idx="1875">
                  <c:v>20</c:v>
                </c:pt>
                <c:pt idx="1876">
                  <c:v>20</c:v>
                </c:pt>
                <c:pt idx="1877">
                  <c:v>20</c:v>
                </c:pt>
                <c:pt idx="1878">
                  <c:v>20</c:v>
                </c:pt>
                <c:pt idx="1879">
                  <c:v>20</c:v>
                </c:pt>
                <c:pt idx="1880">
                  <c:v>20</c:v>
                </c:pt>
                <c:pt idx="1881">
                  <c:v>20</c:v>
                </c:pt>
                <c:pt idx="1882">
                  <c:v>20</c:v>
                </c:pt>
                <c:pt idx="1883">
                  <c:v>20</c:v>
                </c:pt>
                <c:pt idx="1884">
                  <c:v>20</c:v>
                </c:pt>
                <c:pt idx="1885">
                  <c:v>20</c:v>
                </c:pt>
                <c:pt idx="1886">
                  <c:v>20</c:v>
                </c:pt>
                <c:pt idx="1887">
                  <c:v>20</c:v>
                </c:pt>
                <c:pt idx="1888">
                  <c:v>20</c:v>
                </c:pt>
                <c:pt idx="1889">
                  <c:v>21</c:v>
                </c:pt>
                <c:pt idx="1890">
                  <c:v>21</c:v>
                </c:pt>
                <c:pt idx="1891">
                  <c:v>21</c:v>
                </c:pt>
                <c:pt idx="1892">
                  <c:v>21</c:v>
                </c:pt>
                <c:pt idx="1893">
                  <c:v>21</c:v>
                </c:pt>
                <c:pt idx="1894">
                  <c:v>21</c:v>
                </c:pt>
                <c:pt idx="1895">
                  <c:v>21</c:v>
                </c:pt>
                <c:pt idx="1896">
                  <c:v>21</c:v>
                </c:pt>
                <c:pt idx="1897">
                  <c:v>21</c:v>
                </c:pt>
                <c:pt idx="1898">
                  <c:v>21</c:v>
                </c:pt>
                <c:pt idx="1899">
                  <c:v>21</c:v>
                </c:pt>
                <c:pt idx="1900">
                  <c:v>21</c:v>
                </c:pt>
                <c:pt idx="1901">
                  <c:v>21</c:v>
                </c:pt>
                <c:pt idx="1902">
                  <c:v>21</c:v>
                </c:pt>
                <c:pt idx="1903">
                  <c:v>21</c:v>
                </c:pt>
                <c:pt idx="1904">
                  <c:v>21</c:v>
                </c:pt>
                <c:pt idx="1905">
                  <c:v>22</c:v>
                </c:pt>
                <c:pt idx="1906">
                  <c:v>22</c:v>
                </c:pt>
                <c:pt idx="1907">
                  <c:v>22</c:v>
                </c:pt>
                <c:pt idx="1908">
                  <c:v>22</c:v>
                </c:pt>
                <c:pt idx="1909">
                  <c:v>22</c:v>
                </c:pt>
                <c:pt idx="1910">
                  <c:v>22</c:v>
                </c:pt>
                <c:pt idx="1911">
                  <c:v>22</c:v>
                </c:pt>
                <c:pt idx="1912">
                  <c:v>22</c:v>
                </c:pt>
                <c:pt idx="1913">
                  <c:v>22</c:v>
                </c:pt>
                <c:pt idx="1914">
                  <c:v>22</c:v>
                </c:pt>
                <c:pt idx="1915">
                  <c:v>22</c:v>
                </c:pt>
                <c:pt idx="1916">
                  <c:v>22</c:v>
                </c:pt>
                <c:pt idx="1917">
                  <c:v>22</c:v>
                </c:pt>
                <c:pt idx="1918">
                  <c:v>22</c:v>
                </c:pt>
                <c:pt idx="1919">
                  <c:v>22</c:v>
                </c:pt>
                <c:pt idx="1920">
                  <c:v>22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4</c:v>
                </c:pt>
                <c:pt idx="1938">
                  <c:v>4</c:v>
                </c:pt>
                <c:pt idx="1939">
                  <c:v>4</c:v>
                </c:pt>
                <c:pt idx="1940">
                  <c:v>4</c:v>
                </c:pt>
                <c:pt idx="1941">
                  <c:v>4</c:v>
                </c:pt>
                <c:pt idx="1942">
                  <c:v>4</c:v>
                </c:pt>
                <c:pt idx="1943">
                  <c:v>4</c:v>
                </c:pt>
                <c:pt idx="1944">
                  <c:v>4</c:v>
                </c:pt>
                <c:pt idx="1945">
                  <c:v>4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5</c:v>
                </c:pt>
                <c:pt idx="1954">
                  <c:v>5</c:v>
                </c:pt>
                <c:pt idx="1955">
                  <c:v>5</c:v>
                </c:pt>
                <c:pt idx="1956">
                  <c:v>5</c:v>
                </c:pt>
                <c:pt idx="1957">
                  <c:v>5</c:v>
                </c:pt>
                <c:pt idx="1958">
                  <c:v>5</c:v>
                </c:pt>
                <c:pt idx="1959">
                  <c:v>5</c:v>
                </c:pt>
                <c:pt idx="1960">
                  <c:v>5</c:v>
                </c:pt>
                <c:pt idx="1961">
                  <c:v>5</c:v>
                </c:pt>
                <c:pt idx="1962">
                  <c:v>5</c:v>
                </c:pt>
                <c:pt idx="1963">
                  <c:v>5</c:v>
                </c:pt>
                <c:pt idx="1964">
                  <c:v>5</c:v>
                </c:pt>
                <c:pt idx="1965">
                  <c:v>5</c:v>
                </c:pt>
                <c:pt idx="1966">
                  <c:v>5</c:v>
                </c:pt>
                <c:pt idx="1967">
                  <c:v>5</c:v>
                </c:pt>
                <c:pt idx="1968">
                  <c:v>5</c:v>
                </c:pt>
                <c:pt idx="1969">
                  <c:v>6</c:v>
                </c:pt>
                <c:pt idx="1970">
                  <c:v>6</c:v>
                </c:pt>
                <c:pt idx="1971">
                  <c:v>6</c:v>
                </c:pt>
                <c:pt idx="1972">
                  <c:v>6</c:v>
                </c:pt>
                <c:pt idx="1973">
                  <c:v>6</c:v>
                </c:pt>
                <c:pt idx="1974">
                  <c:v>6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6</c:v>
                </c:pt>
                <c:pt idx="1979">
                  <c:v>6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6</c:v>
                </c:pt>
                <c:pt idx="1984">
                  <c:v>6</c:v>
                </c:pt>
                <c:pt idx="1985">
                  <c:v>7</c:v>
                </c:pt>
                <c:pt idx="1986">
                  <c:v>7</c:v>
                </c:pt>
                <c:pt idx="1987">
                  <c:v>7</c:v>
                </c:pt>
                <c:pt idx="1988">
                  <c:v>7</c:v>
                </c:pt>
                <c:pt idx="1989">
                  <c:v>7</c:v>
                </c:pt>
                <c:pt idx="1990">
                  <c:v>7</c:v>
                </c:pt>
                <c:pt idx="1991">
                  <c:v>7</c:v>
                </c:pt>
                <c:pt idx="1992">
                  <c:v>7</c:v>
                </c:pt>
                <c:pt idx="1993">
                  <c:v>7</c:v>
                </c:pt>
                <c:pt idx="1994">
                  <c:v>7</c:v>
                </c:pt>
                <c:pt idx="1995">
                  <c:v>7</c:v>
                </c:pt>
                <c:pt idx="1996">
                  <c:v>7</c:v>
                </c:pt>
                <c:pt idx="1997">
                  <c:v>7</c:v>
                </c:pt>
                <c:pt idx="1998">
                  <c:v>7</c:v>
                </c:pt>
                <c:pt idx="1999">
                  <c:v>7</c:v>
                </c:pt>
                <c:pt idx="2000">
                  <c:v>7</c:v>
                </c:pt>
                <c:pt idx="2001">
                  <c:v>8</c:v>
                </c:pt>
                <c:pt idx="2002">
                  <c:v>8</c:v>
                </c:pt>
                <c:pt idx="2003">
                  <c:v>8</c:v>
                </c:pt>
                <c:pt idx="2004">
                  <c:v>8</c:v>
                </c:pt>
                <c:pt idx="2005">
                  <c:v>8</c:v>
                </c:pt>
                <c:pt idx="2006">
                  <c:v>8</c:v>
                </c:pt>
                <c:pt idx="2007">
                  <c:v>8</c:v>
                </c:pt>
                <c:pt idx="2008">
                  <c:v>8</c:v>
                </c:pt>
                <c:pt idx="2009">
                  <c:v>8</c:v>
                </c:pt>
                <c:pt idx="2010">
                  <c:v>8</c:v>
                </c:pt>
                <c:pt idx="2011">
                  <c:v>8</c:v>
                </c:pt>
                <c:pt idx="2012">
                  <c:v>8</c:v>
                </c:pt>
                <c:pt idx="2013">
                  <c:v>8</c:v>
                </c:pt>
                <c:pt idx="2014">
                  <c:v>8</c:v>
                </c:pt>
                <c:pt idx="2015">
                  <c:v>8</c:v>
                </c:pt>
                <c:pt idx="2016">
                  <c:v>8</c:v>
                </c:pt>
                <c:pt idx="2017">
                  <c:v>9</c:v>
                </c:pt>
                <c:pt idx="2018">
                  <c:v>9</c:v>
                </c:pt>
                <c:pt idx="2019">
                  <c:v>9</c:v>
                </c:pt>
                <c:pt idx="2020">
                  <c:v>9</c:v>
                </c:pt>
                <c:pt idx="2021">
                  <c:v>9</c:v>
                </c:pt>
                <c:pt idx="2022">
                  <c:v>9</c:v>
                </c:pt>
                <c:pt idx="2023">
                  <c:v>9</c:v>
                </c:pt>
                <c:pt idx="2024">
                  <c:v>9</c:v>
                </c:pt>
                <c:pt idx="2025">
                  <c:v>9</c:v>
                </c:pt>
                <c:pt idx="2026">
                  <c:v>9</c:v>
                </c:pt>
                <c:pt idx="2027">
                  <c:v>9</c:v>
                </c:pt>
                <c:pt idx="2028">
                  <c:v>9</c:v>
                </c:pt>
                <c:pt idx="2029">
                  <c:v>9</c:v>
                </c:pt>
                <c:pt idx="2030">
                  <c:v>9</c:v>
                </c:pt>
                <c:pt idx="2031">
                  <c:v>9</c:v>
                </c:pt>
                <c:pt idx="2032">
                  <c:v>9</c:v>
                </c:pt>
                <c:pt idx="2033">
                  <c:v>10</c:v>
                </c:pt>
                <c:pt idx="2034">
                  <c:v>10</c:v>
                </c:pt>
                <c:pt idx="2035">
                  <c:v>10</c:v>
                </c:pt>
                <c:pt idx="2036">
                  <c:v>10</c:v>
                </c:pt>
                <c:pt idx="2037">
                  <c:v>10</c:v>
                </c:pt>
                <c:pt idx="2038">
                  <c:v>10</c:v>
                </c:pt>
                <c:pt idx="2039">
                  <c:v>10</c:v>
                </c:pt>
                <c:pt idx="2040">
                  <c:v>10</c:v>
                </c:pt>
                <c:pt idx="2041">
                  <c:v>10</c:v>
                </c:pt>
                <c:pt idx="2042">
                  <c:v>10</c:v>
                </c:pt>
                <c:pt idx="2043">
                  <c:v>10</c:v>
                </c:pt>
                <c:pt idx="2044">
                  <c:v>10</c:v>
                </c:pt>
                <c:pt idx="2045">
                  <c:v>10</c:v>
                </c:pt>
                <c:pt idx="2046">
                  <c:v>10</c:v>
                </c:pt>
                <c:pt idx="2047">
                  <c:v>10</c:v>
                </c:pt>
                <c:pt idx="2048">
                  <c:v>10</c:v>
                </c:pt>
                <c:pt idx="2049">
                  <c:v>11</c:v>
                </c:pt>
                <c:pt idx="2050">
                  <c:v>11</c:v>
                </c:pt>
                <c:pt idx="2051">
                  <c:v>11</c:v>
                </c:pt>
                <c:pt idx="2052">
                  <c:v>11</c:v>
                </c:pt>
                <c:pt idx="2053">
                  <c:v>11</c:v>
                </c:pt>
                <c:pt idx="2054">
                  <c:v>11</c:v>
                </c:pt>
                <c:pt idx="2055">
                  <c:v>11</c:v>
                </c:pt>
                <c:pt idx="2056">
                  <c:v>11</c:v>
                </c:pt>
                <c:pt idx="2057">
                  <c:v>11</c:v>
                </c:pt>
                <c:pt idx="2058">
                  <c:v>11</c:v>
                </c:pt>
                <c:pt idx="2059">
                  <c:v>11</c:v>
                </c:pt>
                <c:pt idx="2060">
                  <c:v>11</c:v>
                </c:pt>
                <c:pt idx="2061">
                  <c:v>11</c:v>
                </c:pt>
                <c:pt idx="2062">
                  <c:v>11</c:v>
                </c:pt>
                <c:pt idx="2063">
                  <c:v>11</c:v>
                </c:pt>
                <c:pt idx="2064">
                  <c:v>11</c:v>
                </c:pt>
                <c:pt idx="2065">
                  <c:v>12</c:v>
                </c:pt>
                <c:pt idx="2066">
                  <c:v>12</c:v>
                </c:pt>
                <c:pt idx="2067">
                  <c:v>12</c:v>
                </c:pt>
                <c:pt idx="2068">
                  <c:v>12</c:v>
                </c:pt>
                <c:pt idx="2069">
                  <c:v>12</c:v>
                </c:pt>
                <c:pt idx="2070">
                  <c:v>12</c:v>
                </c:pt>
                <c:pt idx="2071">
                  <c:v>12</c:v>
                </c:pt>
                <c:pt idx="2072">
                  <c:v>12</c:v>
                </c:pt>
                <c:pt idx="2073">
                  <c:v>12</c:v>
                </c:pt>
                <c:pt idx="2074">
                  <c:v>12</c:v>
                </c:pt>
                <c:pt idx="2075">
                  <c:v>12</c:v>
                </c:pt>
                <c:pt idx="2076">
                  <c:v>12</c:v>
                </c:pt>
                <c:pt idx="2077">
                  <c:v>12</c:v>
                </c:pt>
                <c:pt idx="2078">
                  <c:v>12</c:v>
                </c:pt>
                <c:pt idx="2079">
                  <c:v>12</c:v>
                </c:pt>
                <c:pt idx="2080">
                  <c:v>12</c:v>
                </c:pt>
                <c:pt idx="2081">
                  <c:v>13</c:v>
                </c:pt>
                <c:pt idx="2082">
                  <c:v>13</c:v>
                </c:pt>
                <c:pt idx="2083">
                  <c:v>13</c:v>
                </c:pt>
                <c:pt idx="2084">
                  <c:v>13</c:v>
                </c:pt>
                <c:pt idx="2085">
                  <c:v>13</c:v>
                </c:pt>
                <c:pt idx="2086">
                  <c:v>13</c:v>
                </c:pt>
                <c:pt idx="2087">
                  <c:v>13</c:v>
                </c:pt>
                <c:pt idx="2088">
                  <c:v>13</c:v>
                </c:pt>
                <c:pt idx="2089">
                  <c:v>13</c:v>
                </c:pt>
                <c:pt idx="2090">
                  <c:v>13</c:v>
                </c:pt>
                <c:pt idx="2091">
                  <c:v>13</c:v>
                </c:pt>
                <c:pt idx="2092">
                  <c:v>13</c:v>
                </c:pt>
                <c:pt idx="2093">
                  <c:v>13</c:v>
                </c:pt>
                <c:pt idx="2094">
                  <c:v>13</c:v>
                </c:pt>
                <c:pt idx="2095">
                  <c:v>13</c:v>
                </c:pt>
                <c:pt idx="2096">
                  <c:v>13</c:v>
                </c:pt>
                <c:pt idx="2097">
                  <c:v>14</c:v>
                </c:pt>
                <c:pt idx="2098">
                  <c:v>14</c:v>
                </c:pt>
                <c:pt idx="2099">
                  <c:v>14</c:v>
                </c:pt>
                <c:pt idx="2100">
                  <c:v>14</c:v>
                </c:pt>
                <c:pt idx="2101">
                  <c:v>14</c:v>
                </c:pt>
                <c:pt idx="2102">
                  <c:v>14</c:v>
                </c:pt>
                <c:pt idx="2103">
                  <c:v>14</c:v>
                </c:pt>
                <c:pt idx="2104">
                  <c:v>14</c:v>
                </c:pt>
                <c:pt idx="2105">
                  <c:v>14</c:v>
                </c:pt>
                <c:pt idx="2106">
                  <c:v>14</c:v>
                </c:pt>
                <c:pt idx="2107">
                  <c:v>14</c:v>
                </c:pt>
                <c:pt idx="2108">
                  <c:v>14</c:v>
                </c:pt>
                <c:pt idx="2109">
                  <c:v>14</c:v>
                </c:pt>
                <c:pt idx="2110">
                  <c:v>14</c:v>
                </c:pt>
                <c:pt idx="2111">
                  <c:v>14</c:v>
                </c:pt>
                <c:pt idx="2112">
                  <c:v>14</c:v>
                </c:pt>
                <c:pt idx="2113">
                  <c:v>15</c:v>
                </c:pt>
                <c:pt idx="2114">
                  <c:v>15</c:v>
                </c:pt>
                <c:pt idx="2115">
                  <c:v>15</c:v>
                </c:pt>
                <c:pt idx="2116">
                  <c:v>15</c:v>
                </c:pt>
                <c:pt idx="2117">
                  <c:v>15</c:v>
                </c:pt>
                <c:pt idx="2118">
                  <c:v>15</c:v>
                </c:pt>
                <c:pt idx="2119">
                  <c:v>15</c:v>
                </c:pt>
                <c:pt idx="2120">
                  <c:v>15</c:v>
                </c:pt>
                <c:pt idx="2121">
                  <c:v>15</c:v>
                </c:pt>
                <c:pt idx="2122">
                  <c:v>15</c:v>
                </c:pt>
                <c:pt idx="2123">
                  <c:v>15</c:v>
                </c:pt>
                <c:pt idx="2124">
                  <c:v>15</c:v>
                </c:pt>
                <c:pt idx="2125">
                  <c:v>15</c:v>
                </c:pt>
                <c:pt idx="2126">
                  <c:v>15</c:v>
                </c:pt>
                <c:pt idx="2127">
                  <c:v>15</c:v>
                </c:pt>
                <c:pt idx="2128">
                  <c:v>15</c:v>
                </c:pt>
                <c:pt idx="2129">
                  <c:v>16</c:v>
                </c:pt>
                <c:pt idx="2130">
                  <c:v>16</c:v>
                </c:pt>
                <c:pt idx="2131">
                  <c:v>16</c:v>
                </c:pt>
                <c:pt idx="2132">
                  <c:v>16</c:v>
                </c:pt>
                <c:pt idx="2133">
                  <c:v>16</c:v>
                </c:pt>
                <c:pt idx="2134">
                  <c:v>16</c:v>
                </c:pt>
                <c:pt idx="2135">
                  <c:v>16</c:v>
                </c:pt>
                <c:pt idx="2136">
                  <c:v>16</c:v>
                </c:pt>
                <c:pt idx="2137">
                  <c:v>16</c:v>
                </c:pt>
                <c:pt idx="2138">
                  <c:v>16</c:v>
                </c:pt>
                <c:pt idx="2139">
                  <c:v>16</c:v>
                </c:pt>
                <c:pt idx="2140">
                  <c:v>16</c:v>
                </c:pt>
                <c:pt idx="2141">
                  <c:v>16</c:v>
                </c:pt>
                <c:pt idx="2142">
                  <c:v>16</c:v>
                </c:pt>
                <c:pt idx="2143">
                  <c:v>16</c:v>
                </c:pt>
                <c:pt idx="2144">
                  <c:v>16</c:v>
                </c:pt>
                <c:pt idx="2145">
                  <c:v>17</c:v>
                </c:pt>
                <c:pt idx="2146">
                  <c:v>17</c:v>
                </c:pt>
                <c:pt idx="2147">
                  <c:v>17</c:v>
                </c:pt>
                <c:pt idx="2148">
                  <c:v>17</c:v>
                </c:pt>
                <c:pt idx="2149">
                  <c:v>17</c:v>
                </c:pt>
                <c:pt idx="2150">
                  <c:v>17</c:v>
                </c:pt>
                <c:pt idx="2151">
                  <c:v>17</c:v>
                </c:pt>
                <c:pt idx="2152">
                  <c:v>17</c:v>
                </c:pt>
                <c:pt idx="2153">
                  <c:v>17</c:v>
                </c:pt>
                <c:pt idx="2154">
                  <c:v>17</c:v>
                </c:pt>
                <c:pt idx="2155">
                  <c:v>17</c:v>
                </c:pt>
                <c:pt idx="2156">
                  <c:v>17</c:v>
                </c:pt>
                <c:pt idx="2157">
                  <c:v>17</c:v>
                </c:pt>
                <c:pt idx="2158">
                  <c:v>17</c:v>
                </c:pt>
                <c:pt idx="2159">
                  <c:v>17</c:v>
                </c:pt>
                <c:pt idx="2160">
                  <c:v>17</c:v>
                </c:pt>
                <c:pt idx="2161">
                  <c:v>18</c:v>
                </c:pt>
                <c:pt idx="2162">
                  <c:v>18</c:v>
                </c:pt>
                <c:pt idx="2163">
                  <c:v>18</c:v>
                </c:pt>
                <c:pt idx="2164">
                  <c:v>18</c:v>
                </c:pt>
                <c:pt idx="2165">
                  <c:v>18</c:v>
                </c:pt>
                <c:pt idx="2166">
                  <c:v>18</c:v>
                </c:pt>
                <c:pt idx="2167">
                  <c:v>18</c:v>
                </c:pt>
                <c:pt idx="2168">
                  <c:v>18</c:v>
                </c:pt>
                <c:pt idx="2169">
                  <c:v>18</c:v>
                </c:pt>
                <c:pt idx="2170">
                  <c:v>18</c:v>
                </c:pt>
                <c:pt idx="2171">
                  <c:v>18</c:v>
                </c:pt>
                <c:pt idx="2172">
                  <c:v>18</c:v>
                </c:pt>
                <c:pt idx="2173">
                  <c:v>18</c:v>
                </c:pt>
                <c:pt idx="2174">
                  <c:v>18</c:v>
                </c:pt>
                <c:pt idx="2175">
                  <c:v>18</c:v>
                </c:pt>
                <c:pt idx="2176">
                  <c:v>18</c:v>
                </c:pt>
                <c:pt idx="2177">
                  <c:v>19</c:v>
                </c:pt>
                <c:pt idx="2178">
                  <c:v>19</c:v>
                </c:pt>
                <c:pt idx="2179">
                  <c:v>19</c:v>
                </c:pt>
                <c:pt idx="2180">
                  <c:v>19</c:v>
                </c:pt>
                <c:pt idx="2181">
                  <c:v>19</c:v>
                </c:pt>
                <c:pt idx="2182">
                  <c:v>19</c:v>
                </c:pt>
                <c:pt idx="2183">
                  <c:v>19</c:v>
                </c:pt>
                <c:pt idx="2184">
                  <c:v>19</c:v>
                </c:pt>
                <c:pt idx="2185">
                  <c:v>19</c:v>
                </c:pt>
                <c:pt idx="2186">
                  <c:v>19</c:v>
                </c:pt>
                <c:pt idx="2187">
                  <c:v>19</c:v>
                </c:pt>
                <c:pt idx="2188">
                  <c:v>19</c:v>
                </c:pt>
                <c:pt idx="2189">
                  <c:v>19</c:v>
                </c:pt>
                <c:pt idx="2190">
                  <c:v>19</c:v>
                </c:pt>
                <c:pt idx="2191">
                  <c:v>19</c:v>
                </c:pt>
                <c:pt idx="2192">
                  <c:v>19</c:v>
                </c:pt>
                <c:pt idx="2193">
                  <c:v>20</c:v>
                </c:pt>
                <c:pt idx="2194">
                  <c:v>20</c:v>
                </c:pt>
                <c:pt idx="2195">
                  <c:v>20</c:v>
                </c:pt>
                <c:pt idx="2196">
                  <c:v>20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20</c:v>
                </c:pt>
                <c:pt idx="2202">
                  <c:v>20</c:v>
                </c:pt>
                <c:pt idx="2203">
                  <c:v>20</c:v>
                </c:pt>
                <c:pt idx="2204">
                  <c:v>20</c:v>
                </c:pt>
                <c:pt idx="2205">
                  <c:v>20</c:v>
                </c:pt>
                <c:pt idx="2206">
                  <c:v>20</c:v>
                </c:pt>
                <c:pt idx="2207">
                  <c:v>20</c:v>
                </c:pt>
                <c:pt idx="2208">
                  <c:v>20</c:v>
                </c:pt>
                <c:pt idx="2209">
                  <c:v>21</c:v>
                </c:pt>
                <c:pt idx="2210">
                  <c:v>21</c:v>
                </c:pt>
                <c:pt idx="2211">
                  <c:v>21</c:v>
                </c:pt>
                <c:pt idx="2212">
                  <c:v>21</c:v>
                </c:pt>
                <c:pt idx="2213">
                  <c:v>21</c:v>
                </c:pt>
                <c:pt idx="2214">
                  <c:v>21</c:v>
                </c:pt>
                <c:pt idx="2215">
                  <c:v>21</c:v>
                </c:pt>
                <c:pt idx="2216">
                  <c:v>21</c:v>
                </c:pt>
                <c:pt idx="2217">
                  <c:v>21</c:v>
                </c:pt>
                <c:pt idx="2218">
                  <c:v>21</c:v>
                </c:pt>
                <c:pt idx="2219">
                  <c:v>21</c:v>
                </c:pt>
                <c:pt idx="2220">
                  <c:v>21</c:v>
                </c:pt>
                <c:pt idx="2221">
                  <c:v>21</c:v>
                </c:pt>
                <c:pt idx="2222">
                  <c:v>21</c:v>
                </c:pt>
                <c:pt idx="2223">
                  <c:v>21</c:v>
                </c:pt>
                <c:pt idx="2224">
                  <c:v>21</c:v>
                </c:pt>
                <c:pt idx="2225">
                  <c:v>22</c:v>
                </c:pt>
                <c:pt idx="2226">
                  <c:v>22</c:v>
                </c:pt>
                <c:pt idx="2227">
                  <c:v>22</c:v>
                </c:pt>
                <c:pt idx="2228">
                  <c:v>22</c:v>
                </c:pt>
                <c:pt idx="2229">
                  <c:v>22</c:v>
                </c:pt>
                <c:pt idx="2230">
                  <c:v>22</c:v>
                </c:pt>
                <c:pt idx="2231">
                  <c:v>22</c:v>
                </c:pt>
                <c:pt idx="2232">
                  <c:v>22</c:v>
                </c:pt>
                <c:pt idx="2233">
                  <c:v>22</c:v>
                </c:pt>
                <c:pt idx="2234">
                  <c:v>22</c:v>
                </c:pt>
                <c:pt idx="2235">
                  <c:v>22</c:v>
                </c:pt>
                <c:pt idx="2236">
                  <c:v>22</c:v>
                </c:pt>
                <c:pt idx="2237">
                  <c:v>22</c:v>
                </c:pt>
                <c:pt idx="2238">
                  <c:v>22</c:v>
                </c:pt>
                <c:pt idx="2239">
                  <c:v>22</c:v>
                </c:pt>
                <c:pt idx="2240">
                  <c:v>22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3</c:v>
                </c:pt>
                <c:pt idx="2248">
                  <c:v>3</c:v>
                </c:pt>
                <c:pt idx="2249">
                  <c:v>3</c:v>
                </c:pt>
                <c:pt idx="2250">
                  <c:v>3</c:v>
                </c:pt>
                <c:pt idx="2251">
                  <c:v>3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3</c:v>
                </c:pt>
                <c:pt idx="2256">
                  <c:v>3</c:v>
                </c:pt>
                <c:pt idx="2257">
                  <c:v>4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4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5</c:v>
                </c:pt>
                <c:pt idx="2275">
                  <c:v>5</c:v>
                </c:pt>
                <c:pt idx="2276">
                  <c:v>5</c:v>
                </c:pt>
                <c:pt idx="2277">
                  <c:v>5</c:v>
                </c:pt>
                <c:pt idx="2278">
                  <c:v>5</c:v>
                </c:pt>
                <c:pt idx="2279">
                  <c:v>5</c:v>
                </c:pt>
                <c:pt idx="2280">
                  <c:v>5</c:v>
                </c:pt>
                <c:pt idx="2281">
                  <c:v>5</c:v>
                </c:pt>
                <c:pt idx="2282">
                  <c:v>5</c:v>
                </c:pt>
                <c:pt idx="2283">
                  <c:v>5</c:v>
                </c:pt>
                <c:pt idx="2284">
                  <c:v>5</c:v>
                </c:pt>
                <c:pt idx="2285">
                  <c:v>5</c:v>
                </c:pt>
                <c:pt idx="2286">
                  <c:v>5</c:v>
                </c:pt>
                <c:pt idx="2287">
                  <c:v>5</c:v>
                </c:pt>
                <c:pt idx="2288">
                  <c:v>5</c:v>
                </c:pt>
                <c:pt idx="2289">
                  <c:v>6</c:v>
                </c:pt>
                <c:pt idx="2290">
                  <c:v>6</c:v>
                </c:pt>
                <c:pt idx="2291">
                  <c:v>6</c:v>
                </c:pt>
                <c:pt idx="2292">
                  <c:v>6</c:v>
                </c:pt>
                <c:pt idx="2293">
                  <c:v>6</c:v>
                </c:pt>
                <c:pt idx="2294">
                  <c:v>6</c:v>
                </c:pt>
                <c:pt idx="2295">
                  <c:v>6</c:v>
                </c:pt>
                <c:pt idx="2296">
                  <c:v>6</c:v>
                </c:pt>
                <c:pt idx="2297">
                  <c:v>6</c:v>
                </c:pt>
                <c:pt idx="2298">
                  <c:v>6</c:v>
                </c:pt>
                <c:pt idx="2299">
                  <c:v>6</c:v>
                </c:pt>
                <c:pt idx="2300">
                  <c:v>6</c:v>
                </c:pt>
                <c:pt idx="2301">
                  <c:v>6</c:v>
                </c:pt>
                <c:pt idx="2302">
                  <c:v>6</c:v>
                </c:pt>
                <c:pt idx="2303">
                  <c:v>6</c:v>
                </c:pt>
                <c:pt idx="2304">
                  <c:v>6</c:v>
                </c:pt>
                <c:pt idx="2305">
                  <c:v>7</c:v>
                </c:pt>
                <c:pt idx="2306">
                  <c:v>7</c:v>
                </c:pt>
                <c:pt idx="2307">
                  <c:v>7</c:v>
                </c:pt>
                <c:pt idx="2308">
                  <c:v>7</c:v>
                </c:pt>
                <c:pt idx="2309">
                  <c:v>7</c:v>
                </c:pt>
                <c:pt idx="2310">
                  <c:v>7</c:v>
                </c:pt>
                <c:pt idx="2311">
                  <c:v>7</c:v>
                </c:pt>
                <c:pt idx="2312">
                  <c:v>7</c:v>
                </c:pt>
                <c:pt idx="2313">
                  <c:v>7</c:v>
                </c:pt>
                <c:pt idx="2314">
                  <c:v>7</c:v>
                </c:pt>
                <c:pt idx="2315">
                  <c:v>7</c:v>
                </c:pt>
                <c:pt idx="2316">
                  <c:v>7</c:v>
                </c:pt>
                <c:pt idx="2317">
                  <c:v>7</c:v>
                </c:pt>
                <c:pt idx="2318">
                  <c:v>7</c:v>
                </c:pt>
                <c:pt idx="2319">
                  <c:v>7</c:v>
                </c:pt>
                <c:pt idx="2320">
                  <c:v>7</c:v>
                </c:pt>
                <c:pt idx="2321">
                  <c:v>8</c:v>
                </c:pt>
                <c:pt idx="2322">
                  <c:v>8</c:v>
                </c:pt>
                <c:pt idx="2323">
                  <c:v>8</c:v>
                </c:pt>
                <c:pt idx="2324">
                  <c:v>8</c:v>
                </c:pt>
                <c:pt idx="2325">
                  <c:v>8</c:v>
                </c:pt>
                <c:pt idx="2326">
                  <c:v>8</c:v>
                </c:pt>
                <c:pt idx="2327">
                  <c:v>8</c:v>
                </c:pt>
                <c:pt idx="2328">
                  <c:v>8</c:v>
                </c:pt>
                <c:pt idx="2329">
                  <c:v>8</c:v>
                </c:pt>
                <c:pt idx="2330">
                  <c:v>8</c:v>
                </c:pt>
                <c:pt idx="2331">
                  <c:v>8</c:v>
                </c:pt>
                <c:pt idx="2332">
                  <c:v>8</c:v>
                </c:pt>
                <c:pt idx="2333">
                  <c:v>8</c:v>
                </c:pt>
                <c:pt idx="2334">
                  <c:v>8</c:v>
                </c:pt>
                <c:pt idx="2335">
                  <c:v>8</c:v>
                </c:pt>
                <c:pt idx="2336">
                  <c:v>8</c:v>
                </c:pt>
                <c:pt idx="2337">
                  <c:v>9</c:v>
                </c:pt>
                <c:pt idx="2338">
                  <c:v>9</c:v>
                </c:pt>
                <c:pt idx="2339">
                  <c:v>9</c:v>
                </c:pt>
                <c:pt idx="2340">
                  <c:v>9</c:v>
                </c:pt>
                <c:pt idx="2341">
                  <c:v>9</c:v>
                </c:pt>
                <c:pt idx="2342">
                  <c:v>9</c:v>
                </c:pt>
                <c:pt idx="2343">
                  <c:v>9</c:v>
                </c:pt>
                <c:pt idx="2344">
                  <c:v>9</c:v>
                </c:pt>
                <c:pt idx="2345">
                  <c:v>9</c:v>
                </c:pt>
                <c:pt idx="2346">
                  <c:v>9</c:v>
                </c:pt>
                <c:pt idx="2347">
                  <c:v>9</c:v>
                </c:pt>
                <c:pt idx="2348">
                  <c:v>9</c:v>
                </c:pt>
                <c:pt idx="2349">
                  <c:v>9</c:v>
                </c:pt>
                <c:pt idx="2350">
                  <c:v>9</c:v>
                </c:pt>
                <c:pt idx="2351">
                  <c:v>9</c:v>
                </c:pt>
                <c:pt idx="2352">
                  <c:v>9</c:v>
                </c:pt>
                <c:pt idx="2353">
                  <c:v>10</c:v>
                </c:pt>
                <c:pt idx="2354">
                  <c:v>10</c:v>
                </c:pt>
                <c:pt idx="2355">
                  <c:v>10</c:v>
                </c:pt>
                <c:pt idx="2356">
                  <c:v>10</c:v>
                </c:pt>
                <c:pt idx="2357">
                  <c:v>10</c:v>
                </c:pt>
                <c:pt idx="2358">
                  <c:v>10</c:v>
                </c:pt>
                <c:pt idx="2359">
                  <c:v>10</c:v>
                </c:pt>
                <c:pt idx="2360">
                  <c:v>10</c:v>
                </c:pt>
                <c:pt idx="2361">
                  <c:v>10</c:v>
                </c:pt>
                <c:pt idx="2362">
                  <c:v>10</c:v>
                </c:pt>
                <c:pt idx="2363">
                  <c:v>10</c:v>
                </c:pt>
                <c:pt idx="2364">
                  <c:v>10</c:v>
                </c:pt>
                <c:pt idx="2365">
                  <c:v>10</c:v>
                </c:pt>
                <c:pt idx="2366">
                  <c:v>10</c:v>
                </c:pt>
                <c:pt idx="2367">
                  <c:v>10</c:v>
                </c:pt>
                <c:pt idx="2368">
                  <c:v>10</c:v>
                </c:pt>
                <c:pt idx="2369">
                  <c:v>11</c:v>
                </c:pt>
                <c:pt idx="2370">
                  <c:v>11</c:v>
                </c:pt>
                <c:pt idx="2371">
                  <c:v>11</c:v>
                </c:pt>
                <c:pt idx="2372">
                  <c:v>11</c:v>
                </c:pt>
                <c:pt idx="2373">
                  <c:v>11</c:v>
                </c:pt>
                <c:pt idx="2374">
                  <c:v>11</c:v>
                </c:pt>
                <c:pt idx="2375">
                  <c:v>11</c:v>
                </c:pt>
                <c:pt idx="2376">
                  <c:v>11</c:v>
                </c:pt>
                <c:pt idx="2377">
                  <c:v>11</c:v>
                </c:pt>
                <c:pt idx="2378">
                  <c:v>11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12</c:v>
                </c:pt>
                <c:pt idx="2386">
                  <c:v>12</c:v>
                </c:pt>
                <c:pt idx="2387">
                  <c:v>12</c:v>
                </c:pt>
                <c:pt idx="2388">
                  <c:v>12</c:v>
                </c:pt>
                <c:pt idx="2389">
                  <c:v>12</c:v>
                </c:pt>
                <c:pt idx="2390">
                  <c:v>12</c:v>
                </c:pt>
                <c:pt idx="2391">
                  <c:v>12</c:v>
                </c:pt>
                <c:pt idx="2392">
                  <c:v>12</c:v>
                </c:pt>
                <c:pt idx="2393">
                  <c:v>12</c:v>
                </c:pt>
                <c:pt idx="2394">
                  <c:v>12</c:v>
                </c:pt>
                <c:pt idx="2395">
                  <c:v>12</c:v>
                </c:pt>
                <c:pt idx="2396">
                  <c:v>12</c:v>
                </c:pt>
                <c:pt idx="2397">
                  <c:v>12</c:v>
                </c:pt>
                <c:pt idx="2398">
                  <c:v>12</c:v>
                </c:pt>
                <c:pt idx="2399">
                  <c:v>12</c:v>
                </c:pt>
                <c:pt idx="2400">
                  <c:v>12</c:v>
                </c:pt>
                <c:pt idx="2401">
                  <c:v>13</c:v>
                </c:pt>
                <c:pt idx="2402">
                  <c:v>13</c:v>
                </c:pt>
                <c:pt idx="2403">
                  <c:v>13</c:v>
                </c:pt>
                <c:pt idx="2404">
                  <c:v>13</c:v>
                </c:pt>
                <c:pt idx="2405">
                  <c:v>13</c:v>
                </c:pt>
                <c:pt idx="2406">
                  <c:v>13</c:v>
                </c:pt>
                <c:pt idx="2407">
                  <c:v>13</c:v>
                </c:pt>
                <c:pt idx="2408">
                  <c:v>13</c:v>
                </c:pt>
                <c:pt idx="2409">
                  <c:v>13</c:v>
                </c:pt>
                <c:pt idx="2410">
                  <c:v>13</c:v>
                </c:pt>
                <c:pt idx="2411">
                  <c:v>13</c:v>
                </c:pt>
                <c:pt idx="2412">
                  <c:v>13</c:v>
                </c:pt>
                <c:pt idx="2413">
                  <c:v>13</c:v>
                </c:pt>
                <c:pt idx="2414">
                  <c:v>13</c:v>
                </c:pt>
                <c:pt idx="2415">
                  <c:v>13</c:v>
                </c:pt>
                <c:pt idx="2416">
                  <c:v>13</c:v>
                </c:pt>
                <c:pt idx="2417">
                  <c:v>14</c:v>
                </c:pt>
                <c:pt idx="2418">
                  <c:v>14</c:v>
                </c:pt>
                <c:pt idx="2419">
                  <c:v>14</c:v>
                </c:pt>
                <c:pt idx="2420">
                  <c:v>14</c:v>
                </c:pt>
                <c:pt idx="2421">
                  <c:v>14</c:v>
                </c:pt>
                <c:pt idx="2422">
                  <c:v>14</c:v>
                </c:pt>
                <c:pt idx="2423">
                  <c:v>14</c:v>
                </c:pt>
                <c:pt idx="2424">
                  <c:v>14</c:v>
                </c:pt>
                <c:pt idx="2425">
                  <c:v>14</c:v>
                </c:pt>
                <c:pt idx="2426">
                  <c:v>14</c:v>
                </c:pt>
                <c:pt idx="2427">
                  <c:v>14</c:v>
                </c:pt>
                <c:pt idx="2428">
                  <c:v>14</c:v>
                </c:pt>
                <c:pt idx="2429">
                  <c:v>14</c:v>
                </c:pt>
                <c:pt idx="2430">
                  <c:v>14</c:v>
                </c:pt>
                <c:pt idx="2431">
                  <c:v>14</c:v>
                </c:pt>
                <c:pt idx="2432">
                  <c:v>14</c:v>
                </c:pt>
                <c:pt idx="2433">
                  <c:v>15</c:v>
                </c:pt>
                <c:pt idx="2434">
                  <c:v>15</c:v>
                </c:pt>
                <c:pt idx="2435">
                  <c:v>15</c:v>
                </c:pt>
                <c:pt idx="2436">
                  <c:v>15</c:v>
                </c:pt>
                <c:pt idx="2437">
                  <c:v>15</c:v>
                </c:pt>
                <c:pt idx="2438">
                  <c:v>15</c:v>
                </c:pt>
                <c:pt idx="2439">
                  <c:v>15</c:v>
                </c:pt>
                <c:pt idx="2440">
                  <c:v>15</c:v>
                </c:pt>
                <c:pt idx="2441">
                  <c:v>15</c:v>
                </c:pt>
                <c:pt idx="2442">
                  <c:v>15</c:v>
                </c:pt>
                <c:pt idx="2443">
                  <c:v>15</c:v>
                </c:pt>
                <c:pt idx="2444">
                  <c:v>15</c:v>
                </c:pt>
                <c:pt idx="2445">
                  <c:v>15</c:v>
                </c:pt>
                <c:pt idx="2446">
                  <c:v>15</c:v>
                </c:pt>
                <c:pt idx="2447">
                  <c:v>15</c:v>
                </c:pt>
                <c:pt idx="2448">
                  <c:v>15</c:v>
                </c:pt>
                <c:pt idx="2449">
                  <c:v>16</c:v>
                </c:pt>
                <c:pt idx="2450">
                  <c:v>16</c:v>
                </c:pt>
                <c:pt idx="2451">
                  <c:v>16</c:v>
                </c:pt>
                <c:pt idx="2452">
                  <c:v>16</c:v>
                </c:pt>
                <c:pt idx="2453">
                  <c:v>16</c:v>
                </c:pt>
                <c:pt idx="2454">
                  <c:v>16</c:v>
                </c:pt>
                <c:pt idx="2455">
                  <c:v>16</c:v>
                </c:pt>
                <c:pt idx="2456">
                  <c:v>16</c:v>
                </c:pt>
                <c:pt idx="2457">
                  <c:v>16</c:v>
                </c:pt>
                <c:pt idx="2458">
                  <c:v>16</c:v>
                </c:pt>
                <c:pt idx="2459">
                  <c:v>16</c:v>
                </c:pt>
                <c:pt idx="2460">
                  <c:v>16</c:v>
                </c:pt>
                <c:pt idx="2461">
                  <c:v>16</c:v>
                </c:pt>
                <c:pt idx="2462">
                  <c:v>16</c:v>
                </c:pt>
                <c:pt idx="2463">
                  <c:v>16</c:v>
                </c:pt>
                <c:pt idx="2464">
                  <c:v>16</c:v>
                </c:pt>
                <c:pt idx="2465">
                  <c:v>17</c:v>
                </c:pt>
                <c:pt idx="2466">
                  <c:v>17</c:v>
                </c:pt>
                <c:pt idx="2467">
                  <c:v>17</c:v>
                </c:pt>
                <c:pt idx="2468">
                  <c:v>17</c:v>
                </c:pt>
                <c:pt idx="2469">
                  <c:v>17</c:v>
                </c:pt>
                <c:pt idx="2470">
                  <c:v>17</c:v>
                </c:pt>
                <c:pt idx="2471">
                  <c:v>17</c:v>
                </c:pt>
                <c:pt idx="2472">
                  <c:v>17</c:v>
                </c:pt>
                <c:pt idx="2473">
                  <c:v>17</c:v>
                </c:pt>
                <c:pt idx="2474">
                  <c:v>17</c:v>
                </c:pt>
                <c:pt idx="2475">
                  <c:v>17</c:v>
                </c:pt>
                <c:pt idx="2476">
                  <c:v>17</c:v>
                </c:pt>
                <c:pt idx="2477">
                  <c:v>17</c:v>
                </c:pt>
                <c:pt idx="2478">
                  <c:v>17</c:v>
                </c:pt>
                <c:pt idx="2479">
                  <c:v>17</c:v>
                </c:pt>
                <c:pt idx="2480">
                  <c:v>17</c:v>
                </c:pt>
                <c:pt idx="2481">
                  <c:v>18</c:v>
                </c:pt>
                <c:pt idx="2482">
                  <c:v>18</c:v>
                </c:pt>
                <c:pt idx="2483">
                  <c:v>18</c:v>
                </c:pt>
                <c:pt idx="2484">
                  <c:v>18</c:v>
                </c:pt>
                <c:pt idx="2485">
                  <c:v>18</c:v>
                </c:pt>
                <c:pt idx="2486">
                  <c:v>18</c:v>
                </c:pt>
                <c:pt idx="2487">
                  <c:v>18</c:v>
                </c:pt>
                <c:pt idx="2488">
                  <c:v>18</c:v>
                </c:pt>
                <c:pt idx="2489">
                  <c:v>18</c:v>
                </c:pt>
                <c:pt idx="2490">
                  <c:v>18</c:v>
                </c:pt>
                <c:pt idx="2491">
                  <c:v>18</c:v>
                </c:pt>
                <c:pt idx="2492">
                  <c:v>18</c:v>
                </c:pt>
                <c:pt idx="2493">
                  <c:v>18</c:v>
                </c:pt>
                <c:pt idx="2494">
                  <c:v>18</c:v>
                </c:pt>
                <c:pt idx="2495">
                  <c:v>18</c:v>
                </c:pt>
                <c:pt idx="2496">
                  <c:v>18</c:v>
                </c:pt>
                <c:pt idx="2497">
                  <c:v>19</c:v>
                </c:pt>
                <c:pt idx="2498">
                  <c:v>19</c:v>
                </c:pt>
                <c:pt idx="2499">
                  <c:v>19</c:v>
                </c:pt>
                <c:pt idx="2500">
                  <c:v>19</c:v>
                </c:pt>
                <c:pt idx="2501">
                  <c:v>19</c:v>
                </c:pt>
                <c:pt idx="2502">
                  <c:v>19</c:v>
                </c:pt>
                <c:pt idx="2503">
                  <c:v>19</c:v>
                </c:pt>
                <c:pt idx="2504">
                  <c:v>19</c:v>
                </c:pt>
                <c:pt idx="2505">
                  <c:v>19</c:v>
                </c:pt>
                <c:pt idx="2506">
                  <c:v>19</c:v>
                </c:pt>
                <c:pt idx="2507">
                  <c:v>19</c:v>
                </c:pt>
                <c:pt idx="2508">
                  <c:v>19</c:v>
                </c:pt>
                <c:pt idx="2509">
                  <c:v>19</c:v>
                </c:pt>
                <c:pt idx="2510">
                  <c:v>19</c:v>
                </c:pt>
                <c:pt idx="2511">
                  <c:v>19</c:v>
                </c:pt>
                <c:pt idx="2512">
                  <c:v>19</c:v>
                </c:pt>
                <c:pt idx="2513">
                  <c:v>20</c:v>
                </c:pt>
                <c:pt idx="2514">
                  <c:v>20</c:v>
                </c:pt>
                <c:pt idx="2515">
                  <c:v>20</c:v>
                </c:pt>
                <c:pt idx="2516">
                  <c:v>20</c:v>
                </c:pt>
                <c:pt idx="2517">
                  <c:v>20</c:v>
                </c:pt>
                <c:pt idx="2518">
                  <c:v>20</c:v>
                </c:pt>
                <c:pt idx="2519">
                  <c:v>20</c:v>
                </c:pt>
                <c:pt idx="2520">
                  <c:v>20</c:v>
                </c:pt>
                <c:pt idx="2521">
                  <c:v>20</c:v>
                </c:pt>
                <c:pt idx="2522">
                  <c:v>20</c:v>
                </c:pt>
                <c:pt idx="2523">
                  <c:v>20</c:v>
                </c:pt>
                <c:pt idx="2524">
                  <c:v>20</c:v>
                </c:pt>
                <c:pt idx="2525">
                  <c:v>20</c:v>
                </c:pt>
                <c:pt idx="2526">
                  <c:v>20</c:v>
                </c:pt>
                <c:pt idx="2527">
                  <c:v>20</c:v>
                </c:pt>
                <c:pt idx="2528">
                  <c:v>20</c:v>
                </c:pt>
                <c:pt idx="2529">
                  <c:v>21</c:v>
                </c:pt>
                <c:pt idx="2530">
                  <c:v>21</c:v>
                </c:pt>
                <c:pt idx="2531">
                  <c:v>21</c:v>
                </c:pt>
                <c:pt idx="2532">
                  <c:v>21</c:v>
                </c:pt>
                <c:pt idx="2533">
                  <c:v>21</c:v>
                </c:pt>
                <c:pt idx="2534">
                  <c:v>21</c:v>
                </c:pt>
                <c:pt idx="2535">
                  <c:v>21</c:v>
                </c:pt>
                <c:pt idx="2536">
                  <c:v>21</c:v>
                </c:pt>
                <c:pt idx="2537">
                  <c:v>21</c:v>
                </c:pt>
                <c:pt idx="2538">
                  <c:v>21</c:v>
                </c:pt>
                <c:pt idx="2539">
                  <c:v>21</c:v>
                </c:pt>
                <c:pt idx="2540">
                  <c:v>21</c:v>
                </c:pt>
                <c:pt idx="2541">
                  <c:v>21</c:v>
                </c:pt>
                <c:pt idx="2542">
                  <c:v>21</c:v>
                </c:pt>
                <c:pt idx="2543">
                  <c:v>21</c:v>
                </c:pt>
                <c:pt idx="2544">
                  <c:v>21</c:v>
                </c:pt>
                <c:pt idx="2545">
                  <c:v>22</c:v>
                </c:pt>
                <c:pt idx="2546">
                  <c:v>22</c:v>
                </c:pt>
                <c:pt idx="2547">
                  <c:v>22</c:v>
                </c:pt>
                <c:pt idx="2548">
                  <c:v>22</c:v>
                </c:pt>
                <c:pt idx="2549">
                  <c:v>22</c:v>
                </c:pt>
                <c:pt idx="2550">
                  <c:v>22</c:v>
                </c:pt>
                <c:pt idx="2551">
                  <c:v>22</c:v>
                </c:pt>
                <c:pt idx="2552">
                  <c:v>22</c:v>
                </c:pt>
                <c:pt idx="2553">
                  <c:v>22</c:v>
                </c:pt>
                <c:pt idx="2554">
                  <c:v>22</c:v>
                </c:pt>
                <c:pt idx="2555">
                  <c:v>22</c:v>
                </c:pt>
                <c:pt idx="2556">
                  <c:v>22</c:v>
                </c:pt>
                <c:pt idx="2557">
                  <c:v>22</c:v>
                </c:pt>
                <c:pt idx="2558">
                  <c:v>22</c:v>
                </c:pt>
                <c:pt idx="2559">
                  <c:v>22</c:v>
                </c:pt>
                <c:pt idx="2560">
                  <c:v>22</c:v>
                </c:pt>
              </c:strCache>
            </c:strRef>
          </c:xVal>
          <c:yVal>
            <c:numRef>
              <c:f>Feuil1!$P:$P</c:f>
              <c:numCache>
                <c:formatCode>General</c:formatCode>
                <c:ptCount val="1048576"/>
                <c:pt idx="0">
                  <c:v>0</c:v>
                </c:pt>
                <c:pt idx="1">
                  <c:v>12.843071716731941</c:v>
                </c:pt>
                <c:pt idx="2">
                  <c:v>19.3637978294229</c:v>
                </c:pt>
                <c:pt idx="3">
                  <c:v>16.768768856449981</c:v>
                </c:pt>
                <c:pt idx="4">
                  <c:v>-11.635646705152878</c:v>
                </c:pt>
                <c:pt idx="5">
                  <c:v>2.555635431017858</c:v>
                </c:pt>
                <c:pt idx="6">
                  <c:v>-23.834694054871697</c:v>
                </c:pt>
                <c:pt idx="7">
                  <c:v>-1.8221573485909333</c:v>
                </c:pt>
                <c:pt idx="8">
                  <c:v>-0.77480244951068888</c:v>
                </c:pt>
                <c:pt idx="9">
                  <c:v>-9.8958319843066302</c:v>
                </c:pt>
                <c:pt idx="10">
                  <c:v>-8.883891243684495</c:v>
                </c:pt>
                <c:pt idx="11">
                  <c:v>-18.309331842673544</c:v>
                </c:pt>
                <c:pt idx="12">
                  <c:v>-20.026541781525253</c:v>
                </c:pt>
                <c:pt idx="13">
                  <c:v>2.8962141464022251</c:v>
                </c:pt>
                <c:pt idx="14">
                  <c:v>1.5542435886598402</c:v>
                </c:pt>
                <c:pt idx="15">
                  <c:v>-6.9933544295600857E-3</c:v>
                </c:pt>
                <c:pt idx="16">
                  <c:v>-1.9208648966337476</c:v>
                </c:pt>
                <c:pt idx="17">
                  <c:v>26.353949914867091</c:v>
                </c:pt>
                <c:pt idx="18">
                  <c:v>-2.8333445964799173</c:v>
                </c:pt>
                <c:pt idx="19">
                  <c:v>2.0131206631489542</c:v>
                </c:pt>
                <c:pt idx="20">
                  <c:v>4.1553005034979726</c:v>
                </c:pt>
                <c:pt idx="21">
                  <c:v>5.8077100672986743</c:v>
                </c:pt>
                <c:pt idx="22">
                  <c:v>11.769344571991404</c:v>
                </c:pt>
                <c:pt idx="23">
                  <c:v>7.730623522300677</c:v>
                </c:pt>
                <c:pt idx="24">
                  <c:v>13.736714098249331</c:v>
                </c:pt>
                <c:pt idx="25">
                  <c:v>6.0028646851848491</c:v>
                </c:pt>
                <c:pt idx="26">
                  <c:v>-4.0027653183306651</c:v>
                </c:pt>
                <c:pt idx="27">
                  <c:v>-6.6324549570285454</c:v>
                </c:pt>
                <c:pt idx="28">
                  <c:v>-1.1658651780161904</c:v>
                </c:pt>
                <c:pt idx="29">
                  <c:v>-13.25791655962753</c:v>
                </c:pt>
                <c:pt idx="30">
                  <c:v>-7.3249147787945486</c:v>
                </c:pt>
                <c:pt idx="31">
                  <c:v>-3.625265459021886</c:v>
                </c:pt>
                <c:pt idx="32">
                  <c:v>2.4019229134550022</c:v>
                </c:pt>
                <c:pt idx="321">
                  <c:v>12.342564457628253</c:v>
                </c:pt>
                <c:pt idx="322">
                  <c:v>9.3464347225642292</c:v>
                </c:pt>
                <c:pt idx="323">
                  <c:v>-2.0431821205082108</c:v>
                </c:pt>
                <c:pt idx="324">
                  <c:v>-6.0673444270211725</c:v>
                </c:pt>
                <c:pt idx="325">
                  <c:v>2.8107120583924736</c:v>
                </c:pt>
                <c:pt idx="326">
                  <c:v>7.0577762785118399</c:v>
                </c:pt>
                <c:pt idx="327">
                  <c:v>4.5499433776023182</c:v>
                </c:pt>
                <c:pt idx="328">
                  <c:v>-4.1424857616976327</c:v>
                </c:pt>
                <c:pt idx="329">
                  <c:v>2.4044192727219356</c:v>
                </c:pt>
                <c:pt idx="330">
                  <c:v>-10.132508757776115</c:v>
                </c:pt>
                <c:pt idx="331">
                  <c:v>4.6804043638268027</c:v>
                </c:pt>
                <c:pt idx="332">
                  <c:v>5.206721256823867</c:v>
                </c:pt>
                <c:pt idx="333">
                  <c:v>1.2936371614391804</c:v>
                </c:pt>
                <c:pt idx="334">
                  <c:v>15.651800559631038</c:v>
                </c:pt>
                <c:pt idx="335">
                  <c:v>15.226870490214145</c:v>
                </c:pt>
                <c:pt idx="336">
                  <c:v>23.965520093205058</c:v>
                </c:pt>
                <c:pt idx="337">
                  <c:v>-11.940325281172546</c:v>
                </c:pt>
                <c:pt idx="338">
                  <c:v>2.7152891656111366</c:v>
                </c:pt>
                <c:pt idx="339">
                  <c:v>-6.245516859636326</c:v>
                </c:pt>
                <c:pt idx="340">
                  <c:v>-5.9286830359482918</c:v>
                </c:pt>
                <c:pt idx="341">
                  <c:v>7.7212635798820779</c:v>
                </c:pt>
                <c:pt idx="342">
                  <c:v>-4.6240731737034446</c:v>
                </c:pt>
                <c:pt idx="343">
                  <c:v>-5.2883059664235361</c:v>
                </c:pt>
                <c:pt idx="344">
                  <c:v>-8.2590889955925153</c:v>
                </c:pt>
                <c:pt idx="345">
                  <c:v>-18.834629284624171</c:v>
                </c:pt>
                <c:pt idx="346">
                  <c:v>-9.1178950306245525</c:v>
                </c:pt>
                <c:pt idx="347">
                  <c:v>-0.77659231710592802</c:v>
                </c:pt>
                <c:pt idx="348">
                  <c:v>-3.6825175988375927</c:v>
                </c:pt>
                <c:pt idx="349">
                  <c:v>-8.9963799405983167</c:v>
                </c:pt>
                <c:pt idx="350">
                  <c:v>-6.6928116695488455</c:v>
                </c:pt>
                <c:pt idx="351">
                  <c:v>-0.42919334807387166</c:v>
                </c:pt>
                <c:pt idx="352">
                  <c:v>-1.7718232691612827</c:v>
                </c:pt>
                <c:pt idx="641">
                  <c:v>7.8080106709574713</c:v>
                </c:pt>
                <c:pt idx="642">
                  <c:v>-2.6038168165040574</c:v>
                </c:pt>
                <c:pt idx="643">
                  <c:v>4.3842844161788079</c:v>
                </c:pt>
                <c:pt idx="644">
                  <c:v>-0.28387728016709679</c:v>
                </c:pt>
                <c:pt idx="645">
                  <c:v>-1.5665324834532319</c:v>
                </c:pt>
                <c:pt idx="646">
                  <c:v>5.6699972004024541</c:v>
                </c:pt>
                <c:pt idx="647">
                  <c:v>-7.0525970805835021</c:v>
                </c:pt>
                <c:pt idx="648">
                  <c:v>24.31283257164533</c:v>
                </c:pt>
                <c:pt idx="649">
                  <c:v>3.4303191636751738</c:v>
                </c:pt>
                <c:pt idx="650">
                  <c:v>-16.076282822414743</c:v>
                </c:pt>
                <c:pt idx="651">
                  <c:v>-0.76697506829393669</c:v>
                </c:pt>
                <c:pt idx="652">
                  <c:v>15.906778179191441</c:v>
                </c:pt>
                <c:pt idx="653">
                  <c:v>21.63133408944762</c:v>
                </c:pt>
                <c:pt idx="654">
                  <c:v>0.29706309796011576</c:v>
                </c:pt>
                <c:pt idx="655">
                  <c:v>2.4931706063278547</c:v>
                </c:pt>
                <c:pt idx="656">
                  <c:v>-6.3944527837841196</c:v>
                </c:pt>
                <c:pt idx="657">
                  <c:v>9.0929590599467414</c:v>
                </c:pt>
                <c:pt idx="658">
                  <c:v>5.4651392775891736</c:v>
                </c:pt>
                <c:pt idx="659">
                  <c:v>-2.385199779471975</c:v>
                </c:pt>
                <c:pt idx="660">
                  <c:v>-1.9426149387671641</c:v>
                </c:pt>
                <c:pt idx="661">
                  <c:v>-3.996544933540612</c:v>
                </c:pt>
                <c:pt idx="662">
                  <c:v>2.9495145612514677</c:v>
                </c:pt>
                <c:pt idx="663">
                  <c:v>2.6666883245316408</c:v>
                </c:pt>
                <c:pt idx="664">
                  <c:v>-8.0264366091809602</c:v>
                </c:pt>
                <c:pt idx="665">
                  <c:v>-18.10880975062561</c:v>
                </c:pt>
                <c:pt idx="666">
                  <c:v>-9.0598989660598956</c:v>
                </c:pt>
                <c:pt idx="667">
                  <c:v>-12.514965425448054</c:v>
                </c:pt>
                <c:pt idx="668">
                  <c:v>-11.208613969896204</c:v>
                </c:pt>
                <c:pt idx="669">
                  <c:v>-10.106356041923256</c:v>
                </c:pt>
                <c:pt idx="670">
                  <c:v>-16.775704461870532</c:v>
                </c:pt>
                <c:pt idx="671">
                  <c:v>7.4625040250186556</c:v>
                </c:pt>
                <c:pt idx="672">
                  <c:v>15.299083967861002</c:v>
                </c:pt>
                <c:pt idx="961">
                  <c:v>10.776408568447451</c:v>
                </c:pt>
                <c:pt idx="962">
                  <c:v>3.2366686823647925</c:v>
                </c:pt>
                <c:pt idx="963">
                  <c:v>-9.8396467711181792</c:v>
                </c:pt>
                <c:pt idx="964">
                  <c:v>-9.8306673270299498</c:v>
                </c:pt>
                <c:pt idx="965">
                  <c:v>-8.4403500673692147</c:v>
                </c:pt>
                <c:pt idx="966">
                  <c:v>13.311604949357339</c:v>
                </c:pt>
                <c:pt idx="967">
                  <c:v>6.9930694592737774</c:v>
                </c:pt>
                <c:pt idx="968">
                  <c:v>2.619331901299073</c:v>
                </c:pt>
                <c:pt idx="969">
                  <c:v>2.3948457990933569</c:v>
                </c:pt>
                <c:pt idx="970">
                  <c:v>-8.7164679730822456</c:v>
                </c:pt>
                <c:pt idx="971">
                  <c:v>1.7730192959835227</c:v>
                </c:pt>
                <c:pt idx="972">
                  <c:v>9.0546001645296048</c:v>
                </c:pt>
                <c:pt idx="973">
                  <c:v>11.750678252020258</c:v>
                </c:pt>
                <c:pt idx="974">
                  <c:v>-0.73673532667638508</c:v>
                </c:pt>
                <c:pt idx="975">
                  <c:v>12.115842311608223</c:v>
                </c:pt>
                <c:pt idx="976">
                  <c:v>20.207069722109587</c:v>
                </c:pt>
                <c:pt idx="977">
                  <c:v>0.2510035230287665</c:v>
                </c:pt>
                <c:pt idx="978">
                  <c:v>2.4098115392404047</c:v>
                </c:pt>
                <c:pt idx="979">
                  <c:v>-9.4348235001405385</c:v>
                </c:pt>
                <c:pt idx="980">
                  <c:v>-11.760499518991759</c:v>
                </c:pt>
                <c:pt idx="981">
                  <c:v>-8.5533414054794257</c:v>
                </c:pt>
                <c:pt idx="982">
                  <c:v>-4.9211562717909363</c:v>
                </c:pt>
                <c:pt idx="983">
                  <c:v>-6.0907288642827178</c:v>
                </c:pt>
                <c:pt idx="984">
                  <c:v>3.8061150949599596</c:v>
                </c:pt>
                <c:pt idx="985">
                  <c:v>-2.3066414681016942</c:v>
                </c:pt>
                <c:pt idx="986">
                  <c:v>-2.0926313839989112</c:v>
                </c:pt>
                <c:pt idx="987">
                  <c:v>-2.8835707507703852</c:v>
                </c:pt>
                <c:pt idx="988">
                  <c:v>-22.76780139714538</c:v>
                </c:pt>
                <c:pt idx="989">
                  <c:v>-10.235490598007592</c:v>
                </c:pt>
                <c:pt idx="990">
                  <c:v>2.0655995158583065</c:v>
                </c:pt>
                <c:pt idx="991">
                  <c:v>8.9236499382429368</c:v>
                </c:pt>
                <c:pt idx="992">
                  <c:v>6.9212339065679487</c:v>
                </c:pt>
                <c:pt idx="1281">
                  <c:v>-7.4902404244973404</c:v>
                </c:pt>
                <c:pt idx="1282">
                  <c:v>-2.4235617339585062E-2</c:v>
                </c:pt>
                <c:pt idx="1283">
                  <c:v>-9.8029229281749544</c:v>
                </c:pt>
                <c:pt idx="1284">
                  <c:v>-6.7261780021550743</c:v>
                </c:pt>
                <c:pt idx="1285">
                  <c:v>-13.46993066973822</c:v>
                </c:pt>
                <c:pt idx="1286">
                  <c:v>18.1533996729985</c:v>
                </c:pt>
                <c:pt idx="1287">
                  <c:v>-3.6740273601161673</c:v>
                </c:pt>
                <c:pt idx="1288">
                  <c:v>16.15388438534529</c:v>
                </c:pt>
                <c:pt idx="1289">
                  <c:v>6.2678020344596659</c:v>
                </c:pt>
                <c:pt idx="1290">
                  <c:v>11.143208928954799</c:v>
                </c:pt>
                <c:pt idx="1291">
                  <c:v>14.417527936288508</c:v>
                </c:pt>
                <c:pt idx="1292">
                  <c:v>10.660341153461671</c:v>
                </c:pt>
                <c:pt idx="1293">
                  <c:v>7.9877622941958011</c:v>
                </c:pt>
                <c:pt idx="1294">
                  <c:v>3.8952734397616817</c:v>
                </c:pt>
                <c:pt idx="1295">
                  <c:v>-12.751777577493769</c:v>
                </c:pt>
                <c:pt idx="1296">
                  <c:v>-2.7492822824315346</c:v>
                </c:pt>
                <c:pt idx="1297">
                  <c:v>-9.0126266029196493</c:v>
                </c:pt>
                <c:pt idx="1298">
                  <c:v>-6.1326359487475619</c:v>
                </c:pt>
                <c:pt idx="1299">
                  <c:v>-15.32515949136971</c:v>
                </c:pt>
                <c:pt idx="1300">
                  <c:v>-13.251041542307549</c:v>
                </c:pt>
                <c:pt idx="1301">
                  <c:v>-5.8399639693739678</c:v>
                </c:pt>
                <c:pt idx="1302">
                  <c:v>0.44797463509512098</c:v>
                </c:pt>
                <c:pt idx="1303">
                  <c:v>-4.1790299911921718</c:v>
                </c:pt>
                <c:pt idx="1304">
                  <c:v>8.2812540830354262</c:v>
                </c:pt>
                <c:pt idx="1305">
                  <c:v>1.6170229336574315</c:v>
                </c:pt>
                <c:pt idx="1306">
                  <c:v>11.462934620707465</c:v>
                </c:pt>
                <c:pt idx="1307">
                  <c:v>-0.64401157366013673</c:v>
                </c:pt>
                <c:pt idx="1308">
                  <c:v>0.91772545913172943</c:v>
                </c:pt>
                <c:pt idx="1309">
                  <c:v>1.454700659383001</c:v>
                </c:pt>
                <c:pt idx="1310">
                  <c:v>11.329305677744172</c:v>
                </c:pt>
                <c:pt idx="1311">
                  <c:v>-2.0458857605756702</c:v>
                </c:pt>
                <c:pt idx="1312">
                  <c:v>-11.071168172127194</c:v>
                </c:pt>
                <c:pt idx="1601">
                  <c:v>1.8986940238867482</c:v>
                </c:pt>
                <c:pt idx="1602">
                  <c:v>-4.3373357693849295</c:v>
                </c:pt>
                <c:pt idx="1603">
                  <c:v>-8.2473461217845472</c:v>
                </c:pt>
                <c:pt idx="1604">
                  <c:v>0.58853760675143674</c:v>
                </c:pt>
                <c:pt idx="1605">
                  <c:v>-1.5124339450511348</c:v>
                </c:pt>
                <c:pt idx="1606">
                  <c:v>10.15464665366674</c:v>
                </c:pt>
                <c:pt idx="1607">
                  <c:v>3.7990109892812089</c:v>
                </c:pt>
                <c:pt idx="1608">
                  <c:v>11.669392060865224</c:v>
                </c:pt>
                <c:pt idx="1609">
                  <c:v>-14.6753748134232</c:v>
                </c:pt>
                <c:pt idx="1610">
                  <c:v>3.3748822752656338</c:v>
                </c:pt>
                <c:pt idx="1611">
                  <c:v>3.8950104384646975</c:v>
                </c:pt>
                <c:pt idx="1612">
                  <c:v>11.6355561894317</c:v>
                </c:pt>
                <c:pt idx="1613">
                  <c:v>-4.7307761348910295</c:v>
                </c:pt>
                <c:pt idx="1614">
                  <c:v>-7.5045307117090312</c:v>
                </c:pt>
                <c:pt idx="1615">
                  <c:v>9.5950269137800026E-2</c:v>
                </c:pt>
                <c:pt idx="1616">
                  <c:v>3.0176384233860953</c:v>
                </c:pt>
                <c:pt idx="1617">
                  <c:v>-9.2537665767491486</c:v>
                </c:pt>
                <c:pt idx="1618">
                  <c:v>-8.3984272221388885</c:v>
                </c:pt>
                <c:pt idx="1619">
                  <c:v>-14.680096097809276</c:v>
                </c:pt>
                <c:pt idx="1620">
                  <c:v>13.144006550782086</c:v>
                </c:pt>
                <c:pt idx="1621">
                  <c:v>-7.7508243805158497</c:v>
                </c:pt>
                <c:pt idx="1622">
                  <c:v>-1.3290907347252925</c:v>
                </c:pt>
                <c:pt idx="1623">
                  <c:v>2.863409800107704</c:v>
                </c:pt>
                <c:pt idx="1624">
                  <c:v>10.992674632194733</c:v>
                </c:pt>
                <c:pt idx="1625">
                  <c:v>-1.1591244968266574</c:v>
                </c:pt>
                <c:pt idx="1626">
                  <c:v>7.38089207684874</c:v>
                </c:pt>
                <c:pt idx="1627">
                  <c:v>8.0229867533546937</c:v>
                </c:pt>
                <c:pt idx="1628">
                  <c:v>1.5988924653711003</c:v>
                </c:pt>
                <c:pt idx="1629">
                  <c:v>-8.6203275882843293</c:v>
                </c:pt>
                <c:pt idx="1630">
                  <c:v>-0.91676523167490021</c:v>
                </c:pt>
                <c:pt idx="1631">
                  <c:v>-5.4956242054348872</c:v>
                </c:pt>
                <c:pt idx="1632">
                  <c:v>4.4796628216067615</c:v>
                </c:pt>
                <c:pt idx="1921">
                  <c:v>2.0582509269826805</c:v>
                </c:pt>
                <c:pt idx="1922">
                  <c:v>1.2111134529089389</c:v>
                </c:pt>
                <c:pt idx="1923">
                  <c:v>-18.636626765840226</c:v>
                </c:pt>
                <c:pt idx="1924">
                  <c:v>1.8446486668889797</c:v>
                </c:pt>
                <c:pt idx="1925">
                  <c:v>10.825033048700746</c:v>
                </c:pt>
                <c:pt idx="1926">
                  <c:v>3.8379667791676444</c:v>
                </c:pt>
                <c:pt idx="1927">
                  <c:v>7.1138073977961476</c:v>
                </c:pt>
                <c:pt idx="1928">
                  <c:v>22.403184491566972</c:v>
                </c:pt>
                <c:pt idx="1929">
                  <c:v>-5.5496253155036044</c:v>
                </c:pt>
                <c:pt idx="1930">
                  <c:v>5.6285899808042013</c:v>
                </c:pt>
                <c:pt idx="1931">
                  <c:v>-2.7000802712748704</c:v>
                </c:pt>
                <c:pt idx="1932">
                  <c:v>-12.53396474767381</c:v>
                </c:pt>
                <c:pt idx="1933">
                  <c:v>11.124076212831929</c:v>
                </c:pt>
                <c:pt idx="1934">
                  <c:v>-7.3102533061482804</c:v>
                </c:pt>
                <c:pt idx="1935">
                  <c:v>-11.909518991570096</c:v>
                </c:pt>
                <c:pt idx="1936">
                  <c:v>4.0333901235086902</c:v>
                </c:pt>
                <c:pt idx="1937">
                  <c:v>-8.802742289441289</c:v>
                </c:pt>
                <c:pt idx="1938">
                  <c:v>-7.7056447237685344</c:v>
                </c:pt>
                <c:pt idx="1939">
                  <c:v>-9.2399452132926516</c:v>
                </c:pt>
                <c:pt idx="1940">
                  <c:v>-7.7347309889727835</c:v>
                </c:pt>
                <c:pt idx="1941">
                  <c:v>1.337456917389894</c:v>
                </c:pt>
                <c:pt idx="1942">
                  <c:v>-2.1937974675634173</c:v>
                </c:pt>
                <c:pt idx="1943">
                  <c:v>-0.83492351505242635</c:v>
                </c:pt>
                <c:pt idx="1944">
                  <c:v>7.3201380915887864</c:v>
                </c:pt>
                <c:pt idx="1945">
                  <c:v>7.571007128975431</c:v>
                </c:pt>
                <c:pt idx="1946">
                  <c:v>-6.3767659822494247</c:v>
                </c:pt>
                <c:pt idx="1947">
                  <c:v>-5.7914048950139216</c:v>
                </c:pt>
                <c:pt idx="1948">
                  <c:v>8.6126590016025855</c:v>
                </c:pt>
                <c:pt idx="1949">
                  <c:v>0.11765167038671667</c:v>
                </c:pt>
                <c:pt idx="1950">
                  <c:v>1.2947364653711537</c:v>
                </c:pt>
                <c:pt idx="1951">
                  <c:v>6.8711188724981982</c:v>
                </c:pt>
                <c:pt idx="1952">
                  <c:v>4.1151952443956388</c:v>
                </c:pt>
                <c:pt idx="2241">
                  <c:v>7.1992514688425571</c:v>
                </c:pt>
                <c:pt idx="2242">
                  <c:v>-3.0894557998678085</c:v>
                </c:pt>
                <c:pt idx="2243">
                  <c:v>-18.641855478212516</c:v>
                </c:pt>
                <c:pt idx="2244">
                  <c:v>2.8252722499055181</c:v>
                </c:pt>
                <c:pt idx="2245">
                  <c:v>-10.940242373589637</c:v>
                </c:pt>
                <c:pt idx="2246">
                  <c:v>-14.644006506360682</c:v>
                </c:pt>
                <c:pt idx="2247">
                  <c:v>-8.6227259786595365</c:v>
                </c:pt>
                <c:pt idx="2248">
                  <c:v>21.671209020999164</c:v>
                </c:pt>
                <c:pt idx="2249">
                  <c:v>-12.191168464462251</c:v>
                </c:pt>
                <c:pt idx="2250">
                  <c:v>4.5450292436605437</c:v>
                </c:pt>
                <c:pt idx="2251">
                  <c:v>6.29994855513175</c:v>
                </c:pt>
                <c:pt idx="2252">
                  <c:v>6.7847623297033355</c:v>
                </c:pt>
                <c:pt idx="2253">
                  <c:v>-12.808107311664333</c:v>
                </c:pt>
                <c:pt idx="2254">
                  <c:v>7.1555649528921501</c:v>
                </c:pt>
                <c:pt idx="2255">
                  <c:v>-9.1863885868977082</c:v>
                </c:pt>
                <c:pt idx="2256">
                  <c:v>-19.06060671646885</c:v>
                </c:pt>
                <c:pt idx="2257">
                  <c:v>10.313780398672757</c:v>
                </c:pt>
                <c:pt idx="2258">
                  <c:v>-3.169370158313674</c:v>
                </c:pt>
                <c:pt idx="2259">
                  <c:v>9.9866642914343462</c:v>
                </c:pt>
                <c:pt idx="2260">
                  <c:v>6.104957520523838</c:v>
                </c:pt>
                <c:pt idx="2261">
                  <c:v>10.950964216681124</c:v>
                </c:pt>
                <c:pt idx="2262">
                  <c:v>2.3553758222438286</c:v>
                </c:pt>
                <c:pt idx="2263">
                  <c:v>15.187490739091276</c:v>
                </c:pt>
                <c:pt idx="2264">
                  <c:v>6.3489626949785478</c:v>
                </c:pt>
                <c:pt idx="2265">
                  <c:v>9.4517708522366863</c:v>
                </c:pt>
                <c:pt idx="2266">
                  <c:v>2.893465835779323</c:v>
                </c:pt>
                <c:pt idx="2267">
                  <c:v>-6.5683942042111534</c:v>
                </c:pt>
                <c:pt idx="2268">
                  <c:v>14.312694895303865</c:v>
                </c:pt>
                <c:pt idx="2269">
                  <c:v>-3.5891869213492877</c:v>
                </c:pt>
                <c:pt idx="2270">
                  <c:v>-4.452261992564635</c:v>
                </c:pt>
                <c:pt idx="2271">
                  <c:v>-7.0500114044449029</c:v>
                </c:pt>
                <c:pt idx="2272">
                  <c:v>-10.37338319101363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2DC-4605-A77F-8E87FA255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0624192"/>
        <c:axId val="430624608"/>
      </c:scatterChart>
      <c:valAx>
        <c:axId val="4306241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>
                    <a:solidFill>
                      <a:schemeClr val="tx1"/>
                    </a:solidFill>
                  </a:rPr>
                  <a:t>N° Plaque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crossAx val="430624608"/>
        <c:crosses val="autoZero"/>
        <c:crossBetween val="midCat"/>
      </c:valAx>
      <c:valAx>
        <c:axId val="430624608"/>
        <c:scaling>
          <c:orientation val="minMax"/>
          <c:max val="400"/>
          <c:min val="-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>
                    <a:solidFill>
                      <a:schemeClr val="tx1"/>
                    </a:solidFill>
                  </a:rPr>
                  <a:t>% Prolifération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30624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49290851878395"/>
          <c:y val="0.35818823977728298"/>
          <c:w val="0.21150709148121605"/>
          <c:h val="0.29526280155399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Représentation des données normalisées lignée A2 (Preswick)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Feuil1!$J$1</c:f>
              <c:strCache>
                <c:ptCount val="1"/>
                <c:pt idx="0">
                  <c:v>Norm_Data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Feuil1!$J$2:$J$641</c:f>
              <c:numCache>
                <c:formatCode>General</c:formatCode>
                <c:ptCount val="640"/>
                <c:pt idx="0">
                  <c:v>-12.092196689554408</c:v>
                </c:pt>
                <c:pt idx="1">
                  <c:v>-12.435307589071343</c:v>
                </c:pt>
                <c:pt idx="2">
                  <c:v>-4.1193828928845528</c:v>
                </c:pt>
                <c:pt idx="3">
                  <c:v>9.9900268004087778</c:v>
                </c:pt>
                <c:pt idx="4">
                  <c:v>-10.186207434343103</c:v>
                </c:pt>
                <c:pt idx="5">
                  <c:v>7.3666238462075162</c:v>
                </c:pt>
                <c:pt idx="6">
                  <c:v>52.676962729783753</c:v>
                </c:pt>
                <c:pt idx="7">
                  <c:v>-65.15864774905296</c:v>
                </c:pt>
                <c:pt idx="8">
                  <c:v>3.9387982089282709</c:v>
                </c:pt>
                <c:pt idx="9">
                  <c:v>19.904125949608662</c:v>
                </c:pt>
                <c:pt idx="10">
                  <c:v>-7.7474933614607666</c:v>
                </c:pt>
                <c:pt idx="11">
                  <c:v>-76.334377167529226</c:v>
                </c:pt>
                <c:pt idx="12">
                  <c:v>-16.38436629140622</c:v>
                </c:pt>
                <c:pt idx="13">
                  <c:v>6.965233344141053</c:v>
                </c:pt>
                <c:pt idx="14">
                  <c:v>-97.883055000348861</c:v>
                </c:pt>
                <c:pt idx="15">
                  <c:v>-64.606222784041236</c:v>
                </c:pt>
                <c:pt idx="16">
                  <c:v>-9.6444533824742571</c:v>
                </c:pt>
                <c:pt idx="17">
                  <c:v>15.020131088063762</c:v>
                </c:pt>
                <c:pt idx="18">
                  <c:v>-50.48860469602262</c:v>
                </c:pt>
                <c:pt idx="19">
                  <c:v>3.1269879705975301</c:v>
                </c:pt>
                <c:pt idx="20">
                  <c:v>-12.102046763224749</c:v>
                </c:pt>
                <c:pt idx="21">
                  <c:v>25.578589223198566</c:v>
                </c:pt>
                <c:pt idx="22">
                  <c:v>11.145768777728984</c:v>
                </c:pt>
                <c:pt idx="23">
                  <c:v>18.600632867233319</c:v>
                </c:pt>
                <c:pt idx="24">
                  <c:v>-12.132417823708307</c:v>
                </c:pt>
                <c:pt idx="25">
                  <c:v>7.8065938034828228</c:v>
                </c:pt>
                <c:pt idx="26">
                  <c:v>5.6740528538536363</c:v>
                </c:pt>
                <c:pt idx="27">
                  <c:v>18.092533233738145</c:v>
                </c:pt>
                <c:pt idx="28">
                  <c:v>23.449331631459494</c:v>
                </c:pt>
                <c:pt idx="29">
                  <c:v>-0.87788781586928955</c:v>
                </c:pt>
                <c:pt idx="30">
                  <c:v>-2.014750485321338</c:v>
                </c:pt>
                <c:pt idx="31">
                  <c:v>-24.170849527812095</c:v>
                </c:pt>
                <c:pt idx="32">
                  <c:v>37.866556126951032</c:v>
                </c:pt>
                <c:pt idx="33">
                  <c:v>7.4528119908230144</c:v>
                </c:pt>
                <c:pt idx="34">
                  <c:v>-0.55365622422051031</c:v>
                </c:pt>
                <c:pt idx="35">
                  <c:v>12.798939475401493</c:v>
                </c:pt>
                <c:pt idx="36">
                  <c:v>22.264860272600789</c:v>
                </c:pt>
                <c:pt idx="37">
                  <c:v>-28.819263460741301</c:v>
                </c:pt>
                <c:pt idx="38">
                  <c:v>-65.225135746327766</c:v>
                </c:pt>
                <c:pt idx="39">
                  <c:v>11.258223785465397</c:v>
                </c:pt>
                <c:pt idx="40">
                  <c:v>28.28489696412521</c:v>
                </c:pt>
                <c:pt idx="41">
                  <c:v>18.473402748991393</c:v>
                </c:pt>
                <c:pt idx="42">
                  <c:v>11.339486893245722</c:v>
                </c:pt>
                <c:pt idx="43">
                  <c:v>-44.754220140938138</c:v>
                </c:pt>
                <c:pt idx="44">
                  <c:v>5.4064591858093269</c:v>
                </c:pt>
                <c:pt idx="45">
                  <c:v>18.052312099584245</c:v>
                </c:pt>
                <c:pt idx="46">
                  <c:v>-15.895966805251732</c:v>
                </c:pt>
                <c:pt idx="47">
                  <c:v>-23.395977065745139</c:v>
                </c:pt>
                <c:pt idx="48">
                  <c:v>-23.229346652821842</c:v>
                </c:pt>
                <c:pt idx="49">
                  <c:v>27.341752410189901</c:v>
                </c:pt>
                <c:pt idx="50">
                  <c:v>64.929633536217494</c:v>
                </c:pt>
                <c:pt idx="51">
                  <c:v>6.3676622081402652</c:v>
                </c:pt>
                <c:pt idx="52">
                  <c:v>7.1967100753941056</c:v>
                </c:pt>
                <c:pt idx="53">
                  <c:v>12.16443056313692</c:v>
                </c:pt>
                <c:pt idx="54">
                  <c:v>-4.0545365745547972</c:v>
                </c:pt>
                <c:pt idx="55">
                  <c:v>32.568037331779209</c:v>
                </c:pt>
                <c:pt idx="56">
                  <c:v>-93.979963308475575</c:v>
                </c:pt>
                <c:pt idx="57">
                  <c:v>29.235429073313281</c:v>
                </c:pt>
                <c:pt idx="58">
                  <c:v>11.454404419399721</c:v>
                </c:pt>
                <c:pt idx="59">
                  <c:v>15.314812458701512</c:v>
                </c:pt>
                <c:pt idx="60">
                  <c:v>3.2895141861581836</c:v>
                </c:pt>
                <c:pt idx="61">
                  <c:v>-1.8308824434749418</c:v>
                </c:pt>
                <c:pt idx="62">
                  <c:v>-14.745970704239225</c:v>
                </c:pt>
                <c:pt idx="63">
                  <c:v>-17.355419387407505</c:v>
                </c:pt>
                <c:pt idx="64">
                  <c:v>-13.519636532281565</c:v>
                </c:pt>
                <c:pt idx="65">
                  <c:v>-39.597706574513758</c:v>
                </c:pt>
                <c:pt idx="66">
                  <c:v>-27.003566547508136</c:v>
                </c:pt>
                <c:pt idx="67">
                  <c:v>-84.422929329825607</c:v>
                </c:pt>
                <c:pt idx="68">
                  <c:v>-16.981937427407008</c:v>
                </c:pt>
                <c:pt idx="69">
                  <c:v>-1.0067596130562728</c:v>
                </c:pt>
                <c:pt idx="70">
                  <c:v>4.5511444554345726</c:v>
                </c:pt>
                <c:pt idx="71">
                  <c:v>-98.542189096789286</c:v>
                </c:pt>
                <c:pt idx="72">
                  <c:v>18.29445974398017</c:v>
                </c:pt>
                <c:pt idx="73">
                  <c:v>-40.608159965196407</c:v>
                </c:pt>
                <c:pt idx="74">
                  <c:v>-89.320057622930975</c:v>
                </c:pt>
                <c:pt idx="75">
                  <c:v>-25.718131933528422</c:v>
                </c:pt>
                <c:pt idx="76">
                  <c:v>1.1750317049246264</c:v>
                </c:pt>
                <c:pt idx="77">
                  <c:v>-85.196980952420049</c:v>
                </c:pt>
                <c:pt idx="78">
                  <c:v>1.3186786126171235</c:v>
                </c:pt>
                <c:pt idx="79">
                  <c:v>-14.386443015271718</c:v>
                </c:pt>
                <c:pt idx="80">
                  <c:v>-42.17924671561606</c:v>
                </c:pt>
                <c:pt idx="81">
                  <c:v>4.7727711130172832</c:v>
                </c:pt>
                <c:pt idx="82">
                  <c:v>8.086500063615059</c:v>
                </c:pt>
                <c:pt idx="83">
                  <c:v>-5.3908632358312847</c:v>
                </c:pt>
                <c:pt idx="84">
                  <c:v>-51.427645052595295</c:v>
                </c:pt>
                <c:pt idx="85">
                  <c:v>-2.5991881897616693</c:v>
                </c:pt>
                <c:pt idx="86">
                  <c:v>6.4267626501623205</c:v>
                </c:pt>
                <c:pt idx="87">
                  <c:v>20.198807320246416</c:v>
                </c:pt>
                <c:pt idx="88">
                  <c:v>15.824553771141748</c:v>
                </c:pt>
                <c:pt idx="89">
                  <c:v>6.3479620607995795</c:v>
                </c:pt>
                <c:pt idx="90">
                  <c:v>10.112331881815532</c:v>
                </c:pt>
                <c:pt idx="91">
                  <c:v>3.4832323016749234</c:v>
                </c:pt>
                <c:pt idx="92">
                  <c:v>-6.0327597033486144</c:v>
                </c:pt>
                <c:pt idx="93">
                  <c:v>3.7770928328401454</c:v>
                </c:pt>
                <c:pt idx="94">
                  <c:v>-22.232847533172176</c:v>
                </c:pt>
                <c:pt idx="95">
                  <c:v>-19.380430366135446</c:v>
                </c:pt>
                <c:pt idx="96">
                  <c:v>-50.885891000726446</c:v>
                </c:pt>
                <c:pt idx="97">
                  <c:v>-5.5862230302930804</c:v>
                </c:pt>
                <c:pt idx="98">
                  <c:v>-6.8051696469979843</c:v>
                </c:pt>
                <c:pt idx="99">
                  <c:v>18.998740011409669</c:v>
                </c:pt>
                <c:pt idx="100">
                  <c:v>-25.359425084033443</c:v>
                </c:pt>
                <c:pt idx="101">
                  <c:v>-18.069549728507344</c:v>
                </c:pt>
                <c:pt idx="102">
                  <c:v>-4.9377598469955224</c:v>
                </c:pt>
                <c:pt idx="103">
                  <c:v>14.129520260370281</c:v>
                </c:pt>
                <c:pt idx="104">
                  <c:v>8.4238650868242946</c:v>
                </c:pt>
                <c:pt idx="105">
                  <c:v>-6.544963534206433</c:v>
                </c:pt>
                <c:pt idx="106">
                  <c:v>-97.782091745227845</c:v>
                </c:pt>
                <c:pt idx="107">
                  <c:v>9.3276093460782352</c:v>
                </c:pt>
                <c:pt idx="108">
                  <c:v>10.14762797913426</c:v>
                </c:pt>
                <c:pt idx="109">
                  <c:v>2.7970105026410512</c:v>
                </c:pt>
                <c:pt idx="110">
                  <c:v>-6.9176246547343974</c:v>
                </c:pt>
                <c:pt idx="111">
                  <c:v>-28.716658526675232</c:v>
                </c:pt>
                <c:pt idx="112">
                  <c:v>7.1778307675259487</c:v>
                </c:pt>
                <c:pt idx="113">
                  <c:v>12.286735644543676</c:v>
                </c:pt>
                <c:pt idx="114">
                  <c:v>-15.253249498261873</c:v>
                </c:pt>
                <c:pt idx="115">
                  <c:v>6.0376847401837859</c:v>
                </c:pt>
                <c:pt idx="116">
                  <c:v>-5.1741616150837464</c:v>
                </c:pt>
                <c:pt idx="117">
                  <c:v>-0.90005048162756052</c:v>
                </c:pt>
                <c:pt idx="118">
                  <c:v>48.410239151580321</c:v>
                </c:pt>
                <c:pt idx="119">
                  <c:v>22.845193779678478</c:v>
                </c:pt>
                <c:pt idx="120">
                  <c:v>24.592761016691771</c:v>
                </c:pt>
                <c:pt idx="121">
                  <c:v>6.6467476287999734</c:v>
                </c:pt>
                <c:pt idx="122">
                  <c:v>16.337578441472093</c:v>
                </c:pt>
                <c:pt idx="123">
                  <c:v>12.140626218433592</c:v>
                </c:pt>
                <c:pt idx="124">
                  <c:v>1.2111486417158828</c:v>
                </c:pt>
                <c:pt idx="125">
                  <c:v>-4.3820515240936908</c:v>
                </c:pt>
                <c:pt idx="126">
                  <c:v>0.80237058439666242</c:v>
                </c:pt>
                <c:pt idx="127">
                  <c:v>-27.148855134145688</c:v>
                </c:pt>
                <c:pt idx="128">
                  <c:v>-24.225845772471509</c:v>
                </c:pt>
                <c:pt idx="129">
                  <c:v>8.1414963082744727</c:v>
                </c:pt>
                <c:pt idx="130">
                  <c:v>-20.327679117433402</c:v>
                </c:pt>
                <c:pt idx="131">
                  <c:v>4.2687756768847498</c:v>
                </c:pt>
                <c:pt idx="132">
                  <c:v>4.1612457059835091</c:v>
                </c:pt>
                <c:pt idx="133">
                  <c:v>-98.370633647030814</c:v>
                </c:pt>
                <c:pt idx="134">
                  <c:v>-42.401694212671295</c:v>
                </c:pt>
                <c:pt idx="135">
                  <c:v>-96.681346012567047</c:v>
                </c:pt>
                <c:pt idx="136">
                  <c:v>0.57335637156119568</c:v>
                </c:pt>
                <c:pt idx="137">
                  <c:v>32.558187258108866</c:v>
                </c:pt>
                <c:pt idx="138">
                  <c:v>2.773206157937723</c:v>
                </c:pt>
                <c:pt idx="139">
                  <c:v>-19.285212987322133</c:v>
                </c:pt>
                <c:pt idx="140">
                  <c:v>3.2107135967954425</c:v>
                </c:pt>
                <c:pt idx="141">
                  <c:v>-23.1103249293052</c:v>
                </c:pt>
                <c:pt idx="142">
                  <c:v>-14.024452807886625</c:v>
                </c:pt>
                <c:pt idx="143">
                  <c:v>-35.568205603871078</c:v>
                </c:pt>
                <c:pt idx="144">
                  <c:v>-92.083003287462077</c:v>
                </c:pt>
                <c:pt idx="145">
                  <c:v>1.184881778594969</c:v>
                </c:pt>
                <c:pt idx="146">
                  <c:v>-27.626583707157309</c:v>
                </c:pt>
                <c:pt idx="147">
                  <c:v>14.127057741952695</c:v>
                </c:pt>
                <c:pt idx="148">
                  <c:v>-3.7516468091917603</c:v>
                </c:pt>
                <c:pt idx="149">
                  <c:v>11.724460605861614</c:v>
                </c:pt>
                <c:pt idx="150">
                  <c:v>-5.4532470357434546</c:v>
                </c:pt>
                <c:pt idx="151">
                  <c:v>19.443635005520147</c:v>
                </c:pt>
                <c:pt idx="152">
                  <c:v>12.336806852367916</c:v>
                </c:pt>
                <c:pt idx="153">
                  <c:v>6.2355070530631673</c:v>
                </c:pt>
                <c:pt idx="154">
                  <c:v>0.95094252892433084</c:v>
                </c:pt>
                <c:pt idx="155">
                  <c:v>11.255761267047809</c:v>
                </c:pt>
                <c:pt idx="156">
                  <c:v>-98.746578125448892</c:v>
                </c:pt>
                <c:pt idx="157">
                  <c:v>-17.371836176858071</c:v>
                </c:pt>
                <c:pt idx="158">
                  <c:v>-17.966944794441275</c:v>
                </c:pt>
                <c:pt idx="159">
                  <c:v>-35.767669595695516</c:v>
                </c:pt>
                <c:pt idx="160">
                  <c:v>-6.9771355164927164E-3</c:v>
                </c:pt>
                <c:pt idx="161">
                  <c:v>3.9412607273458562</c:v>
                </c:pt>
                <c:pt idx="162">
                  <c:v>-77.362889026607505</c:v>
                </c:pt>
                <c:pt idx="163">
                  <c:v>-9.1847832778582656</c:v>
                </c:pt>
                <c:pt idx="164">
                  <c:v>-96.562324289050423</c:v>
                </c:pt>
                <c:pt idx="165">
                  <c:v>-4.4649563108190744</c:v>
                </c:pt>
                <c:pt idx="166">
                  <c:v>-4.5109233212806732</c:v>
                </c:pt>
                <c:pt idx="167">
                  <c:v>27.67583407550902</c:v>
                </c:pt>
                <c:pt idx="168">
                  <c:v>13.84468896340287</c:v>
                </c:pt>
                <c:pt idx="169">
                  <c:v>1.0084012920013299</c:v>
                </c:pt>
                <c:pt idx="170">
                  <c:v>2.369353137453674</c:v>
                </c:pt>
                <c:pt idx="171">
                  <c:v>-54.561610158709314</c:v>
                </c:pt>
                <c:pt idx="172">
                  <c:v>-7.7951020508674222</c:v>
                </c:pt>
                <c:pt idx="173">
                  <c:v>-90.626013223723902</c:v>
                </c:pt>
                <c:pt idx="174">
                  <c:v>-26.763881421529799</c:v>
                </c:pt>
                <c:pt idx="175">
                  <c:v>-33.665499706549888</c:v>
                </c:pt>
                <c:pt idx="176">
                  <c:v>-3.8879061616315007</c:v>
                </c:pt>
                <c:pt idx="177">
                  <c:v>6.0926809848431986</c:v>
                </c:pt>
                <c:pt idx="178">
                  <c:v>24.060857038493268</c:v>
                </c:pt>
                <c:pt idx="179">
                  <c:v>5.2078160334574175</c:v>
                </c:pt>
                <c:pt idx="180">
                  <c:v>0.24666226149483075</c:v>
                </c:pt>
                <c:pt idx="181">
                  <c:v>12.399190652280087</c:v>
                </c:pt>
                <c:pt idx="182">
                  <c:v>4.0611032903350255</c:v>
                </c:pt>
                <c:pt idx="183">
                  <c:v>12.220247647268861</c:v>
                </c:pt>
                <c:pt idx="184">
                  <c:v>-0.4338136612313413</c:v>
                </c:pt>
                <c:pt idx="185">
                  <c:v>20.04284782046599</c:v>
                </c:pt>
                <c:pt idx="186">
                  <c:v>21.619680447193346</c:v>
                </c:pt>
                <c:pt idx="187">
                  <c:v>13.603362158479475</c:v>
                </c:pt>
                <c:pt idx="188">
                  <c:v>9.8012337217272112</c:v>
                </c:pt>
                <c:pt idx="189">
                  <c:v>-3.7467217723565893</c:v>
                </c:pt>
                <c:pt idx="190">
                  <c:v>-19.877859086487749</c:v>
                </c:pt>
                <c:pt idx="191">
                  <c:v>-41.65555113214284</c:v>
                </c:pt>
                <c:pt idx="192">
                  <c:v>-82.816546482087233</c:v>
                </c:pt>
                <c:pt idx="193">
                  <c:v>14.905213561909767</c:v>
                </c:pt>
                <c:pt idx="194">
                  <c:v>-11.439629308894206</c:v>
                </c:pt>
                <c:pt idx="195">
                  <c:v>-92.430218384341671</c:v>
                </c:pt>
                <c:pt idx="196">
                  <c:v>12.387698899664686</c:v>
                </c:pt>
                <c:pt idx="197">
                  <c:v>-25.325770665659768</c:v>
                </c:pt>
                <c:pt idx="198">
                  <c:v>10.952050662212244</c:v>
                </c:pt>
                <c:pt idx="199">
                  <c:v>18.854272264244642</c:v>
                </c:pt>
                <c:pt idx="200">
                  <c:v>52.795163613827867</c:v>
                </c:pt>
                <c:pt idx="201">
                  <c:v>-52.447127677475756</c:v>
                </c:pt>
                <c:pt idx="202">
                  <c:v>15.121094343184774</c:v>
                </c:pt>
                <c:pt idx="203">
                  <c:v>11.791769442608956</c:v>
                </c:pt>
                <c:pt idx="204">
                  <c:v>12.849010683225734</c:v>
                </c:pt>
                <c:pt idx="205">
                  <c:v>-67.143437593626999</c:v>
                </c:pt>
                <c:pt idx="206">
                  <c:v>-28.175725314278914</c:v>
                </c:pt>
                <c:pt idx="207">
                  <c:v>-37.145859070070962</c:v>
                </c:pt>
                <c:pt idx="208">
                  <c:v>-11.696552063795645</c:v>
                </c:pt>
                <c:pt idx="209">
                  <c:v>6.4554920317008202</c:v>
                </c:pt>
                <c:pt idx="210">
                  <c:v>-9.8783926321448945</c:v>
                </c:pt>
                <c:pt idx="211">
                  <c:v>15.434655021690682</c:v>
                </c:pt>
                <c:pt idx="212">
                  <c:v>6.5851846683603315</c:v>
                </c:pt>
                <c:pt idx="213">
                  <c:v>5.8513541799198032</c:v>
                </c:pt>
                <c:pt idx="214">
                  <c:v>10.686098673112992</c:v>
                </c:pt>
                <c:pt idx="215">
                  <c:v>18.574366004112406</c:v>
                </c:pt>
                <c:pt idx="216">
                  <c:v>32.685417376350792</c:v>
                </c:pt>
                <c:pt idx="217">
                  <c:v>35.67655641424485</c:v>
                </c:pt>
                <c:pt idx="218">
                  <c:v>1.8415533566178131</c:v>
                </c:pt>
                <c:pt idx="219">
                  <c:v>42.693092225418937</c:v>
                </c:pt>
                <c:pt idx="220">
                  <c:v>1.4549379650568637</c:v>
                </c:pt>
                <c:pt idx="221">
                  <c:v>16.863736543362897</c:v>
                </c:pt>
                <c:pt idx="222">
                  <c:v>-24.674844963944626</c:v>
                </c:pt>
                <c:pt idx="223">
                  <c:v>38.351672255215405</c:v>
                </c:pt>
                <c:pt idx="224">
                  <c:v>-8.707875544319176</c:v>
                </c:pt>
                <c:pt idx="225">
                  <c:v>7.6916762773288241</c:v>
                </c:pt>
                <c:pt idx="226">
                  <c:v>9.5738611878368012</c:v>
                </c:pt>
                <c:pt idx="227">
                  <c:v>17.901277636638991</c:v>
                </c:pt>
                <c:pt idx="228">
                  <c:v>10.277320615793773</c:v>
                </c:pt>
                <c:pt idx="229">
                  <c:v>-43.688770505596075</c:v>
                </c:pt>
                <c:pt idx="230">
                  <c:v>-98.501967962635391</c:v>
                </c:pt>
                <c:pt idx="231">
                  <c:v>23.51417794978925</c:v>
                </c:pt>
                <c:pt idx="232">
                  <c:v>22.710576106183794</c:v>
                </c:pt>
                <c:pt idx="233">
                  <c:v>-2.1739933429918779</c:v>
                </c:pt>
                <c:pt idx="234">
                  <c:v>31.825998448613397</c:v>
                </c:pt>
                <c:pt idx="235">
                  <c:v>15.552035066262265</c:v>
                </c:pt>
                <c:pt idx="236">
                  <c:v>8.9828567676162407</c:v>
                </c:pt>
                <c:pt idx="237">
                  <c:v>-80.459095516985229</c:v>
                </c:pt>
                <c:pt idx="238">
                  <c:v>-46.952428248369607</c:v>
                </c:pt>
                <c:pt idx="239">
                  <c:v>-37.155709143741305</c:v>
                </c:pt>
                <c:pt idx="240">
                  <c:v>-98.734265533360968</c:v>
                </c:pt>
                <c:pt idx="241">
                  <c:v>19.99770164947692</c:v>
                </c:pt>
                <c:pt idx="242">
                  <c:v>18.128650170529401</c:v>
                </c:pt>
                <c:pt idx="243">
                  <c:v>1.1421981260234841</c:v>
                </c:pt>
                <c:pt idx="244">
                  <c:v>-94.369862057926639</c:v>
                </c:pt>
                <c:pt idx="245">
                  <c:v>9.5976655325401286</c:v>
                </c:pt>
                <c:pt idx="246">
                  <c:v>26.955957858101481</c:v>
                </c:pt>
                <c:pt idx="247">
                  <c:v>27.166913602541321</c:v>
                </c:pt>
                <c:pt idx="248">
                  <c:v>40.485034044317125</c:v>
                </c:pt>
                <c:pt idx="249">
                  <c:v>17.90866519189175</c:v>
                </c:pt>
                <c:pt idx="250">
                  <c:v>-10.535885049640267</c:v>
                </c:pt>
                <c:pt idx="251">
                  <c:v>3.6145666172794919</c:v>
                </c:pt>
                <c:pt idx="252">
                  <c:v>24.384267790669519</c:v>
                </c:pt>
                <c:pt idx="253">
                  <c:v>15.813062018526347</c:v>
                </c:pt>
                <c:pt idx="254">
                  <c:v>-11.091593372542098</c:v>
                </c:pt>
                <c:pt idx="255">
                  <c:v>-14.381517978436548</c:v>
                </c:pt>
                <c:pt idx="256">
                  <c:v>-46.481266391138213</c:v>
                </c:pt>
                <c:pt idx="257">
                  <c:v>23.890122428207327</c:v>
                </c:pt>
                <c:pt idx="258">
                  <c:v>17.199459887627075</c:v>
                </c:pt>
                <c:pt idx="259">
                  <c:v>11.836915613598027</c:v>
                </c:pt>
                <c:pt idx="260">
                  <c:v>32.62549609485621</c:v>
                </c:pt>
                <c:pt idx="261">
                  <c:v>1.7225316331011726</c:v>
                </c:pt>
                <c:pt idx="262">
                  <c:v>1.1446606444410699</c:v>
                </c:pt>
                <c:pt idx="263">
                  <c:v>36.705068273323128</c:v>
                </c:pt>
                <c:pt idx="264">
                  <c:v>39.523010182513659</c:v>
                </c:pt>
                <c:pt idx="265">
                  <c:v>1.8415533566178131</c:v>
                </c:pt>
                <c:pt idx="266">
                  <c:v>-94.036601232080059</c:v>
                </c:pt>
                <c:pt idx="267">
                  <c:v>19.710407834091924</c:v>
                </c:pt>
                <c:pt idx="268">
                  <c:v>-8.7415299626928462</c:v>
                </c:pt>
                <c:pt idx="269">
                  <c:v>-5.04693149684182</c:v>
                </c:pt>
                <c:pt idx="270">
                  <c:v>3.3560021834329969</c:v>
                </c:pt>
                <c:pt idx="271">
                  <c:v>-12.678276072939795</c:v>
                </c:pt>
                <c:pt idx="272">
                  <c:v>-93.214940920078973</c:v>
                </c:pt>
                <c:pt idx="273">
                  <c:v>16.547713346439405</c:v>
                </c:pt>
                <c:pt idx="274">
                  <c:v>-3.1220629337623587</c:v>
                </c:pt>
                <c:pt idx="275">
                  <c:v>11.035776288410156</c:v>
                </c:pt>
                <c:pt idx="276">
                  <c:v>12.140626218433592</c:v>
                </c:pt>
                <c:pt idx="277">
                  <c:v>22.252547680512862</c:v>
                </c:pt>
                <c:pt idx="278">
                  <c:v>-30.327145571776253</c:v>
                </c:pt>
                <c:pt idx="279">
                  <c:v>29.780466483072239</c:v>
                </c:pt>
                <c:pt idx="280">
                  <c:v>13.833197210787473</c:v>
                </c:pt>
                <c:pt idx="281">
                  <c:v>22.181134646402874</c:v>
                </c:pt>
                <c:pt idx="282">
                  <c:v>2.9283448182456198</c:v>
                </c:pt>
                <c:pt idx="283">
                  <c:v>14.86252990933828</c:v>
                </c:pt>
                <c:pt idx="284">
                  <c:v>-3.885443643213915</c:v>
                </c:pt>
                <c:pt idx="285">
                  <c:v>11.358366201113878</c:v>
                </c:pt>
                <c:pt idx="286">
                  <c:v>-13.03369956454466</c:v>
                </c:pt>
                <c:pt idx="287">
                  <c:v>-15.684190221339364</c:v>
                </c:pt>
                <c:pt idx="288">
                  <c:v>13.389943895622054</c:v>
                </c:pt>
                <c:pt idx="289">
                  <c:v>-98.204824073580056</c:v>
                </c:pt>
                <c:pt idx="290">
                  <c:v>4.6225574895445574</c:v>
                </c:pt>
                <c:pt idx="291">
                  <c:v>11.28449064858631</c:v>
                </c:pt>
                <c:pt idx="292">
                  <c:v>26.828727739859552</c:v>
                </c:pt>
                <c:pt idx="293">
                  <c:v>13.605824676897063</c:v>
                </c:pt>
                <c:pt idx="294">
                  <c:v>-25.853570446495631</c:v>
                </c:pt>
                <c:pt idx="295">
                  <c:v>23.415677213085822</c:v>
                </c:pt>
                <c:pt idx="296">
                  <c:v>15.633298174042592</c:v>
                </c:pt>
                <c:pt idx="297">
                  <c:v>22.394552909260302</c:v>
                </c:pt>
                <c:pt idx="298">
                  <c:v>15.403463121734598</c:v>
                </c:pt>
                <c:pt idx="299">
                  <c:v>-80.212022835754127</c:v>
                </c:pt>
                <c:pt idx="300">
                  <c:v>24.938334434626292</c:v>
                </c:pt>
                <c:pt idx="301">
                  <c:v>43.236487956232835</c:v>
                </c:pt>
                <c:pt idx="302">
                  <c:v>-93.503055574936482</c:v>
                </c:pt>
                <c:pt idx="303">
                  <c:v>41.75733522673638</c:v>
                </c:pt>
                <c:pt idx="304">
                  <c:v>18.315801570265911</c:v>
                </c:pt>
                <c:pt idx="305">
                  <c:v>13.663283439974061</c:v>
                </c:pt>
                <c:pt idx="306">
                  <c:v>10.489918039178669</c:v>
                </c:pt>
                <c:pt idx="307">
                  <c:v>16.12416017861467</c:v>
                </c:pt>
                <c:pt idx="308">
                  <c:v>-76.583912367177902</c:v>
                </c:pt>
                <c:pt idx="309">
                  <c:v>26.932153513398156</c:v>
                </c:pt>
                <c:pt idx="310">
                  <c:v>-61.202201491465324</c:v>
                </c:pt>
                <c:pt idx="311">
                  <c:v>28.530327966411249</c:v>
                </c:pt>
                <c:pt idx="312">
                  <c:v>32.327531366328344</c:v>
                </c:pt>
                <c:pt idx="313">
                  <c:v>15.15228624314086</c:v>
                </c:pt>
                <c:pt idx="314">
                  <c:v>-12.10697180005992</c:v>
                </c:pt>
                <c:pt idx="315">
                  <c:v>18.026045236463332</c:v>
                </c:pt>
                <c:pt idx="316">
                  <c:v>-68.442826478639702</c:v>
                </c:pt>
                <c:pt idx="317">
                  <c:v>-1.1241396576278559</c:v>
                </c:pt>
                <c:pt idx="318">
                  <c:v>-21.131280961038854</c:v>
                </c:pt>
                <c:pt idx="319">
                  <c:v>-14.540760836107086</c:v>
                </c:pt>
                <c:pt idx="320">
                  <c:v>-23.754409272596657</c:v>
                </c:pt>
                <c:pt idx="321">
                  <c:v>-2.7495210816187448</c:v>
                </c:pt>
                <c:pt idx="322">
                  <c:v>-8.7072772569028718</c:v>
                </c:pt>
                <c:pt idx="323">
                  <c:v>12.192444602037245</c:v>
                </c:pt>
                <c:pt idx="324">
                  <c:v>-14.179265136583838</c:v>
                </c:pt>
                <c:pt idx="325">
                  <c:v>7.3364309528633793</c:v>
                </c:pt>
                <c:pt idx="326">
                  <c:v>3.1990539059477978</c:v>
                </c:pt>
                <c:pt idx="327">
                  <c:v>-56.070520731639931</c:v>
                </c:pt>
                <c:pt idx="328">
                  <c:v>4.7490053233620069</c:v>
                </c:pt>
                <c:pt idx="329">
                  <c:v>-0.85235383779402873</c:v>
                </c:pt>
                <c:pt idx="330">
                  <c:v>-7.4110604818655723</c:v>
                </c:pt>
                <c:pt idx="331">
                  <c:v>-76.231574306028847</c:v>
                </c:pt>
                <c:pt idx="332">
                  <c:v>-35.923656265541823</c:v>
                </c:pt>
                <c:pt idx="333">
                  <c:v>-8.4844247913942059</c:v>
                </c:pt>
                <c:pt idx="334">
                  <c:v>-97.768136731197856</c:v>
                </c:pt>
                <c:pt idx="335">
                  <c:v>-66.781628184346744</c:v>
                </c:pt>
                <c:pt idx="336">
                  <c:v>5.0135904603142434</c:v>
                </c:pt>
                <c:pt idx="337">
                  <c:v>10.506444675716995</c:v>
                </c:pt>
                <c:pt idx="338">
                  <c:v>-75.307612960268202</c:v>
                </c:pt>
                <c:pt idx="339">
                  <c:v>6.369902282230286</c:v>
                </c:pt>
                <c:pt idx="340">
                  <c:v>-3.6133873805006544</c:v>
                </c:pt>
                <c:pt idx="341">
                  <c:v>8.2186596271804593</c:v>
                </c:pt>
                <c:pt idx="342">
                  <c:v>7.5409210429368736</c:v>
                </c:pt>
                <c:pt idx="343">
                  <c:v>28.600061706791429</c:v>
                </c:pt>
                <c:pt idx="344">
                  <c:v>-6.6256516052975751</c:v>
                </c:pt>
                <c:pt idx="345">
                  <c:v>13.802491066330195</c:v>
                </c:pt>
                <c:pt idx="346">
                  <c:v>5.7647785462985128</c:v>
                </c:pt>
                <c:pt idx="347">
                  <c:v>3.0438083681777148</c:v>
                </c:pt>
                <c:pt idx="348">
                  <c:v>6.4884230691300253</c:v>
                </c:pt>
                <c:pt idx="349">
                  <c:v>5.2589785684024388</c:v>
                </c:pt>
                <c:pt idx="350">
                  <c:v>2.7358212529241648</c:v>
                </c:pt>
                <c:pt idx="351">
                  <c:v>-17.855913490762401</c:v>
                </c:pt>
                <c:pt idx="352">
                  <c:v>31.357756635782568</c:v>
                </c:pt>
                <c:pt idx="353">
                  <c:v>-2.536684457256535</c:v>
                </c:pt>
                <c:pt idx="354">
                  <c:v>-1.507556779458086</c:v>
                </c:pt>
                <c:pt idx="355">
                  <c:v>9.9355417303689499</c:v>
                </c:pt>
                <c:pt idx="356">
                  <c:v>22.802558989850613</c:v>
                </c:pt>
                <c:pt idx="357">
                  <c:v>-12.932292913849952</c:v>
                </c:pt>
                <c:pt idx="358">
                  <c:v>-94.973717051336365</c:v>
                </c:pt>
                <c:pt idx="359">
                  <c:v>25.488473723958808</c:v>
                </c:pt>
                <c:pt idx="360">
                  <c:v>31.47711207611118</c:v>
                </c:pt>
                <c:pt idx="361">
                  <c:v>9.3763239330251054</c:v>
                </c:pt>
                <c:pt idx="362">
                  <c:v>6.349870599937371</c:v>
                </c:pt>
                <c:pt idx="363">
                  <c:v>-48.049501280185673</c:v>
                </c:pt>
                <c:pt idx="364">
                  <c:v>3.0705172779016006</c:v>
                </c:pt>
                <c:pt idx="365">
                  <c:v>7.7762933098786124</c:v>
                </c:pt>
                <c:pt idx="366">
                  <c:v>-12.295452347621065</c:v>
                </c:pt>
                <c:pt idx="367">
                  <c:v>-15.608191806811694</c:v>
                </c:pt>
                <c:pt idx="368">
                  <c:v>-18.5770540533073</c:v>
                </c:pt>
                <c:pt idx="369">
                  <c:v>18.337163145388569</c:v>
                </c:pt>
                <c:pt idx="370">
                  <c:v>86.154423548048413</c:v>
                </c:pt>
                <c:pt idx="371">
                  <c:v>20.185920490338745</c:v>
                </c:pt>
                <c:pt idx="372">
                  <c:v>8.9965566228886136</c:v>
                </c:pt>
                <c:pt idx="373">
                  <c:v>22.831771859861114</c:v>
                </c:pt>
                <c:pt idx="374">
                  <c:v>1.8318915894564272</c:v>
                </c:pt>
                <c:pt idx="375">
                  <c:v>26.843950892445985</c:v>
                </c:pt>
                <c:pt idx="376">
                  <c:v>-96.20983877949493</c:v>
                </c:pt>
                <c:pt idx="377">
                  <c:v>22.431972867431707</c:v>
                </c:pt>
                <c:pt idx="378">
                  <c:v>6.9917190867394865</c:v>
                </c:pt>
                <c:pt idx="379">
                  <c:v>9.1618180018051536</c:v>
                </c:pt>
                <c:pt idx="380">
                  <c:v>8.6568526773379499</c:v>
                </c:pt>
                <c:pt idx="381">
                  <c:v>6.4859191088434116</c:v>
                </c:pt>
                <c:pt idx="382">
                  <c:v>-12.031701864097698</c:v>
                </c:pt>
                <c:pt idx="383">
                  <c:v>-2.2545715982979981</c:v>
                </c:pt>
                <c:pt idx="384">
                  <c:v>-67.355035089981399</c:v>
                </c:pt>
                <c:pt idx="385">
                  <c:v>-71.210299277938432</c:v>
                </c:pt>
                <c:pt idx="386">
                  <c:v>-47.82831812153475</c:v>
                </c:pt>
                <c:pt idx="387">
                  <c:v>-89.077725229788712</c:v>
                </c:pt>
                <c:pt idx="388">
                  <c:v>-20.505103474000258</c:v>
                </c:pt>
                <c:pt idx="389">
                  <c:v>1.1892084492254411</c:v>
                </c:pt>
                <c:pt idx="390">
                  <c:v>-10.14455046141944</c:v>
                </c:pt>
                <c:pt idx="391">
                  <c:v>-98.65787728637477</c:v>
                </c:pt>
                <c:pt idx="392">
                  <c:v>6.7755438486617914</c:v>
                </c:pt>
                <c:pt idx="393">
                  <c:v>-32.811233629280338</c:v>
                </c:pt>
                <c:pt idx="394">
                  <c:v>-98.894084206745376</c:v>
                </c:pt>
                <c:pt idx="395">
                  <c:v>-39.542713533128257</c:v>
                </c:pt>
                <c:pt idx="396">
                  <c:v>-7.1923812835012617</c:v>
                </c:pt>
                <c:pt idx="397">
                  <c:v>-82.868738372414299</c:v>
                </c:pt>
                <c:pt idx="398">
                  <c:v>-2.1143498222476014</c:v>
                </c:pt>
                <c:pt idx="399">
                  <c:v>-3.5791665899169267</c:v>
                </c:pt>
                <c:pt idx="400">
                  <c:v>-78.767251422940191</c:v>
                </c:pt>
                <c:pt idx="401">
                  <c:v>1.4629747738952639</c:v>
                </c:pt>
                <c:pt idx="402">
                  <c:v>-0.52266573338982159</c:v>
                </c:pt>
                <c:pt idx="403">
                  <c:v>13.724868297445154</c:v>
                </c:pt>
                <c:pt idx="404">
                  <c:v>-59.145383963602207</c:v>
                </c:pt>
                <c:pt idx="405">
                  <c:v>5.9809537843762079</c:v>
                </c:pt>
                <c:pt idx="406">
                  <c:v>2.7066083829136653</c:v>
                </c:pt>
                <c:pt idx="407">
                  <c:v>22.665675827515702</c:v>
                </c:pt>
                <c:pt idx="408">
                  <c:v>21.827683784928805</c:v>
                </c:pt>
                <c:pt idx="409">
                  <c:v>12.394430731824126</c:v>
                </c:pt>
                <c:pt idx="410">
                  <c:v>4.2365281180349612</c:v>
                </c:pt>
                <c:pt idx="411">
                  <c:v>-2.2353745694339557</c:v>
                </c:pt>
                <c:pt idx="412">
                  <c:v>-7.7599456151338213</c:v>
                </c:pt>
                <c:pt idx="413">
                  <c:v>-7.6047000773637397</c:v>
                </c:pt>
                <c:pt idx="414">
                  <c:v>-9.8682801764630046</c:v>
                </c:pt>
                <c:pt idx="415">
                  <c:v>-14.767695803938183</c:v>
                </c:pt>
                <c:pt idx="416">
                  <c:v>-67.2440261839415</c:v>
                </c:pt>
                <c:pt idx="417">
                  <c:v>-7.7090317559726644</c:v>
                </c:pt>
                <c:pt idx="418">
                  <c:v>-0.78975483062867291</c:v>
                </c:pt>
                <c:pt idx="419">
                  <c:v>19.267801718580191</c:v>
                </c:pt>
                <c:pt idx="420">
                  <c:v>-40.7237481349813</c:v>
                </c:pt>
                <c:pt idx="421">
                  <c:v>-21.467458877488994</c:v>
                </c:pt>
                <c:pt idx="422">
                  <c:v>-5.6966823389636945</c:v>
                </c:pt>
                <c:pt idx="423">
                  <c:v>28.539132006483818</c:v>
                </c:pt>
                <c:pt idx="424">
                  <c:v>3.758271703291642</c:v>
                </c:pt>
                <c:pt idx="425">
                  <c:v>-14.57656016872663</c:v>
                </c:pt>
                <c:pt idx="426">
                  <c:v>-97.046996168652953</c:v>
                </c:pt>
                <c:pt idx="427">
                  <c:v>-13.687654266978576</c:v>
                </c:pt>
                <c:pt idx="428">
                  <c:v>-6.8076060527915416</c:v>
                </c:pt>
                <c:pt idx="429">
                  <c:v>-5.5848387794949259</c:v>
                </c:pt>
                <c:pt idx="430">
                  <c:v>-19.09704313949419</c:v>
                </c:pt>
                <c:pt idx="431">
                  <c:v>-26.586388356757357</c:v>
                </c:pt>
                <c:pt idx="432">
                  <c:v>2.6623717511834806</c:v>
                </c:pt>
                <c:pt idx="433">
                  <c:v>1.7083628819834586</c:v>
                </c:pt>
                <c:pt idx="434">
                  <c:v>-18.900899583709407</c:v>
                </c:pt>
                <c:pt idx="435">
                  <c:v>2.8276331301000197</c:v>
                </c:pt>
                <c:pt idx="436">
                  <c:v>8.6201279264676085</c:v>
                </c:pt>
                <c:pt idx="437">
                  <c:v>1.1741846875057558</c:v>
                </c:pt>
                <c:pt idx="438">
                  <c:v>59.535656394481386</c:v>
                </c:pt>
                <c:pt idx="439">
                  <c:v>11.766771353312826</c:v>
                </c:pt>
                <c:pt idx="440">
                  <c:v>19.932185847961833</c:v>
                </c:pt>
                <c:pt idx="441">
                  <c:v>10.090787268139033</c:v>
                </c:pt>
                <c:pt idx="442">
                  <c:v>-6.0964813313931003</c:v>
                </c:pt>
                <c:pt idx="443">
                  <c:v>-10.718792020482972</c:v>
                </c:pt>
                <c:pt idx="444">
                  <c:v>-21.360623238593455</c:v>
                </c:pt>
                <c:pt idx="445">
                  <c:v>-14.068256230543941</c:v>
                </c:pt>
                <c:pt idx="446">
                  <c:v>-20.222155961612849</c:v>
                </c:pt>
                <c:pt idx="447">
                  <c:v>-21.005895531323105</c:v>
                </c:pt>
                <c:pt idx="448">
                  <c:v>-31.568434673690803</c:v>
                </c:pt>
                <c:pt idx="449">
                  <c:v>0.76436985392989332</c:v>
                </c:pt>
                <c:pt idx="450">
                  <c:v>-97.388369421061356</c:v>
                </c:pt>
                <c:pt idx="451">
                  <c:v>16.279742443220542</c:v>
                </c:pt>
                <c:pt idx="452">
                  <c:v>14.245692037060914</c:v>
                </c:pt>
                <c:pt idx="453">
                  <c:v>-96.809119941424598</c:v>
                </c:pt>
                <c:pt idx="454">
                  <c:v>-52.682662463850875</c:v>
                </c:pt>
                <c:pt idx="455">
                  <c:v>-93.663311168008249</c:v>
                </c:pt>
                <c:pt idx="456">
                  <c:v>6.5568646502974808</c:v>
                </c:pt>
                <c:pt idx="457">
                  <c:v>41.033059183259965</c:v>
                </c:pt>
                <c:pt idx="458">
                  <c:v>-10.51764054412496</c:v>
                </c:pt>
                <c:pt idx="459">
                  <c:v>-16.622295722890456</c:v>
                </c:pt>
                <c:pt idx="460">
                  <c:v>-10.687075190185858</c:v>
                </c:pt>
                <c:pt idx="461">
                  <c:v>-48.804862633314301</c:v>
                </c:pt>
                <c:pt idx="462">
                  <c:v>-2.5391884175431492</c:v>
                </c:pt>
                <c:pt idx="463">
                  <c:v>-37.218203733721381</c:v>
                </c:pt>
                <c:pt idx="464">
                  <c:v>-94.436200243143176</c:v>
                </c:pt>
                <c:pt idx="465">
                  <c:v>-4.3220081416124811</c:v>
                </c:pt>
                <c:pt idx="466">
                  <c:v>-39.77892045349887</c:v>
                </c:pt>
                <c:pt idx="467">
                  <c:v>16.355695905247838</c:v>
                </c:pt>
                <c:pt idx="468">
                  <c:v>1.9829638600821524</c:v>
                </c:pt>
                <c:pt idx="469">
                  <c:v>18.710253228094089</c:v>
                </c:pt>
                <c:pt idx="470">
                  <c:v>-6.6298248724419322</c:v>
                </c:pt>
                <c:pt idx="471">
                  <c:v>25.425040063364584</c:v>
                </c:pt>
                <c:pt idx="472">
                  <c:v>8.7728695039510765</c:v>
                </c:pt>
                <c:pt idx="473">
                  <c:v>-19.026932251468988</c:v>
                </c:pt>
                <c:pt idx="474">
                  <c:v>-18.071254075411225</c:v>
                </c:pt>
                <c:pt idx="475">
                  <c:v>-3.9363982574738903</c:v>
                </c:pt>
                <c:pt idx="476">
                  <c:v>-98.710460452393662</c:v>
                </c:pt>
                <c:pt idx="477">
                  <c:v>-10.389103916078763</c:v>
                </c:pt>
                <c:pt idx="478">
                  <c:v>-12.681062231759658</c:v>
                </c:pt>
                <c:pt idx="479">
                  <c:v>-18.504439204995489</c:v>
                </c:pt>
                <c:pt idx="480">
                  <c:v>0.99223024001178839</c:v>
                </c:pt>
                <c:pt idx="481">
                  <c:v>-6.7057783344692297</c:v>
                </c:pt>
                <c:pt idx="482">
                  <c:v>-86.056279817274216</c:v>
                </c:pt>
                <c:pt idx="483">
                  <c:v>-13.041632513032106</c:v>
                </c:pt>
                <c:pt idx="484">
                  <c:v>-96.434360551861332</c:v>
                </c:pt>
                <c:pt idx="485">
                  <c:v>2.9494925307152458</c:v>
                </c:pt>
                <c:pt idx="486">
                  <c:v>11.294357512571606</c:v>
                </c:pt>
                <c:pt idx="487">
                  <c:v>26.932424155906354</c:v>
                </c:pt>
                <c:pt idx="488">
                  <c:v>13.999469275543849</c:v>
                </c:pt>
                <c:pt idx="489">
                  <c:v>-23.328736023872239</c:v>
                </c:pt>
                <c:pt idx="490">
                  <c:v>-20.29226684963805</c:v>
                </c:pt>
                <c:pt idx="491">
                  <c:v>-65.896060896314168</c:v>
                </c:pt>
                <c:pt idx="492">
                  <c:v>-16.876030365267365</c:v>
                </c:pt>
                <c:pt idx="493">
                  <c:v>-93.872809178654975</c:v>
                </c:pt>
                <c:pt idx="494">
                  <c:v>-16.825116506106212</c:v>
                </c:pt>
                <c:pt idx="495">
                  <c:v>-32.396410875131245</c:v>
                </c:pt>
                <c:pt idx="496">
                  <c:v>-32.521608889461959</c:v>
                </c:pt>
                <c:pt idx="497">
                  <c:v>-14.150886920002211</c:v>
                </c:pt>
                <c:pt idx="498">
                  <c:v>14.94179299673967</c:v>
                </c:pt>
                <c:pt idx="499">
                  <c:v>2.3568885962165442</c:v>
                </c:pt>
                <c:pt idx="500">
                  <c:v>6.4350052496822556</c:v>
                </c:pt>
                <c:pt idx="501">
                  <c:v>4.0862905008381061</c:v>
                </c:pt>
                <c:pt idx="502">
                  <c:v>13.391841579325462</c:v>
                </c:pt>
                <c:pt idx="503">
                  <c:v>25.06697374237875</c:v>
                </c:pt>
                <c:pt idx="504">
                  <c:v>18.721938376098286</c:v>
                </c:pt>
                <c:pt idx="505">
                  <c:v>7.2421151154009102</c:v>
                </c:pt>
                <c:pt idx="506">
                  <c:v>18.690221545801176</c:v>
                </c:pt>
                <c:pt idx="507">
                  <c:v>-7.3426189006981151</c:v>
                </c:pt>
                <c:pt idx="508">
                  <c:v>-14.472228490117702</c:v>
                </c:pt>
                <c:pt idx="509">
                  <c:v>2.1528302234338031E-2</c:v>
                </c:pt>
                <c:pt idx="510">
                  <c:v>-16.259221481331394</c:v>
                </c:pt>
                <c:pt idx="511">
                  <c:v>-29.19468032198051</c:v>
                </c:pt>
                <c:pt idx="512">
                  <c:v>-90.417343983127338</c:v>
                </c:pt>
                <c:pt idx="513">
                  <c:v>2.0722717769713932</c:v>
                </c:pt>
                <c:pt idx="514">
                  <c:v>-30.566850559045111</c:v>
                </c:pt>
                <c:pt idx="515">
                  <c:v>-98.72882282782885</c:v>
                </c:pt>
                <c:pt idx="516">
                  <c:v>12.28926439978633</c:v>
                </c:pt>
                <c:pt idx="517">
                  <c:v>-50.032637827184146</c:v>
                </c:pt>
                <c:pt idx="518">
                  <c:v>16.119488984877233</c:v>
                </c:pt>
                <c:pt idx="519">
                  <c:v>10.844479314409918</c:v>
                </c:pt>
                <c:pt idx="520">
                  <c:v>-57.005332571975906</c:v>
                </c:pt>
                <c:pt idx="521">
                  <c:v>-74.102373408977869</c:v>
                </c:pt>
                <c:pt idx="522">
                  <c:v>17.331405763598518</c:v>
                </c:pt>
                <c:pt idx="523">
                  <c:v>-6.32684567776161</c:v>
                </c:pt>
                <c:pt idx="524">
                  <c:v>-7.4911872110372268</c:v>
                </c:pt>
                <c:pt idx="525">
                  <c:v>-69.316470647829206</c:v>
                </c:pt>
                <c:pt idx="526">
                  <c:v>-8.5236535025511628</c:v>
                </c:pt>
                <c:pt idx="527">
                  <c:v>-35.472108760522389</c:v>
                </c:pt>
                <c:pt idx="528">
                  <c:v>-11.103567251192692</c:v>
                </c:pt>
                <c:pt idx="529">
                  <c:v>1.6499371419624598</c:v>
                </c:pt>
                <c:pt idx="530">
                  <c:v>-11.738738510563834</c:v>
                </c:pt>
                <c:pt idx="531">
                  <c:v>5.9492369540790948</c:v>
                </c:pt>
                <c:pt idx="532">
                  <c:v>10.786053574388918</c:v>
                </c:pt>
                <c:pt idx="533">
                  <c:v>17.173656265541823</c:v>
                </c:pt>
                <c:pt idx="534">
                  <c:v>19.74021555932141</c:v>
                </c:pt>
                <c:pt idx="535">
                  <c:v>33.435209020243512</c:v>
                </c:pt>
                <c:pt idx="536">
                  <c:v>20.644145222789145</c:v>
                </c:pt>
                <c:pt idx="537">
                  <c:v>0.45304412496085722</c:v>
                </c:pt>
                <c:pt idx="538">
                  <c:v>-20.753830195803939</c:v>
                </c:pt>
                <c:pt idx="539">
                  <c:v>2.3710777045073583</c:v>
                </c:pt>
                <c:pt idx="540">
                  <c:v>-2.9974131499935535</c:v>
                </c:pt>
                <c:pt idx="541">
                  <c:v>-3.0166101788575959</c:v>
                </c:pt>
                <c:pt idx="542">
                  <c:v>-31.242085183002082</c:v>
                </c:pt>
                <c:pt idx="543">
                  <c:v>78.518179327303869</c:v>
                </c:pt>
                <c:pt idx="544">
                  <c:v>-13.448108732892482</c:v>
                </c:pt>
                <c:pt idx="545">
                  <c:v>-6.9044258505406253</c:v>
                </c:pt>
                <c:pt idx="546">
                  <c:v>-0.67791127115990391</c:v>
                </c:pt>
                <c:pt idx="547">
                  <c:v>-2.6193151467148046</c:v>
                </c:pt>
                <c:pt idx="548">
                  <c:v>-95.112269520529026</c:v>
                </c:pt>
                <c:pt idx="549">
                  <c:v>-44.871975676472218</c:v>
                </c:pt>
                <c:pt idx="550">
                  <c:v>-97.264840713588384</c:v>
                </c:pt>
                <c:pt idx="551">
                  <c:v>3.1656677687929409</c:v>
                </c:pt>
                <c:pt idx="552">
                  <c:v>-0.89825977638195631</c:v>
                </c:pt>
                <c:pt idx="553">
                  <c:v>-33.91631476910608</c:v>
                </c:pt>
                <c:pt idx="554">
                  <c:v>-8.7556871557774141</c:v>
                </c:pt>
                <c:pt idx="555">
                  <c:v>16.10196126287093</c:v>
                </c:pt>
                <c:pt idx="556">
                  <c:v>-9.1705099099265048</c:v>
                </c:pt>
                <c:pt idx="557">
                  <c:v>-82.040762170973863</c:v>
                </c:pt>
                <c:pt idx="558">
                  <c:v>-45.536359805853856</c:v>
                </c:pt>
                <c:pt idx="559">
                  <c:v>-36.791695831568092</c:v>
                </c:pt>
                <c:pt idx="560">
                  <c:v>-99.122779246256144</c:v>
                </c:pt>
                <c:pt idx="561">
                  <c:v>22.987852051060067</c:v>
                </c:pt>
                <c:pt idx="562">
                  <c:v>6.3064686216360588</c:v>
                </c:pt>
                <c:pt idx="563">
                  <c:v>7.9173497393578804</c:v>
                </c:pt>
                <c:pt idx="564">
                  <c:v>-94.279285398515356</c:v>
                </c:pt>
                <c:pt idx="565">
                  <c:v>22.090599615023301</c:v>
                </c:pt>
                <c:pt idx="566">
                  <c:v>36.495048490486106</c:v>
                </c:pt>
                <c:pt idx="567">
                  <c:v>34.944262419643017</c:v>
                </c:pt>
                <c:pt idx="568">
                  <c:v>34.895017867339604</c:v>
                </c:pt>
                <c:pt idx="569">
                  <c:v>21.345254103041132</c:v>
                </c:pt>
                <c:pt idx="570">
                  <c:v>-5.8736288658844336</c:v>
                </c:pt>
                <c:pt idx="571">
                  <c:v>17.463281005360201</c:v>
                </c:pt>
                <c:pt idx="572">
                  <c:v>-5.1341259279043641</c:v>
                </c:pt>
                <c:pt idx="573">
                  <c:v>6.7538428595111348</c:v>
                </c:pt>
                <c:pt idx="574">
                  <c:v>8.8488229659783748</c:v>
                </c:pt>
                <c:pt idx="575">
                  <c:v>-11.358136546998471</c:v>
                </c:pt>
                <c:pt idx="576">
                  <c:v>-51.781236760669749</c:v>
                </c:pt>
                <c:pt idx="577">
                  <c:v>18.358864134539225</c:v>
                </c:pt>
                <c:pt idx="578">
                  <c:v>21.179992724124592</c:v>
                </c:pt>
                <c:pt idx="579">
                  <c:v>10.034865488404648</c:v>
                </c:pt>
                <c:pt idx="580">
                  <c:v>51.895238906592503</c:v>
                </c:pt>
                <c:pt idx="581">
                  <c:v>0.22768769916557641</c:v>
                </c:pt>
                <c:pt idx="582">
                  <c:v>-7.8225446222991764</c:v>
                </c:pt>
                <c:pt idx="583">
                  <c:v>31.445395245814069</c:v>
                </c:pt>
                <c:pt idx="584">
                  <c:v>31.189156643150547</c:v>
                </c:pt>
                <c:pt idx="585">
                  <c:v>-8.908428733260882</c:v>
                </c:pt>
                <c:pt idx="586">
                  <c:v>-98.66455451380574</c:v>
                </c:pt>
                <c:pt idx="587">
                  <c:v>5.7647785462985128</c:v>
                </c:pt>
                <c:pt idx="588">
                  <c:v>-19.249784716977658</c:v>
                </c:pt>
                <c:pt idx="589">
                  <c:v>-15.682475961981249</c:v>
                </c:pt>
                <c:pt idx="590">
                  <c:v>1.8035133728747992</c:v>
                </c:pt>
                <c:pt idx="591">
                  <c:v>-10.066927692534399</c:v>
                </c:pt>
                <c:pt idx="592">
                  <c:v>-94.119031940172036</c:v>
                </c:pt>
                <c:pt idx="593">
                  <c:v>9.9597466798062229</c:v>
                </c:pt>
                <c:pt idx="594">
                  <c:v>11.569793144099172</c:v>
                </c:pt>
                <c:pt idx="595">
                  <c:v>20.614097699349777</c:v>
                </c:pt>
                <c:pt idx="596">
                  <c:v>22.834275820147727</c:v>
                </c:pt>
                <c:pt idx="597">
                  <c:v>3.0463123284643294</c:v>
                </c:pt>
                <c:pt idx="598">
                  <c:v>-45.210844968594003</c:v>
                </c:pt>
                <c:pt idx="599">
                  <c:v>27.697801350181432</c:v>
                </c:pt>
                <c:pt idx="600">
                  <c:v>24.489393569599734</c:v>
                </c:pt>
                <c:pt idx="601">
                  <c:v>32.18740214408075</c:v>
                </c:pt>
                <c:pt idx="602">
                  <c:v>16.82810974598906</c:v>
                </c:pt>
                <c:pt idx="603">
                  <c:v>28.939765652342093</c:v>
                </c:pt>
                <c:pt idx="604">
                  <c:v>-0.75553404004494507</c:v>
                </c:pt>
                <c:pt idx="605">
                  <c:v>6.1336953618596768</c:v>
                </c:pt>
                <c:pt idx="606">
                  <c:v>-12.407295907089834</c:v>
                </c:pt>
                <c:pt idx="607">
                  <c:v>0.58158075300705436</c:v>
                </c:pt>
                <c:pt idx="608">
                  <c:v>9.9230219289358796</c:v>
                </c:pt>
                <c:pt idx="609">
                  <c:v>-96.961861518908066</c:v>
                </c:pt>
                <c:pt idx="610">
                  <c:v>13.714852456298699</c:v>
                </c:pt>
                <c:pt idx="611">
                  <c:v>-18.973514432021222</c:v>
                </c:pt>
                <c:pt idx="612">
                  <c:v>10.710934765790491</c:v>
                </c:pt>
                <c:pt idx="613">
                  <c:v>19.815334367919835</c:v>
                </c:pt>
                <c:pt idx="614">
                  <c:v>-30.607748577059812</c:v>
                </c:pt>
                <c:pt idx="615">
                  <c:v>21.074826392086791</c:v>
                </c:pt>
                <c:pt idx="616">
                  <c:v>2.1457212787120774</c:v>
                </c:pt>
                <c:pt idx="617">
                  <c:v>25.432551944224429</c:v>
                </c:pt>
                <c:pt idx="618">
                  <c:v>31.318527924625617</c:v>
                </c:pt>
                <c:pt idx="619">
                  <c:v>-91.258674639429714</c:v>
                </c:pt>
                <c:pt idx="620">
                  <c:v>34.228129777671349</c:v>
                </c:pt>
                <c:pt idx="621">
                  <c:v>61.333499880270402</c:v>
                </c:pt>
                <c:pt idx="622">
                  <c:v>-93.245149800143679</c:v>
                </c:pt>
                <c:pt idx="623">
                  <c:v>23.243256000294718</c:v>
                </c:pt>
                <c:pt idx="624">
                  <c:v>9.0816912726334973</c:v>
                </c:pt>
                <c:pt idx="625">
                  <c:v>15.362458324890863</c:v>
                </c:pt>
                <c:pt idx="626">
                  <c:v>-2.577582475271234</c:v>
                </c:pt>
                <c:pt idx="627">
                  <c:v>25.500993525391884</c:v>
                </c:pt>
                <c:pt idx="628">
                  <c:v>-79.183743483947026</c:v>
                </c:pt>
                <c:pt idx="629">
                  <c:v>20.865328381440072</c:v>
                </c:pt>
                <c:pt idx="630">
                  <c:v>-67.378405385989794</c:v>
                </c:pt>
                <c:pt idx="631">
                  <c:v>39.024048379966473</c:v>
                </c:pt>
                <c:pt idx="632">
                  <c:v>25.480961843098971</c:v>
                </c:pt>
                <c:pt idx="633">
                  <c:v>18.753655206395404</c:v>
                </c:pt>
                <c:pt idx="634">
                  <c:v>-64.946225294258511</c:v>
                </c:pt>
                <c:pt idx="635">
                  <c:v>30.95461902963768</c:v>
                </c:pt>
                <c:pt idx="636">
                  <c:v>-67.945135064193479</c:v>
                </c:pt>
                <c:pt idx="637">
                  <c:v>4.2148271288843038</c:v>
                </c:pt>
                <c:pt idx="638">
                  <c:v>2.2884470150490888</c:v>
                </c:pt>
                <c:pt idx="639">
                  <c:v>1.5456054633535334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61-4493-A465-6E406E02C16E}"/>
            </c:ext>
          </c:extLst>
        </c:ser>
        <c:ser>
          <c:idx val="1"/>
          <c:order val="1"/>
          <c:tx>
            <c:v>Contrôles_postifs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Feuil1!$G:$G</c:f>
              <c:strCache>
                <c:ptCount val="641"/>
                <c:pt idx="0">
                  <c:v>Raw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  <c:pt idx="4">
                  <c:v>D</c:v>
                </c:pt>
                <c:pt idx="5">
                  <c:v>E</c:v>
                </c:pt>
                <c:pt idx="6">
                  <c:v>F</c:v>
                </c:pt>
                <c:pt idx="7">
                  <c:v>G</c:v>
                </c:pt>
                <c:pt idx="8">
                  <c:v>H</c:v>
                </c:pt>
                <c:pt idx="9">
                  <c:v>I</c:v>
                </c:pt>
                <c:pt idx="10">
                  <c:v>J</c:v>
                </c:pt>
                <c:pt idx="11">
                  <c:v>K</c:v>
                </c:pt>
                <c:pt idx="12">
                  <c:v>L</c:v>
                </c:pt>
                <c:pt idx="13">
                  <c:v>M</c:v>
                </c:pt>
                <c:pt idx="14">
                  <c:v>N</c:v>
                </c:pt>
                <c:pt idx="15">
                  <c:v>O</c:v>
                </c:pt>
                <c:pt idx="16">
                  <c:v>P</c:v>
                </c:pt>
                <c:pt idx="17">
                  <c:v>A</c:v>
                </c:pt>
                <c:pt idx="18">
                  <c:v>B</c:v>
                </c:pt>
                <c:pt idx="19">
                  <c:v>C</c:v>
                </c:pt>
                <c:pt idx="20">
                  <c:v>D</c:v>
                </c:pt>
                <c:pt idx="21">
                  <c:v>E</c:v>
                </c:pt>
                <c:pt idx="22">
                  <c:v>F</c:v>
                </c:pt>
                <c:pt idx="23">
                  <c:v>G</c:v>
                </c:pt>
                <c:pt idx="24">
                  <c:v>H</c:v>
                </c:pt>
                <c:pt idx="25">
                  <c:v>I</c:v>
                </c:pt>
                <c:pt idx="26">
                  <c:v>J</c:v>
                </c:pt>
                <c:pt idx="27">
                  <c:v>K</c:v>
                </c:pt>
                <c:pt idx="28">
                  <c:v>L</c:v>
                </c:pt>
                <c:pt idx="29">
                  <c:v>M</c:v>
                </c:pt>
                <c:pt idx="30">
                  <c:v>N</c:v>
                </c:pt>
                <c:pt idx="31">
                  <c:v>O</c:v>
                </c:pt>
                <c:pt idx="32">
                  <c:v>P</c:v>
                </c:pt>
                <c:pt idx="33">
                  <c:v>A</c:v>
                </c:pt>
                <c:pt idx="34">
                  <c:v>B</c:v>
                </c:pt>
                <c:pt idx="35">
                  <c:v>C</c:v>
                </c:pt>
                <c:pt idx="36">
                  <c:v>D</c:v>
                </c:pt>
                <c:pt idx="37">
                  <c:v>E</c:v>
                </c:pt>
                <c:pt idx="38">
                  <c:v>F</c:v>
                </c:pt>
                <c:pt idx="39">
                  <c:v>G</c:v>
                </c:pt>
                <c:pt idx="40">
                  <c:v>H</c:v>
                </c:pt>
                <c:pt idx="41">
                  <c:v>I</c:v>
                </c:pt>
                <c:pt idx="42">
                  <c:v>J</c:v>
                </c:pt>
                <c:pt idx="43">
                  <c:v>K</c:v>
                </c:pt>
                <c:pt idx="44">
                  <c:v>L</c:v>
                </c:pt>
                <c:pt idx="45">
                  <c:v>M</c:v>
                </c:pt>
                <c:pt idx="46">
                  <c:v>N</c:v>
                </c:pt>
                <c:pt idx="47">
                  <c:v>O</c:v>
                </c:pt>
                <c:pt idx="48">
                  <c:v>P</c:v>
                </c:pt>
                <c:pt idx="49">
                  <c:v>A</c:v>
                </c:pt>
                <c:pt idx="50">
                  <c:v>B</c:v>
                </c:pt>
                <c:pt idx="51">
                  <c:v>C</c:v>
                </c:pt>
                <c:pt idx="52">
                  <c:v>D</c:v>
                </c:pt>
                <c:pt idx="53">
                  <c:v>E</c:v>
                </c:pt>
                <c:pt idx="54">
                  <c:v>F</c:v>
                </c:pt>
                <c:pt idx="55">
                  <c:v>G</c:v>
                </c:pt>
                <c:pt idx="56">
                  <c:v>H</c:v>
                </c:pt>
                <c:pt idx="57">
                  <c:v>I</c:v>
                </c:pt>
                <c:pt idx="58">
                  <c:v>J</c:v>
                </c:pt>
                <c:pt idx="59">
                  <c:v>K</c:v>
                </c:pt>
                <c:pt idx="60">
                  <c:v>L</c:v>
                </c:pt>
                <c:pt idx="61">
                  <c:v>M</c:v>
                </c:pt>
                <c:pt idx="62">
                  <c:v>N</c:v>
                </c:pt>
                <c:pt idx="63">
                  <c:v>O</c:v>
                </c:pt>
                <c:pt idx="64">
                  <c:v>P</c:v>
                </c:pt>
                <c:pt idx="65">
                  <c:v>A</c:v>
                </c:pt>
                <c:pt idx="66">
                  <c:v>B</c:v>
                </c:pt>
                <c:pt idx="67">
                  <c:v>C</c:v>
                </c:pt>
                <c:pt idx="68">
                  <c:v>D</c:v>
                </c:pt>
                <c:pt idx="69">
                  <c:v>E</c:v>
                </c:pt>
                <c:pt idx="70">
                  <c:v>F</c:v>
                </c:pt>
                <c:pt idx="71">
                  <c:v>G</c:v>
                </c:pt>
                <c:pt idx="72">
                  <c:v>H</c:v>
                </c:pt>
                <c:pt idx="73">
                  <c:v>I</c:v>
                </c:pt>
                <c:pt idx="74">
                  <c:v>J</c:v>
                </c:pt>
                <c:pt idx="75">
                  <c:v>K</c:v>
                </c:pt>
                <c:pt idx="76">
                  <c:v>L</c:v>
                </c:pt>
                <c:pt idx="77">
                  <c:v>M</c:v>
                </c:pt>
                <c:pt idx="78">
                  <c:v>N</c:v>
                </c:pt>
                <c:pt idx="79">
                  <c:v>O</c:v>
                </c:pt>
                <c:pt idx="80">
                  <c:v>P</c:v>
                </c:pt>
                <c:pt idx="81">
                  <c:v>A</c:v>
                </c:pt>
                <c:pt idx="82">
                  <c:v>B</c:v>
                </c:pt>
                <c:pt idx="83">
                  <c:v>C</c:v>
                </c:pt>
                <c:pt idx="84">
                  <c:v>D</c:v>
                </c:pt>
                <c:pt idx="85">
                  <c:v>E</c:v>
                </c:pt>
                <c:pt idx="86">
                  <c:v>F</c:v>
                </c:pt>
                <c:pt idx="87">
                  <c:v>G</c:v>
                </c:pt>
                <c:pt idx="88">
                  <c:v>H</c:v>
                </c:pt>
                <c:pt idx="89">
                  <c:v>I</c:v>
                </c:pt>
                <c:pt idx="90">
                  <c:v>J</c:v>
                </c:pt>
                <c:pt idx="91">
                  <c:v>K</c:v>
                </c:pt>
                <c:pt idx="92">
                  <c:v>L</c:v>
                </c:pt>
                <c:pt idx="93">
                  <c:v>M</c:v>
                </c:pt>
                <c:pt idx="94">
                  <c:v>N</c:v>
                </c:pt>
                <c:pt idx="95">
                  <c:v>O</c:v>
                </c:pt>
                <c:pt idx="96">
                  <c:v>P</c:v>
                </c:pt>
                <c:pt idx="97">
                  <c:v>A</c:v>
                </c:pt>
                <c:pt idx="98">
                  <c:v>B</c:v>
                </c:pt>
                <c:pt idx="99">
                  <c:v>C</c:v>
                </c:pt>
                <c:pt idx="100">
                  <c:v>D</c:v>
                </c:pt>
                <c:pt idx="101">
                  <c:v>E</c:v>
                </c:pt>
                <c:pt idx="102">
                  <c:v>F</c:v>
                </c:pt>
                <c:pt idx="103">
                  <c:v>G</c:v>
                </c:pt>
                <c:pt idx="104">
                  <c:v>H</c:v>
                </c:pt>
                <c:pt idx="105">
                  <c:v>I</c:v>
                </c:pt>
                <c:pt idx="106">
                  <c:v>J</c:v>
                </c:pt>
                <c:pt idx="107">
                  <c:v>K</c:v>
                </c:pt>
                <c:pt idx="108">
                  <c:v>L</c:v>
                </c:pt>
                <c:pt idx="109">
                  <c:v>M</c:v>
                </c:pt>
                <c:pt idx="110">
                  <c:v>N</c:v>
                </c:pt>
                <c:pt idx="111">
                  <c:v>O</c:v>
                </c:pt>
                <c:pt idx="112">
                  <c:v>P</c:v>
                </c:pt>
                <c:pt idx="113">
                  <c:v>A</c:v>
                </c:pt>
                <c:pt idx="114">
                  <c:v>B</c:v>
                </c:pt>
                <c:pt idx="115">
                  <c:v>C</c:v>
                </c:pt>
                <c:pt idx="116">
                  <c:v>D</c:v>
                </c:pt>
                <c:pt idx="117">
                  <c:v>E</c:v>
                </c:pt>
                <c:pt idx="118">
                  <c:v>F</c:v>
                </c:pt>
                <c:pt idx="119">
                  <c:v>G</c:v>
                </c:pt>
                <c:pt idx="120">
                  <c:v>H</c:v>
                </c:pt>
                <c:pt idx="121">
                  <c:v>I</c:v>
                </c:pt>
                <c:pt idx="122">
                  <c:v>J</c:v>
                </c:pt>
                <c:pt idx="123">
                  <c:v>K</c:v>
                </c:pt>
                <c:pt idx="124">
                  <c:v>L</c:v>
                </c:pt>
                <c:pt idx="125">
                  <c:v>M</c:v>
                </c:pt>
                <c:pt idx="126">
                  <c:v>N</c:v>
                </c:pt>
                <c:pt idx="127">
                  <c:v>O</c:v>
                </c:pt>
                <c:pt idx="128">
                  <c:v>P</c:v>
                </c:pt>
                <c:pt idx="129">
                  <c:v>A</c:v>
                </c:pt>
                <c:pt idx="130">
                  <c:v>B</c:v>
                </c:pt>
                <c:pt idx="131">
                  <c:v>C</c:v>
                </c:pt>
                <c:pt idx="132">
                  <c:v>D</c:v>
                </c:pt>
                <c:pt idx="133">
                  <c:v>E</c:v>
                </c:pt>
                <c:pt idx="134">
                  <c:v>F</c:v>
                </c:pt>
                <c:pt idx="135">
                  <c:v>G</c:v>
                </c:pt>
                <c:pt idx="136">
                  <c:v>H</c:v>
                </c:pt>
                <c:pt idx="137">
                  <c:v>I</c:v>
                </c:pt>
                <c:pt idx="138">
                  <c:v>J</c:v>
                </c:pt>
                <c:pt idx="139">
                  <c:v>K</c:v>
                </c:pt>
                <c:pt idx="140">
                  <c:v>L</c:v>
                </c:pt>
                <c:pt idx="141">
                  <c:v>M</c:v>
                </c:pt>
                <c:pt idx="142">
                  <c:v>N</c:v>
                </c:pt>
                <c:pt idx="143">
                  <c:v>O</c:v>
                </c:pt>
                <c:pt idx="144">
                  <c:v>P</c:v>
                </c:pt>
                <c:pt idx="145">
                  <c:v>A</c:v>
                </c:pt>
                <c:pt idx="146">
                  <c:v>B</c:v>
                </c:pt>
                <c:pt idx="147">
                  <c:v>C</c:v>
                </c:pt>
                <c:pt idx="148">
                  <c:v>D</c:v>
                </c:pt>
                <c:pt idx="149">
                  <c:v>E</c:v>
                </c:pt>
                <c:pt idx="150">
                  <c:v>F</c:v>
                </c:pt>
                <c:pt idx="151">
                  <c:v>G</c:v>
                </c:pt>
                <c:pt idx="152">
                  <c:v>H</c:v>
                </c:pt>
                <c:pt idx="153">
                  <c:v>I</c:v>
                </c:pt>
                <c:pt idx="154">
                  <c:v>J</c:v>
                </c:pt>
                <c:pt idx="155">
                  <c:v>K</c:v>
                </c:pt>
                <c:pt idx="156">
                  <c:v>L</c:v>
                </c:pt>
                <c:pt idx="157">
                  <c:v>M</c:v>
                </c:pt>
                <c:pt idx="158">
                  <c:v>N</c:v>
                </c:pt>
                <c:pt idx="159">
                  <c:v>O</c:v>
                </c:pt>
                <c:pt idx="160">
                  <c:v>P</c:v>
                </c:pt>
                <c:pt idx="161">
                  <c:v>A</c:v>
                </c:pt>
                <c:pt idx="162">
                  <c:v>B</c:v>
                </c:pt>
                <c:pt idx="163">
                  <c:v>C</c:v>
                </c:pt>
                <c:pt idx="164">
                  <c:v>D</c:v>
                </c:pt>
                <c:pt idx="165">
                  <c:v>E</c:v>
                </c:pt>
                <c:pt idx="166">
                  <c:v>F</c:v>
                </c:pt>
                <c:pt idx="167">
                  <c:v>G</c:v>
                </c:pt>
                <c:pt idx="168">
                  <c:v>H</c:v>
                </c:pt>
                <c:pt idx="169">
                  <c:v>I</c:v>
                </c:pt>
                <c:pt idx="170">
                  <c:v>J</c:v>
                </c:pt>
                <c:pt idx="171">
                  <c:v>K</c:v>
                </c:pt>
                <c:pt idx="172">
                  <c:v>L</c:v>
                </c:pt>
                <c:pt idx="173">
                  <c:v>M</c:v>
                </c:pt>
                <c:pt idx="174">
                  <c:v>N</c:v>
                </c:pt>
                <c:pt idx="175">
                  <c:v>O</c:v>
                </c:pt>
                <c:pt idx="176">
                  <c:v>P</c:v>
                </c:pt>
                <c:pt idx="177">
                  <c:v>A</c:v>
                </c:pt>
                <c:pt idx="178">
                  <c:v>B</c:v>
                </c:pt>
                <c:pt idx="179">
                  <c:v>C</c:v>
                </c:pt>
                <c:pt idx="180">
                  <c:v>D</c:v>
                </c:pt>
                <c:pt idx="181">
                  <c:v>E</c:v>
                </c:pt>
                <c:pt idx="182">
                  <c:v>F</c:v>
                </c:pt>
                <c:pt idx="183">
                  <c:v>G</c:v>
                </c:pt>
                <c:pt idx="184">
                  <c:v>H</c:v>
                </c:pt>
                <c:pt idx="185">
                  <c:v>I</c:v>
                </c:pt>
                <c:pt idx="186">
                  <c:v>J</c:v>
                </c:pt>
                <c:pt idx="187">
                  <c:v>K</c:v>
                </c:pt>
                <c:pt idx="188">
                  <c:v>L</c:v>
                </c:pt>
                <c:pt idx="189">
                  <c:v>M</c:v>
                </c:pt>
                <c:pt idx="190">
                  <c:v>N</c:v>
                </c:pt>
                <c:pt idx="191">
                  <c:v>O</c:v>
                </c:pt>
                <c:pt idx="192">
                  <c:v>P</c:v>
                </c:pt>
                <c:pt idx="193">
                  <c:v>A</c:v>
                </c:pt>
                <c:pt idx="194">
                  <c:v>B</c:v>
                </c:pt>
                <c:pt idx="195">
                  <c:v>C</c:v>
                </c:pt>
                <c:pt idx="196">
                  <c:v>D</c:v>
                </c:pt>
                <c:pt idx="197">
                  <c:v>E</c:v>
                </c:pt>
                <c:pt idx="198">
                  <c:v>F</c:v>
                </c:pt>
                <c:pt idx="199">
                  <c:v>G</c:v>
                </c:pt>
                <c:pt idx="200">
                  <c:v>H</c:v>
                </c:pt>
                <c:pt idx="201">
                  <c:v>I</c:v>
                </c:pt>
                <c:pt idx="202">
                  <c:v>J</c:v>
                </c:pt>
                <c:pt idx="203">
                  <c:v>K</c:v>
                </c:pt>
                <c:pt idx="204">
                  <c:v>L</c:v>
                </c:pt>
                <c:pt idx="205">
                  <c:v>M</c:v>
                </c:pt>
                <c:pt idx="206">
                  <c:v>N</c:v>
                </c:pt>
                <c:pt idx="207">
                  <c:v>O</c:v>
                </c:pt>
                <c:pt idx="208">
                  <c:v>P</c:v>
                </c:pt>
                <c:pt idx="209">
                  <c:v>A</c:v>
                </c:pt>
                <c:pt idx="210">
                  <c:v>B</c:v>
                </c:pt>
                <c:pt idx="211">
                  <c:v>C</c:v>
                </c:pt>
                <c:pt idx="212">
                  <c:v>D</c:v>
                </c:pt>
                <c:pt idx="213">
                  <c:v>E</c:v>
                </c:pt>
                <c:pt idx="214">
                  <c:v>F</c:v>
                </c:pt>
                <c:pt idx="215">
                  <c:v>G</c:v>
                </c:pt>
                <c:pt idx="216">
                  <c:v>H</c:v>
                </c:pt>
                <c:pt idx="217">
                  <c:v>I</c:v>
                </c:pt>
                <c:pt idx="218">
                  <c:v>J</c:v>
                </c:pt>
                <c:pt idx="219">
                  <c:v>K</c:v>
                </c:pt>
                <c:pt idx="220">
                  <c:v>L</c:v>
                </c:pt>
                <c:pt idx="221">
                  <c:v>M</c:v>
                </c:pt>
                <c:pt idx="222">
                  <c:v>N</c:v>
                </c:pt>
                <c:pt idx="223">
                  <c:v>O</c:v>
                </c:pt>
                <c:pt idx="224">
                  <c:v>P</c:v>
                </c:pt>
                <c:pt idx="225">
                  <c:v>A</c:v>
                </c:pt>
                <c:pt idx="226">
                  <c:v>B</c:v>
                </c:pt>
                <c:pt idx="227">
                  <c:v>C</c:v>
                </c:pt>
                <c:pt idx="228">
                  <c:v>D</c:v>
                </c:pt>
                <c:pt idx="229">
                  <c:v>E</c:v>
                </c:pt>
                <c:pt idx="230">
                  <c:v>F</c:v>
                </c:pt>
                <c:pt idx="231">
                  <c:v>G</c:v>
                </c:pt>
                <c:pt idx="232">
                  <c:v>H</c:v>
                </c:pt>
                <c:pt idx="233">
                  <c:v>I</c:v>
                </c:pt>
                <c:pt idx="234">
                  <c:v>J</c:v>
                </c:pt>
                <c:pt idx="235">
                  <c:v>K</c:v>
                </c:pt>
                <c:pt idx="236">
                  <c:v>L</c:v>
                </c:pt>
                <c:pt idx="237">
                  <c:v>M</c:v>
                </c:pt>
                <c:pt idx="238">
                  <c:v>N</c:v>
                </c:pt>
                <c:pt idx="239">
                  <c:v>O</c:v>
                </c:pt>
                <c:pt idx="240">
                  <c:v>P</c:v>
                </c:pt>
                <c:pt idx="241">
                  <c:v>A</c:v>
                </c:pt>
                <c:pt idx="242">
                  <c:v>B</c:v>
                </c:pt>
                <c:pt idx="243">
                  <c:v>C</c:v>
                </c:pt>
                <c:pt idx="244">
                  <c:v>D</c:v>
                </c:pt>
                <c:pt idx="245">
                  <c:v>E</c:v>
                </c:pt>
                <c:pt idx="246">
                  <c:v>F</c:v>
                </c:pt>
                <c:pt idx="247">
                  <c:v>G</c:v>
                </c:pt>
                <c:pt idx="248">
                  <c:v>H</c:v>
                </c:pt>
                <c:pt idx="249">
                  <c:v>I</c:v>
                </c:pt>
                <c:pt idx="250">
                  <c:v>J</c:v>
                </c:pt>
                <c:pt idx="251">
                  <c:v>K</c:v>
                </c:pt>
                <c:pt idx="252">
                  <c:v>L</c:v>
                </c:pt>
                <c:pt idx="253">
                  <c:v>M</c:v>
                </c:pt>
                <c:pt idx="254">
                  <c:v>N</c:v>
                </c:pt>
                <c:pt idx="255">
                  <c:v>O</c:v>
                </c:pt>
                <c:pt idx="256">
                  <c:v>P</c:v>
                </c:pt>
                <c:pt idx="257">
                  <c:v>A</c:v>
                </c:pt>
                <c:pt idx="258">
                  <c:v>B</c:v>
                </c:pt>
                <c:pt idx="259">
                  <c:v>C</c:v>
                </c:pt>
                <c:pt idx="260">
                  <c:v>D</c:v>
                </c:pt>
                <c:pt idx="261">
                  <c:v>E</c:v>
                </c:pt>
                <c:pt idx="262">
                  <c:v>F</c:v>
                </c:pt>
                <c:pt idx="263">
                  <c:v>G</c:v>
                </c:pt>
                <c:pt idx="264">
                  <c:v>H</c:v>
                </c:pt>
                <c:pt idx="265">
                  <c:v>I</c:v>
                </c:pt>
                <c:pt idx="266">
                  <c:v>J</c:v>
                </c:pt>
                <c:pt idx="267">
                  <c:v>K</c:v>
                </c:pt>
                <c:pt idx="268">
                  <c:v>L</c:v>
                </c:pt>
                <c:pt idx="269">
                  <c:v>M</c:v>
                </c:pt>
                <c:pt idx="270">
                  <c:v>N</c:v>
                </c:pt>
                <c:pt idx="271">
                  <c:v>O</c:v>
                </c:pt>
                <c:pt idx="272">
                  <c:v>P</c:v>
                </c:pt>
                <c:pt idx="273">
                  <c:v>A</c:v>
                </c:pt>
                <c:pt idx="274">
                  <c:v>B</c:v>
                </c:pt>
                <c:pt idx="275">
                  <c:v>C</c:v>
                </c:pt>
                <c:pt idx="276">
                  <c:v>D</c:v>
                </c:pt>
                <c:pt idx="277">
                  <c:v>E</c:v>
                </c:pt>
                <c:pt idx="278">
                  <c:v>F</c:v>
                </c:pt>
                <c:pt idx="279">
                  <c:v>G</c:v>
                </c:pt>
                <c:pt idx="280">
                  <c:v>H</c:v>
                </c:pt>
                <c:pt idx="281">
                  <c:v>I</c:v>
                </c:pt>
                <c:pt idx="282">
                  <c:v>J</c:v>
                </c:pt>
                <c:pt idx="283">
                  <c:v>K</c:v>
                </c:pt>
                <c:pt idx="284">
                  <c:v>L</c:v>
                </c:pt>
                <c:pt idx="285">
                  <c:v>M</c:v>
                </c:pt>
                <c:pt idx="286">
                  <c:v>N</c:v>
                </c:pt>
                <c:pt idx="287">
                  <c:v>O</c:v>
                </c:pt>
                <c:pt idx="288">
                  <c:v>P</c:v>
                </c:pt>
                <c:pt idx="289">
                  <c:v>A</c:v>
                </c:pt>
                <c:pt idx="290">
                  <c:v>B</c:v>
                </c:pt>
                <c:pt idx="291">
                  <c:v>C</c:v>
                </c:pt>
                <c:pt idx="292">
                  <c:v>D</c:v>
                </c:pt>
                <c:pt idx="293">
                  <c:v>E</c:v>
                </c:pt>
                <c:pt idx="294">
                  <c:v>F</c:v>
                </c:pt>
                <c:pt idx="295">
                  <c:v>G</c:v>
                </c:pt>
                <c:pt idx="296">
                  <c:v>H</c:v>
                </c:pt>
                <c:pt idx="297">
                  <c:v>I</c:v>
                </c:pt>
                <c:pt idx="298">
                  <c:v>J</c:v>
                </c:pt>
                <c:pt idx="299">
                  <c:v>K</c:v>
                </c:pt>
                <c:pt idx="300">
                  <c:v>L</c:v>
                </c:pt>
                <c:pt idx="301">
                  <c:v>M</c:v>
                </c:pt>
                <c:pt idx="302">
                  <c:v>N</c:v>
                </c:pt>
                <c:pt idx="303">
                  <c:v>O</c:v>
                </c:pt>
                <c:pt idx="304">
                  <c:v>P</c:v>
                </c:pt>
                <c:pt idx="305">
                  <c:v>A</c:v>
                </c:pt>
                <c:pt idx="306">
                  <c:v>B</c:v>
                </c:pt>
                <c:pt idx="307">
                  <c:v>C</c:v>
                </c:pt>
                <c:pt idx="308">
                  <c:v>D</c:v>
                </c:pt>
                <c:pt idx="309">
                  <c:v>E</c:v>
                </c:pt>
                <c:pt idx="310">
                  <c:v>F</c:v>
                </c:pt>
                <c:pt idx="311">
                  <c:v>G</c:v>
                </c:pt>
                <c:pt idx="312">
                  <c:v>H</c:v>
                </c:pt>
                <c:pt idx="313">
                  <c:v>I</c:v>
                </c:pt>
                <c:pt idx="314">
                  <c:v>J</c:v>
                </c:pt>
                <c:pt idx="315">
                  <c:v>K</c:v>
                </c:pt>
                <c:pt idx="316">
                  <c:v>L</c:v>
                </c:pt>
                <c:pt idx="317">
                  <c:v>M</c:v>
                </c:pt>
                <c:pt idx="318">
                  <c:v>N</c:v>
                </c:pt>
                <c:pt idx="319">
                  <c:v>O</c:v>
                </c:pt>
                <c:pt idx="320">
                  <c:v>P</c:v>
                </c:pt>
                <c:pt idx="321">
                  <c:v>A</c:v>
                </c:pt>
                <c:pt idx="322">
                  <c:v>B</c:v>
                </c:pt>
                <c:pt idx="323">
                  <c:v>C</c:v>
                </c:pt>
                <c:pt idx="324">
                  <c:v>D</c:v>
                </c:pt>
                <c:pt idx="325">
                  <c:v>E</c:v>
                </c:pt>
                <c:pt idx="326">
                  <c:v>F</c:v>
                </c:pt>
                <c:pt idx="327">
                  <c:v>G</c:v>
                </c:pt>
                <c:pt idx="328">
                  <c:v>H</c:v>
                </c:pt>
                <c:pt idx="329">
                  <c:v>I</c:v>
                </c:pt>
                <c:pt idx="330">
                  <c:v>J</c:v>
                </c:pt>
                <c:pt idx="331">
                  <c:v>K</c:v>
                </c:pt>
                <c:pt idx="332">
                  <c:v>L</c:v>
                </c:pt>
                <c:pt idx="333">
                  <c:v>M</c:v>
                </c:pt>
                <c:pt idx="334">
                  <c:v>N</c:v>
                </c:pt>
                <c:pt idx="335">
                  <c:v>O</c:v>
                </c:pt>
                <c:pt idx="336">
                  <c:v>P</c:v>
                </c:pt>
                <c:pt idx="337">
                  <c:v>A</c:v>
                </c:pt>
                <c:pt idx="338">
                  <c:v>B</c:v>
                </c:pt>
                <c:pt idx="339">
                  <c:v>C</c:v>
                </c:pt>
                <c:pt idx="340">
                  <c:v>D</c:v>
                </c:pt>
                <c:pt idx="341">
                  <c:v>E</c:v>
                </c:pt>
                <c:pt idx="342">
                  <c:v>F</c:v>
                </c:pt>
                <c:pt idx="343">
                  <c:v>G</c:v>
                </c:pt>
                <c:pt idx="344">
                  <c:v>H</c:v>
                </c:pt>
                <c:pt idx="345">
                  <c:v>I</c:v>
                </c:pt>
                <c:pt idx="346">
                  <c:v>J</c:v>
                </c:pt>
                <c:pt idx="347">
                  <c:v>K</c:v>
                </c:pt>
                <c:pt idx="348">
                  <c:v>L</c:v>
                </c:pt>
                <c:pt idx="349">
                  <c:v>M</c:v>
                </c:pt>
                <c:pt idx="350">
                  <c:v>N</c:v>
                </c:pt>
                <c:pt idx="351">
                  <c:v>O</c:v>
                </c:pt>
                <c:pt idx="352">
                  <c:v>P</c:v>
                </c:pt>
                <c:pt idx="353">
                  <c:v>A</c:v>
                </c:pt>
                <c:pt idx="354">
                  <c:v>B</c:v>
                </c:pt>
                <c:pt idx="355">
                  <c:v>C</c:v>
                </c:pt>
                <c:pt idx="356">
                  <c:v>D</c:v>
                </c:pt>
                <c:pt idx="357">
                  <c:v>E</c:v>
                </c:pt>
                <c:pt idx="358">
                  <c:v>F</c:v>
                </c:pt>
                <c:pt idx="359">
                  <c:v>G</c:v>
                </c:pt>
                <c:pt idx="360">
                  <c:v>H</c:v>
                </c:pt>
                <c:pt idx="361">
                  <c:v>I</c:v>
                </c:pt>
                <c:pt idx="362">
                  <c:v>J</c:v>
                </c:pt>
                <c:pt idx="363">
                  <c:v>K</c:v>
                </c:pt>
                <c:pt idx="364">
                  <c:v>L</c:v>
                </c:pt>
                <c:pt idx="365">
                  <c:v>M</c:v>
                </c:pt>
                <c:pt idx="366">
                  <c:v>N</c:v>
                </c:pt>
                <c:pt idx="367">
                  <c:v>O</c:v>
                </c:pt>
                <c:pt idx="368">
                  <c:v>P</c:v>
                </c:pt>
                <c:pt idx="369">
                  <c:v>A</c:v>
                </c:pt>
                <c:pt idx="370">
                  <c:v>B</c:v>
                </c:pt>
                <c:pt idx="371">
                  <c:v>C</c:v>
                </c:pt>
                <c:pt idx="372">
                  <c:v>D</c:v>
                </c:pt>
                <c:pt idx="373">
                  <c:v>E</c:v>
                </c:pt>
                <c:pt idx="374">
                  <c:v>F</c:v>
                </c:pt>
                <c:pt idx="375">
                  <c:v>G</c:v>
                </c:pt>
                <c:pt idx="376">
                  <c:v>H</c:v>
                </c:pt>
                <c:pt idx="377">
                  <c:v>I</c:v>
                </c:pt>
                <c:pt idx="378">
                  <c:v>J</c:v>
                </c:pt>
                <c:pt idx="379">
                  <c:v>K</c:v>
                </c:pt>
                <c:pt idx="380">
                  <c:v>L</c:v>
                </c:pt>
                <c:pt idx="381">
                  <c:v>M</c:v>
                </c:pt>
                <c:pt idx="382">
                  <c:v>N</c:v>
                </c:pt>
                <c:pt idx="383">
                  <c:v>O</c:v>
                </c:pt>
                <c:pt idx="384">
                  <c:v>P</c:v>
                </c:pt>
                <c:pt idx="385">
                  <c:v>A</c:v>
                </c:pt>
                <c:pt idx="386">
                  <c:v>B</c:v>
                </c:pt>
                <c:pt idx="387">
                  <c:v>C</c:v>
                </c:pt>
                <c:pt idx="388">
                  <c:v>D</c:v>
                </c:pt>
                <c:pt idx="389">
                  <c:v>E</c:v>
                </c:pt>
                <c:pt idx="390">
                  <c:v>F</c:v>
                </c:pt>
                <c:pt idx="391">
                  <c:v>G</c:v>
                </c:pt>
                <c:pt idx="392">
                  <c:v>H</c:v>
                </c:pt>
                <c:pt idx="393">
                  <c:v>I</c:v>
                </c:pt>
                <c:pt idx="394">
                  <c:v>J</c:v>
                </c:pt>
                <c:pt idx="395">
                  <c:v>K</c:v>
                </c:pt>
                <c:pt idx="396">
                  <c:v>L</c:v>
                </c:pt>
                <c:pt idx="397">
                  <c:v>M</c:v>
                </c:pt>
                <c:pt idx="398">
                  <c:v>N</c:v>
                </c:pt>
                <c:pt idx="399">
                  <c:v>O</c:v>
                </c:pt>
                <c:pt idx="400">
                  <c:v>P</c:v>
                </c:pt>
                <c:pt idx="401">
                  <c:v>A</c:v>
                </c:pt>
                <c:pt idx="402">
                  <c:v>B</c:v>
                </c:pt>
                <c:pt idx="403">
                  <c:v>C</c:v>
                </c:pt>
                <c:pt idx="404">
                  <c:v>D</c:v>
                </c:pt>
                <c:pt idx="405">
                  <c:v>E</c:v>
                </c:pt>
                <c:pt idx="406">
                  <c:v>F</c:v>
                </c:pt>
                <c:pt idx="407">
                  <c:v>G</c:v>
                </c:pt>
                <c:pt idx="408">
                  <c:v>H</c:v>
                </c:pt>
                <c:pt idx="409">
                  <c:v>I</c:v>
                </c:pt>
                <c:pt idx="410">
                  <c:v>J</c:v>
                </c:pt>
                <c:pt idx="411">
                  <c:v>K</c:v>
                </c:pt>
                <c:pt idx="412">
                  <c:v>L</c:v>
                </c:pt>
                <c:pt idx="413">
                  <c:v>M</c:v>
                </c:pt>
                <c:pt idx="414">
                  <c:v>N</c:v>
                </c:pt>
                <c:pt idx="415">
                  <c:v>O</c:v>
                </c:pt>
                <c:pt idx="416">
                  <c:v>P</c:v>
                </c:pt>
                <c:pt idx="417">
                  <c:v>A</c:v>
                </c:pt>
                <c:pt idx="418">
                  <c:v>B</c:v>
                </c:pt>
                <c:pt idx="419">
                  <c:v>C</c:v>
                </c:pt>
                <c:pt idx="420">
                  <c:v>D</c:v>
                </c:pt>
                <c:pt idx="421">
                  <c:v>E</c:v>
                </c:pt>
                <c:pt idx="422">
                  <c:v>F</c:v>
                </c:pt>
                <c:pt idx="423">
                  <c:v>G</c:v>
                </c:pt>
                <c:pt idx="424">
                  <c:v>H</c:v>
                </c:pt>
                <c:pt idx="425">
                  <c:v>I</c:v>
                </c:pt>
                <c:pt idx="426">
                  <c:v>J</c:v>
                </c:pt>
                <c:pt idx="427">
                  <c:v>K</c:v>
                </c:pt>
                <c:pt idx="428">
                  <c:v>L</c:v>
                </c:pt>
                <c:pt idx="429">
                  <c:v>M</c:v>
                </c:pt>
                <c:pt idx="430">
                  <c:v>N</c:v>
                </c:pt>
                <c:pt idx="431">
                  <c:v>O</c:v>
                </c:pt>
                <c:pt idx="432">
                  <c:v>P</c:v>
                </c:pt>
                <c:pt idx="433">
                  <c:v>A</c:v>
                </c:pt>
                <c:pt idx="434">
                  <c:v>B</c:v>
                </c:pt>
                <c:pt idx="435">
                  <c:v>C</c:v>
                </c:pt>
                <c:pt idx="436">
                  <c:v>D</c:v>
                </c:pt>
                <c:pt idx="437">
                  <c:v>E</c:v>
                </c:pt>
                <c:pt idx="438">
                  <c:v>F</c:v>
                </c:pt>
                <c:pt idx="439">
                  <c:v>G</c:v>
                </c:pt>
                <c:pt idx="440">
                  <c:v>H</c:v>
                </c:pt>
                <c:pt idx="441">
                  <c:v>I</c:v>
                </c:pt>
                <c:pt idx="442">
                  <c:v>J</c:v>
                </c:pt>
                <c:pt idx="443">
                  <c:v>K</c:v>
                </c:pt>
                <c:pt idx="444">
                  <c:v>L</c:v>
                </c:pt>
                <c:pt idx="445">
                  <c:v>M</c:v>
                </c:pt>
                <c:pt idx="446">
                  <c:v>N</c:v>
                </c:pt>
                <c:pt idx="447">
                  <c:v>O</c:v>
                </c:pt>
                <c:pt idx="448">
                  <c:v>P</c:v>
                </c:pt>
                <c:pt idx="449">
                  <c:v>A</c:v>
                </c:pt>
                <c:pt idx="450">
                  <c:v>B</c:v>
                </c:pt>
                <c:pt idx="451">
                  <c:v>C</c:v>
                </c:pt>
                <c:pt idx="452">
                  <c:v>D</c:v>
                </c:pt>
                <c:pt idx="453">
                  <c:v>E</c:v>
                </c:pt>
                <c:pt idx="454">
                  <c:v>F</c:v>
                </c:pt>
                <c:pt idx="455">
                  <c:v>G</c:v>
                </c:pt>
                <c:pt idx="456">
                  <c:v>H</c:v>
                </c:pt>
                <c:pt idx="457">
                  <c:v>I</c:v>
                </c:pt>
                <c:pt idx="458">
                  <c:v>J</c:v>
                </c:pt>
                <c:pt idx="459">
                  <c:v>K</c:v>
                </c:pt>
                <c:pt idx="460">
                  <c:v>L</c:v>
                </c:pt>
                <c:pt idx="461">
                  <c:v>M</c:v>
                </c:pt>
                <c:pt idx="462">
                  <c:v>N</c:v>
                </c:pt>
                <c:pt idx="463">
                  <c:v>O</c:v>
                </c:pt>
                <c:pt idx="464">
                  <c:v>P</c:v>
                </c:pt>
                <c:pt idx="465">
                  <c:v>A</c:v>
                </c:pt>
                <c:pt idx="466">
                  <c:v>B</c:v>
                </c:pt>
                <c:pt idx="467">
                  <c:v>C</c:v>
                </c:pt>
                <c:pt idx="468">
                  <c:v>D</c:v>
                </c:pt>
                <c:pt idx="469">
                  <c:v>E</c:v>
                </c:pt>
                <c:pt idx="470">
                  <c:v>F</c:v>
                </c:pt>
                <c:pt idx="471">
                  <c:v>G</c:v>
                </c:pt>
                <c:pt idx="472">
                  <c:v>H</c:v>
                </c:pt>
                <c:pt idx="473">
                  <c:v>I</c:v>
                </c:pt>
                <c:pt idx="474">
                  <c:v>J</c:v>
                </c:pt>
                <c:pt idx="475">
                  <c:v>K</c:v>
                </c:pt>
                <c:pt idx="476">
                  <c:v>L</c:v>
                </c:pt>
                <c:pt idx="477">
                  <c:v>M</c:v>
                </c:pt>
                <c:pt idx="478">
                  <c:v>N</c:v>
                </c:pt>
                <c:pt idx="479">
                  <c:v>O</c:v>
                </c:pt>
                <c:pt idx="480">
                  <c:v>P</c:v>
                </c:pt>
                <c:pt idx="481">
                  <c:v>A</c:v>
                </c:pt>
                <c:pt idx="482">
                  <c:v>B</c:v>
                </c:pt>
                <c:pt idx="483">
                  <c:v>C</c:v>
                </c:pt>
                <c:pt idx="484">
                  <c:v>D</c:v>
                </c:pt>
                <c:pt idx="485">
                  <c:v>E</c:v>
                </c:pt>
                <c:pt idx="486">
                  <c:v>F</c:v>
                </c:pt>
                <c:pt idx="487">
                  <c:v>G</c:v>
                </c:pt>
                <c:pt idx="488">
                  <c:v>H</c:v>
                </c:pt>
                <c:pt idx="489">
                  <c:v>I</c:v>
                </c:pt>
                <c:pt idx="490">
                  <c:v>J</c:v>
                </c:pt>
                <c:pt idx="491">
                  <c:v>K</c:v>
                </c:pt>
                <c:pt idx="492">
                  <c:v>L</c:v>
                </c:pt>
                <c:pt idx="493">
                  <c:v>M</c:v>
                </c:pt>
                <c:pt idx="494">
                  <c:v>N</c:v>
                </c:pt>
                <c:pt idx="495">
                  <c:v>O</c:v>
                </c:pt>
                <c:pt idx="496">
                  <c:v>P</c:v>
                </c:pt>
                <c:pt idx="497">
                  <c:v>A</c:v>
                </c:pt>
                <c:pt idx="498">
                  <c:v>B</c:v>
                </c:pt>
                <c:pt idx="499">
                  <c:v>C</c:v>
                </c:pt>
                <c:pt idx="500">
                  <c:v>D</c:v>
                </c:pt>
                <c:pt idx="501">
                  <c:v>E</c:v>
                </c:pt>
                <c:pt idx="502">
                  <c:v>F</c:v>
                </c:pt>
                <c:pt idx="503">
                  <c:v>G</c:v>
                </c:pt>
                <c:pt idx="504">
                  <c:v>H</c:v>
                </c:pt>
                <c:pt idx="505">
                  <c:v>I</c:v>
                </c:pt>
                <c:pt idx="506">
                  <c:v>J</c:v>
                </c:pt>
                <c:pt idx="507">
                  <c:v>K</c:v>
                </c:pt>
                <c:pt idx="508">
                  <c:v>L</c:v>
                </c:pt>
                <c:pt idx="509">
                  <c:v>M</c:v>
                </c:pt>
                <c:pt idx="510">
                  <c:v>N</c:v>
                </c:pt>
                <c:pt idx="511">
                  <c:v>O</c:v>
                </c:pt>
                <c:pt idx="512">
                  <c:v>P</c:v>
                </c:pt>
                <c:pt idx="513">
                  <c:v>A</c:v>
                </c:pt>
                <c:pt idx="514">
                  <c:v>B</c:v>
                </c:pt>
                <c:pt idx="515">
                  <c:v>C</c:v>
                </c:pt>
                <c:pt idx="516">
                  <c:v>D</c:v>
                </c:pt>
                <c:pt idx="517">
                  <c:v>E</c:v>
                </c:pt>
                <c:pt idx="518">
                  <c:v>F</c:v>
                </c:pt>
                <c:pt idx="519">
                  <c:v>G</c:v>
                </c:pt>
                <c:pt idx="520">
                  <c:v>H</c:v>
                </c:pt>
                <c:pt idx="521">
                  <c:v>I</c:v>
                </c:pt>
                <c:pt idx="522">
                  <c:v>J</c:v>
                </c:pt>
                <c:pt idx="523">
                  <c:v>K</c:v>
                </c:pt>
                <c:pt idx="524">
                  <c:v>L</c:v>
                </c:pt>
                <c:pt idx="525">
                  <c:v>M</c:v>
                </c:pt>
                <c:pt idx="526">
                  <c:v>N</c:v>
                </c:pt>
                <c:pt idx="527">
                  <c:v>O</c:v>
                </c:pt>
                <c:pt idx="528">
                  <c:v>P</c:v>
                </c:pt>
                <c:pt idx="529">
                  <c:v>A</c:v>
                </c:pt>
                <c:pt idx="530">
                  <c:v>B</c:v>
                </c:pt>
                <c:pt idx="531">
                  <c:v>C</c:v>
                </c:pt>
                <c:pt idx="532">
                  <c:v>D</c:v>
                </c:pt>
                <c:pt idx="533">
                  <c:v>E</c:v>
                </c:pt>
                <c:pt idx="534">
                  <c:v>F</c:v>
                </c:pt>
                <c:pt idx="535">
                  <c:v>G</c:v>
                </c:pt>
                <c:pt idx="536">
                  <c:v>H</c:v>
                </c:pt>
                <c:pt idx="537">
                  <c:v>I</c:v>
                </c:pt>
                <c:pt idx="538">
                  <c:v>J</c:v>
                </c:pt>
                <c:pt idx="539">
                  <c:v>K</c:v>
                </c:pt>
                <c:pt idx="540">
                  <c:v>L</c:v>
                </c:pt>
                <c:pt idx="541">
                  <c:v>M</c:v>
                </c:pt>
                <c:pt idx="542">
                  <c:v>N</c:v>
                </c:pt>
                <c:pt idx="543">
                  <c:v>O</c:v>
                </c:pt>
                <c:pt idx="544">
                  <c:v>P</c:v>
                </c:pt>
                <c:pt idx="545">
                  <c:v>A</c:v>
                </c:pt>
                <c:pt idx="546">
                  <c:v>B</c:v>
                </c:pt>
                <c:pt idx="547">
                  <c:v>C</c:v>
                </c:pt>
                <c:pt idx="548">
                  <c:v>D</c:v>
                </c:pt>
                <c:pt idx="549">
                  <c:v>E</c:v>
                </c:pt>
                <c:pt idx="550">
                  <c:v>F</c:v>
                </c:pt>
                <c:pt idx="551">
                  <c:v>G</c:v>
                </c:pt>
                <c:pt idx="552">
                  <c:v>H</c:v>
                </c:pt>
                <c:pt idx="553">
                  <c:v>I</c:v>
                </c:pt>
                <c:pt idx="554">
                  <c:v>J</c:v>
                </c:pt>
                <c:pt idx="555">
                  <c:v>K</c:v>
                </c:pt>
                <c:pt idx="556">
                  <c:v>L</c:v>
                </c:pt>
                <c:pt idx="557">
                  <c:v>M</c:v>
                </c:pt>
                <c:pt idx="558">
                  <c:v>N</c:v>
                </c:pt>
                <c:pt idx="559">
                  <c:v>O</c:v>
                </c:pt>
                <c:pt idx="560">
                  <c:v>P</c:v>
                </c:pt>
                <c:pt idx="561">
                  <c:v>A</c:v>
                </c:pt>
                <c:pt idx="562">
                  <c:v>B</c:v>
                </c:pt>
                <c:pt idx="563">
                  <c:v>C</c:v>
                </c:pt>
                <c:pt idx="564">
                  <c:v>D</c:v>
                </c:pt>
                <c:pt idx="565">
                  <c:v>E</c:v>
                </c:pt>
                <c:pt idx="566">
                  <c:v>F</c:v>
                </c:pt>
                <c:pt idx="567">
                  <c:v>G</c:v>
                </c:pt>
                <c:pt idx="568">
                  <c:v>H</c:v>
                </c:pt>
                <c:pt idx="569">
                  <c:v>I</c:v>
                </c:pt>
                <c:pt idx="570">
                  <c:v>J</c:v>
                </c:pt>
                <c:pt idx="571">
                  <c:v>K</c:v>
                </c:pt>
                <c:pt idx="572">
                  <c:v>L</c:v>
                </c:pt>
                <c:pt idx="573">
                  <c:v>M</c:v>
                </c:pt>
                <c:pt idx="574">
                  <c:v>N</c:v>
                </c:pt>
                <c:pt idx="575">
                  <c:v>O</c:v>
                </c:pt>
                <c:pt idx="576">
                  <c:v>P</c:v>
                </c:pt>
                <c:pt idx="577">
                  <c:v>A</c:v>
                </c:pt>
                <c:pt idx="578">
                  <c:v>B</c:v>
                </c:pt>
                <c:pt idx="579">
                  <c:v>C</c:v>
                </c:pt>
                <c:pt idx="580">
                  <c:v>D</c:v>
                </c:pt>
                <c:pt idx="581">
                  <c:v>E</c:v>
                </c:pt>
                <c:pt idx="582">
                  <c:v>F</c:v>
                </c:pt>
                <c:pt idx="583">
                  <c:v>G</c:v>
                </c:pt>
                <c:pt idx="584">
                  <c:v>H</c:v>
                </c:pt>
                <c:pt idx="585">
                  <c:v>I</c:v>
                </c:pt>
                <c:pt idx="586">
                  <c:v>J</c:v>
                </c:pt>
                <c:pt idx="587">
                  <c:v>K</c:v>
                </c:pt>
                <c:pt idx="588">
                  <c:v>L</c:v>
                </c:pt>
                <c:pt idx="589">
                  <c:v>M</c:v>
                </c:pt>
                <c:pt idx="590">
                  <c:v>N</c:v>
                </c:pt>
                <c:pt idx="591">
                  <c:v>O</c:v>
                </c:pt>
                <c:pt idx="592">
                  <c:v>P</c:v>
                </c:pt>
                <c:pt idx="593">
                  <c:v>A</c:v>
                </c:pt>
                <c:pt idx="594">
                  <c:v>B</c:v>
                </c:pt>
                <c:pt idx="595">
                  <c:v>C</c:v>
                </c:pt>
                <c:pt idx="596">
                  <c:v>D</c:v>
                </c:pt>
                <c:pt idx="597">
                  <c:v>E</c:v>
                </c:pt>
                <c:pt idx="598">
                  <c:v>F</c:v>
                </c:pt>
                <c:pt idx="599">
                  <c:v>G</c:v>
                </c:pt>
                <c:pt idx="600">
                  <c:v>H</c:v>
                </c:pt>
                <c:pt idx="601">
                  <c:v>I</c:v>
                </c:pt>
                <c:pt idx="602">
                  <c:v>J</c:v>
                </c:pt>
                <c:pt idx="603">
                  <c:v>K</c:v>
                </c:pt>
                <c:pt idx="604">
                  <c:v>L</c:v>
                </c:pt>
                <c:pt idx="605">
                  <c:v>M</c:v>
                </c:pt>
                <c:pt idx="606">
                  <c:v>N</c:v>
                </c:pt>
                <c:pt idx="607">
                  <c:v>O</c:v>
                </c:pt>
                <c:pt idx="608">
                  <c:v>P</c:v>
                </c:pt>
                <c:pt idx="609">
                  <c:v>A</c:v>
                </c:pt>
                <c:pt idx="610">
                  <c:v>B</c:v>
                </c:pt>
                <c:pt idx="611">
                  <c:v>C</c:v>
                </c:pt>
                <c:pt idx="612">
                  <c:v>D</c:v>
                </c:pt>
                <c:pt idx="613">
                  <c:v>E</c:v>
                </c:pt>
                <c:pt idx="614">
                  <c:v>F</c:v>
                </c:pt>
                <c:pt idx="615">
                  <c:v>G</c:v>
                </c:pt>
                <c:pt idx="616">
                  <c:v>H</c:v>
                </c:pt>
                <c:pt idx="617">
                  <c:v>I</c:v>
                </c:pt>
                <c:pt idx="618">
                  <c:v>J</c:v>
                </c:pt>
                <c:pt idx="619">
                  <c:v>K</c:v>
                </c:pt>
                <c:pt idx="620">
                  <c:v>L</c:v>
                </c:pt>
                <c:pt idx="621">
                  <c:v>M</c:v>
                </c:pt>
                <c:pt idx="622">
                  <c:v>N</c:v>
                </c:pt>
                <c:pt idx="623">
                  <c:v>O</c:v>
                </c:pt>
                <c:pt idx="624">
                  <c:v>P</c:v>
                </c:pt>
                <c:pt idx="625">
                  <c:v>A</c:v>
                </c:pt>
                <c:pt idx="626">
                  <c:v>B</c:v>
                </c:pt>
                <c:pt idx="627">
                  <c:v>C</c:v>
                </c:pt>
                <c:pt idx="628">
                  <c:v>D</c:v>
                </c:pt>
                <c:pt idx="629">
                  <c:v>E</c:v>
                </c:pt>
                <c:pt idx="630">
                  <c:v>F</c:v>
                </c:pt>
                <c:pt idx="631">
                  <c:v>G</c:v>
                </c:pt>
                <c:pt idx="632">
                  <c:v>H</c:v>
                </c:pt>
                <c:pt idx="633">
                  <c:v>I</c:v>
                </c:pt>
                <c:pt idx="634">
                  <c:v>J</c:v>
                </c:pt>
                <c:pt idx="635">
                  <c:v>K</c:v>
                </c:pt>
                <c:pt idx="636">
                  <c:v>L</c:v>
                </c:pt>
                <c:pt idx="637">
                  <c:v>M</c:v>
                </c:pt>
                <c:pt idx="638">
                  <c:v>N</c:v>
                </c:pt>
                <c:pt idx="639">
                  <c:v>O</c:v>
                </c:pt>
                <c:pt idx="640">
                  <c:v>P</c:v>
                </c:pt>
              </c:strCache>
            </c:strRef>
          </c:xVal>
          <c:yVal>
            <c:numRef>
              <c:f>Feuil1!$O:$O</c:f>
              <c:numCache>
                <c:formatCode>General</c:formatCode>
                <c:ptCount val="1048576"/>
                <c:pt idx="0">
                  <c:v>0</c:v>
                </c:pt>
                <c:pt idx="1">
                  <c:v>286.63427086881751</c:v>
                </c:pt>
                <c:pt idx="2">
                  <c:v>261.25063102034449</c:v>
                </c:pt>
                <c:pt idx="3">
                  <c:v>266.30207713428524</c:v>
                </c:pt>
                <c:pt idx="4">
                  <c:v>301.29364300870498</c:v>
                </c:pt>
                <c:pt idx="5">
                  <c:v>280.63229264568872</c:v>
                </c:pt>
                <c:pt idx="6">
                  <c:v>291.70295461168138</c:v>
                </c:pt>
                <c:pt idx="7">
                  <c:v>281.31523108683251</c:v>
                </c:pt>
                <c:pt idx="8">
                  <c:v>318.01988894041938</c:v>
                </c:pt>
                <c:pt idx="9">
                  <c:v>288.08879841413813</c:v>
                </c:pt>
                <c:pt idx="10">
                  <c:v>301.42908152167223</c:v>
                </c:pt>
                <c:pt idx="11">
                  <c:v>272.76947133833772</c:v>
                </c:pt>
                <c:pt idx="13">
                  <c:v>249.27868731351555</c:v>
                </c:pt>
                <c:pt idx="14">
                  <c:v>258.11830759317553</c:v>
                </c:pt>
                <c:pt idx="17">
                  <c:v>272.9229683197006</c:v>
                </c:pt>
                <c:pt idx="18">
                  <c:v>305.91086504167811</c:v>
                </c:pt>
                <c:pt idx="19">
                  <c:v>279.5537095787862</c:v>
                </c:pt>
                <c:pt idx="20">
                  <c:v>286.42659848226782</c:v>
                </c:pt>
                <c:pt idx="21">
                  <c:v>273.02557325376659</c:v>
                </c:pt>
                <c:pt idx="22">
                  <c:v>286.28787661141047</c:v>
                </c:pt>
                <c:pt idx="23">
                  <c:v>297.53994410083192</c:v>
                </c:pt>
                <c:pt idx="24">
                  <c:v>304.05166363640092</c:v>
                </c:pt>
                <c:pt idx="25">
                  <c:v>291.03150792315301</c:v>
                </c:pt>
                <c:pt idx="26">
                  <c:v>248.50545653039364</c:v>
                </c:pt>
                <c:pt idx="27">
                  <c:v>288.23983287708342</c:v>
                </c:pt>
                <c:pt idx="28">
                  <c:v>250.48614217760505</c:v>
                </c:pt>
                <c:pt idx="29">
                  <c:v>262.08132056654341</c:v>
                </c:pt>
                <c:pt idx="30">
                  <c:v>313.82950343316105</c:v>
                </c:pt>
                <c:pt idx="31">
                  <c:v>248.98646846129537</c:v>
                </c:pt>
                <c:pt idx="32">
                  <c:v>299.77508998452714</c:v>
                </c:pt>
                <c:pt idx="321">
                  <c:v>262.86808216213228</c:v>
                </c:pt>
                <c:pt idx="322">
                  <c:v>259.07374767448289</c:v>
                </c:pt>
                <c:pt idx="323">
                  <c:v>286.36274153143364</c:v>
                </c:pt>
                <c:pt idx="324">
                  <c:v>308.09878612610294</c:v>
                </c:pt>
                <c:pt idx="325">
                  <c:v>278.44271514487281</c:v>
                </c:pt>
                <c:pt idx="326">
                  <c:v>310.94912758569876</c:v>
                </c:pt>
                <c:pt idx="327">
                  <c:v>289.09790081784524</c:v>
                </c:pt>
                <c:pt idx="328">
                  <c:v>287.26082862089925</c:v>
                </c:pt>
                <c:pt idx="329">
                  <c:v>332.93640286245829</c:v>
                </c:pt>
                <c:pt idx="330">
                  <c:v>312.71441958776182</c:v>
                </c:pt>
                <c:pt idx="331">
                  <c:v>290.01184632245941</c:v>
                </c:pt>
                <c:pt idx="332">
                  <c:v>310.49340681353499</c:v>
                </c:pt>
                <c:pt idx="333">
                  <c:v>266.25343646963472</c:v>
                </c:pt>
                <c:pt idx="334">
                  <c:v>282.08681201532539</c:v>
                </c:pt>
                <c:pt idx="335">
                  <c:v>231.75303698723496</c:v>
                </c:pt>
                <c:pt idx="337">
                  <c:v>234.41391211847704</c:v>
                </c:pt>
                <c:pt idx="338">
                  <c:v>263.95563557995177</c:v>
                </c:pt>
                <c:pt idx="339">
                  <c:v>306.09728720366928</c:v>
                </c:pt>
                <c:pt idx="340">
                  <c:v>307.09052478402623</c:v>
                </c:pt>
                <c:pt idx="341">
                  <c:v>252.67112122161026</c:v>
                </c:pt>
                <c:pt idx="342">
                  <c:v>304.1725763966918</c:v>
                </c:pt>
                <c:pt idx="343">
                  <c:v>278.20066565050013</c:v>
                </c:pt>
                <c:pt idx="344">
                  <c:v>261.15620797951703</c:v>
                </c:pt>
                <c:pt idx="345">
                  <c:v>286.24839401167822</c:v>
                </c:pt>
                <c:pt idx="346">
                  <c:v>302.86550912707912</c:v>
                </c:pt>
                <c:pt idx="347">
                  <c:v>323.76439633259042</c:v>
                </c:pt>
                <c:pt idx="348">
                  <c:v>292.34052938901067</c:v>
                </c:pt>
                <c:pt idx="349">
                  <c:v>252.02509946766384</c:v>
                </c:pt>
                <c:pt idx="350">
                  <c:v>247.80175311757446</c:v>
                </c:pt>
                <c:pt idx="351">
                  <c:v>260.0536307999779</c:v>
                </c:pt>
                <c:pt idx="352">
                  <c:v>291.56930962073352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61-4493-A465-6E406E02C16E}"/>
            </c:ext>
          </c:extLst>
        </c:ser>
        <c:ser>
          <c:idx val="2"/>
          <c:order val="2"/>
          <c:tx>
            <c:v>Contrôles_négatifs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Feuil1!$F:$F</c:f>
              <c:strCache>
                <c:ptCount val="64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</c:strCache>
            </c:strRef>
          </c:xVal>
          <c:yVal>
            <c:numRef>
              <c:f>Feuil1!$P:$P</c:f>
              <c:numCache>
                <c:formatCode>General</c:formatCode>
                <c:ptCount val="1048576"/>
                <c:pt idx="0">
                  <c:v>0</c:v>
                </c:pt>
                <c:pt idx="1">
                  <c:v>18.873972411585331</c:v>
                </c:pt>
                <c:pt idx="2">
                  <c:v>15.103856714261676</c:v>
                </c:pt>
                <c:pt idx="4">
                  <c:v>-1.4007625598699791</c:v>
                </c:pt>
                <c:pt idx="6">
                  <c:v>-17.007383451055393</c:v>
                </c:pt>
                <c:pt idx="7">
                  <c:v>-13.834018050259999</c:v>
                </c:pt>
                <c:pt idx="8">
                  <c:v>-2.7855187500256515</c:v>
                </c:pt>
                <c:pt idx="9">
                  <c:v>-11.451121061509607</c:v>
                </c:pt>
                <c:pt idx="10">
                  <c:v>-10.772286817728491</c:v>
                </c:pt>
                <c:pt idx="11">
                  <c:v>10.217399334299188</c:v>
                </c:pt>
                <c:pt idx="12">
                  <c:v>1.7840945935408141</c:v>
                </c:pt>
                <c:pt idx="13">
                  <c:v>-3.2862308282680699</c:v>
                </c:pt>
                <c:pt idx="14">
                  <c:v>14.737762309513942</c:v>
                </c:pt>
                <c:pt idx="15">
                  <c:v>2.0689258905082228</c:v>
                </c:pt>
                <c:pt idx="17">
                  <c:v>-16.674122625208803</c:v>
                </c:pt>
                <c:pt idx="18">
                  <c:v>-5.6986780380294926</c:v>
                </c:pt>
                <c:pt idx="19">
                  <c:v>7.7565225956585797</c:v>
                </c:pt>
                <c:pt idx="20">
                  <c:v>6.8027071285803986</c:v>
                </c:pt>
                <c:pt idx="21">
                  <c:v>2.0114671274312239</c:v>
                </c:pt>
                <c:pt idx="22">
                  <c:v>-1.85468678817827</c:v>
                </c:pt>
                <c:pt idx="23">
                  <c:v>5.0978235441385902</c:v>
                </c:pt>
                <c:pt idx="24">
                  <c:v>-6.7690527102067284</c:v>
                </c:pt>
                <c:pt idx="25">
                  <c:v>-6.2921449766676378</c:v>
                </c:pt>
                <c:pt idx="26">
                  <c:v>6.7764402654594855</c:v>
                </c:pt>
                <c:pt idx="27">
                  <c:v>4.7776961498524537</c:v>
                </c:pt>
                <c:pt idx="28">
                  <c:v>8.2990974869999548</c:v>
                </c:pt>
                <c:pt idx="29">
                  <c:v>0.83848752118791892</c:v>
                </c:pt>
                <c:pt idx="30">
                  <c:v>-7.0842550676576934</c:v>
                </c:pt>
                <c:pt idx="31">
                  <c:v>-0.23599134835195953</c:v>
                </c:pt>
                <c:pt idx="321">
                  <c:v>-16.929448184715138</c:v>
                </c:pt>
                <c:pt idx="322">
                  <c:v>-3.1309576986129786</c:v>
                </c:pt>
                <c:pt idx="324">
                  <c:v>7.6310636132549865</c:v>
                </c:pt>
                <c:pt idx="325">
                  <c:v>-11.595178120797952</c:v>
                </c:pt>
                <c:pt idx="326">
                  <c:v>-15.087368067195934</c:v>
                </c:pt>
                <c:pt idx="327">
                  <c:v>-11.988299885796385</c:v>
                </c:pt>
                <c:pt idx="328">
                  <c:v>1.1599955792149417</c:v>
                </c:pt>
                <c:pt idx="329">
                  <c:v>0.46305996610731415</c:v>
                </c:pt>
                <c:pt idx="330">
                  <c:v>-6.8614268083774299E-2</c:v>
                </c:pt>
                <c:pt idx="331">
                  <c:v>5.3858458895908932</c:v>
                </c:pt>
                <c:pt idx="332">
                  <c:v>3.8525875407541119</c:v>
                </c:pt>
                <c:pt idx="333">
                  <c:v>0.20348274972830549</c:v>
                </c:pt>
                <c:pt idx="334">
                  <c:v>5.8741181454806677</c:v>
                </c:pt>
                <c:pt idx="335">
                  <c:v>3.6731370535467587</c:v>
                </c:pt>
                <c:pt idx="337">
                  <c:v>-6.0555833133784018</c:v>
                </c:pt>
                <c:pt idx="338">
                  <c:v>0.94632430142386081</c:v>
                </c:pt>
                <c:pt idx="339">
                  <c:v>3.5854984435152608</c:v>
                </c:pt>
                <c:pt idx="340">
                  <c:v>-1.3982171802759311</c:v>
                </c:pt>
                <c:pt idx="342">
                  <c:v>1.6599529831089168</c:v>
                </c:pt>
                <c:pt idx="343">
                  <c:v>7.0351210650408005</c:v>
                </c:pt>
                <c:pt idx="344">
                  <c:v>11.647415912984213</c:v>
                </c:pt>
                <c:pt idx="345">
                  <c:v>5.788983495735784</c:v>
                </c:pt>
                <c:pt idx="346">
                  <c:v>5.5778161782313171</c:v>
                </c:pt>
                <c:pt idx="347">
                  <c:v>15.846557313636279</c:v>
                </c:pt>
                <c:pt idx="348">
                  <c:v>-14.094965140267826</c:v>
                </c:pt>
                <c:pt idx="349">
                  <c:v>-1.9933250750612468</c:v>
                </c:pt>
                <c:pt idx="350">
                  <c:v>-6.4286733960839211</c:v>
                </c:pt>
                <c:pt idx="351">
                  <c:v>0.22768769916557641</c:v>
                </c:pt>
                <c:pt idx="352">
                  <c:v>8.2119823997494894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61-4493-A465-6E406E02C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180224"/>
        <c:axId val="751112704"/>
      </c:scatterChart>
      <c:valAx>
        <c:axId val="8918022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N°</a:t>
                </a:r>
                <a:r>
                  <a:rPr lang="fr-FR" baseline="0"/>
                  <a:t> plaque</a:t>
                </a:r>
                <a:endParaRPr lang="fr-F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crossAx val="751112704"/>
        <c:crosses val="autoZero"/>
        <c:crossBetween val="midCat"/>
      </c:valAx>
      <c:valAx>
        <c:axId val="75111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 dirty="0" smtClean="0">
                    <a:solidFill>
                      <a:schemeClr val="tx1"/>
                    </a:solidFill>
                  </a:rPr>
                  <a:t>% Prolifération</a:t>
                </a:r>
                <a:endParaRPr lang="fr-FR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9180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558119771327384"/>
          <c:y val="0.29239214558495769"/>
          <c:w val="0.20877399155678547"/>
          <c:h val="0.194339081439141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0" i="0" baseline="0" dirty="0" smtClean="0">
                <a:effectLst/>
              </a:rPr>
              <a:t>Représentation des données normalisées pour la lignée A2 </a:t>
            </a:r>
            <a:br>
              <a:rPr lang="fr-FR" sz="1800" b="0" i="0" baseline="0" dirty="0" smtClean="0">
                <a:effectLst/>
              </a:rPr>
            </a:br>
            <a:r>
              <a:rPr lang="fr-FR" sz="1800" b="0" i="0" baseline="0" dirty="0" smtClean="0">
                <a:effectLst/>
              </a:rPr>
              <a:t>(3 premières plaques composées) du 21/11/2017 et 4</a:t>
            </a:r>
            <a:r>
              <a:rPr lang="fr-FR" sz="1800" b="0" i="0" baseline="30000" dirty="0" smtClean="0">
                <a:effectLst/>
              </a:rPr>
              <a:t>e</a:t>
            </a:r>
            <a:r>
              <a:rPr lang="fr-FR" sz="1800" b="0" i="0" baseline="0" dirty="0" smtClean="0">
                <a:effectLst/>
              </a:rPr>
              <a:t> plaque de composé du 28/11/2017 </a:t>
            </a:r>
            <a:endParaRPr lang="fr-FR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416903229673779"/>
          <c:y val="0.16214207650273224"/>
          <c:w val="0.85819235890782819"/>
          <c:h val="0.73687679840001286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Feuil1!$J$1</c:f>
              <c:strCache>
                <c:ptCount val="1"/>
                <c:pt idx="0">
                  <c:v>Norm_Data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Feuil1!$F:$F</c:f>
              <c:strCache>
                <c:ptCount val="256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11</c:v>
                </c:pt>
                <c:pt idx="770">
                  <c:v>11</c:v>
                </c:pt>
                <c:pt idx="771">
                  <c:v>11</c:v>
                </c:pt>
                <c:pt idx="772">
                  <c:v>11</c:v>
                </c:pt>
                <c:pt idx="773">
                  <c:v>11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11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13</c:v>
                </c:pt>
                <c:pt idx="805">
                  <c:v>13</c:v>
                </c:pt>
                <c:pt idx="806">
                  <c:v>13</c:v>
                </c:pt>
                <c:pt idx="807">
                  <c:v>13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13</c:v>
                </c:pt>
                <c:pt idx="812">
                  <c:v>13</c:v>
                </c:pt>
                <c:pt idx="813">
                  <c:v>13</c:v>
                </c:pt>
                <c:pt idx="814">
                  <c:v>13</c:v>
                </c:pt>
                <c:pt idx="815">
                  <c:v>13</c:v>
                </c:pt>
                <c:pt idx="816">
                  <c:v>13</c:v>
                </c:pt>
                <c:pt idx="817">
                  <c:v>14</c:v>
                </c:pt>
                <c:pt idx="818">
                  <c:v>14</c:v>
                </c:pt>
                <c:pt idx="819">
                  <c:v>14</c:v>
                </c:pt>
                <c:pt idx="820">
                  <c:v>14</c:v>
                </c:pt>
                <c:pt idx="821">
                  <c:v>14</c:v>
                </c:pt>
                <c:pt idx="822">
                  <c:v>14</c:v>
                </c:pt>
                <c:pt idx="823">
                  <c:v>14</c:v>
                </c:pt>
                <c:pt idx="824">
                  <c:v>14</c:v>
                </c:pt>
                <c:pt idx="825">
                  <c:v>14</c:v>
                </c:pt>
                <c:pt idx="826">
                  <c:v>14</c:v>
                </c:pt>
                <c:pt idx="827">
                  <c:v>14</c:v>
                </c:pt>
                <c:pt idx="828">
                  <c:v>14</c:v>
                </c:pt>
                <c:pt idx="829">
                  <c:v>14</c:v>
                </c:pt>
                <c:pt idx="830">
                  <c:v>14</c:v>
                </c:pt>
                <c:pt idx="831">
                  <c:v>14</c:v>
                </c:pt>
                <c:pt idx="832">
                  <c:v>14</c:v>
                </c:pt>
                <c:pt idx="833">
                  <c:v>15</c:v>
                </c:pt>
                <c:pt idx="834">
                  <c:v>15</c:v>
                </c:pt>
                <c:pt idx="835">
                  <c:v>15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15</c:v>
                </c:pt>
                <c:pt idx="843">
                  <c:v>15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15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19</c:v>
                </c:pt>
                <c:pt idx="898">
                  <c:v>19</c:v>
                </c:pt>
                <c:pt idx="899">
                  <c:v>19</c:v>
                </c:pt>
                <c:pt idx="900">
                  <c:v>19</c:v>
                </c:pt>
                <c:pt idx="901">
                  <c:v>19</c:v>
                </c:pt>
                <c:pt idx="902">
                  <c:v>19</c:v>
                </c:pt>
                <c:pt idx="903">
                  <c:v>19</c:v>
                </c:pt>
                <c:pt idx="904">
                  <c:v>19</c:v>
                </c:pt>
                <c:pt idx="905">
                  <c:v>19</c:v>
                </c:pt>
                <c:pt idx="906">
                  <c:v>19</c:v>
                </c:pt>
                <c:pt idx="907">
                  <c:v>19</c:v>
                </c:pt>
                <c:pt idx="908">
                  <c:v>19</c:v>
                </c:pt>
                <c:pt idx="909">
                  <c:v>19</c:v>
                </c:pt>
                <c:pt idx="910">
                  <c:v>19</c:v>
                </c:pt>
                <c:pt idx="911">
                  <c:v>19</c:v>
                </c:pt>
                <c:pt idx="912">
                  <c:v>19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22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22</c:v>
                </c:pt>
                <c:pt idx="951">
                  <c:v>22</c:v>
                </c:pt>
                <c:pt idx="952">
                  <c:v>22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22</c:v>
                </c:pt>
                <c:pt idx="960">
                  <c:v>22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8</c:v>
                </c:pt>
                <c:pt idx="1042">
                  <c:v>8</c:v>
                </c:pt>
                <c:pt idx="1043">
                  <c:v>8</c:v>
                </c:pt>
                <c:pt idx="1044">
                  <c:v>8</c:v>
                </c:pt>
                <c:pt idx="1045">
                  <c:v>8</c:v>
                </c:pt>
                <c:pt idx="1046">
                  <c:v>8</c:v>
                </c:pt>
                <c:pt idx="1047">
                  <c:v>8</c:v>
                </c:pt>
                <c:pt idx="1048">
                  <c:v>8</c:v>
                </c:pt>
                <c:pt idx="1049">
                  <c:v>8</c:v>
                </c:pt>
                <c:pt idx="1050">
                  <c:v>8</c:v>
                </c:pt>
                <c:pt idx="1051">
                  <c:v>8</c:v>
                </c:pt>
                <c:pt idx="1052">
                  <c:v>8</c:v>
                </c:pt>
                <c:pt idx="1053">
                  <c:v>8</c:v>
                </c:pt>
                <c:pt idx="1054">
                  <c:v>8</c:v>
                </c:pt>
                <c:pt idx="1055">
                  <c:v>8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10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11</c:v>
                </c:pt>
                <c:pt idx="1091">
                  <c:v>11</c:v>
                </c:pt>
                <c:pt idx="1092">
                  <c:v>11</c:v>
                </c:pt>
                <c:pt idx="1093">
                  <c:v>11</c:v>
                </c:pt>
                <c:pt idx="1094">
                  <c:v>11</c:v>
                </c:pt>
                <c:pt idx="1095">
                  <c:v>11</c:v>
                </c:pt>
                <c:pt idx="1096">
                  <c:v>11</c:v>
                </c:pt>
                <c:pt idx="1097">
                  <c:v>11</c:v>
                </c:pt>
                <c:pt idx="1098">
                  <c:v>11</c:v>
                </c:pt>
                <c:pt idx="1099">
                  <c:v>11</c:v>
                </c:pt>
                <c:pt idx="1100">
                  <c:v>11</c:v>
                </c:pt>
                <c:pt idx="1101">
                  <c:v>11</c:v>
                </c:pt>
                <c:pt idx="1102">
                  <c:v>11</c:v>
                </c:pt>
                <c:pt idx="1103">
                  <c:v>11</c:v>
                </c:pt>
                <c:pt idx="1104">
                  <c:v>11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</c:v>
                </c:pt>
                <c:pt idx="1113">
                  <c:v>12</c:v>
                </c:pt>
                <c:pt idx="1114">
                  <c:v>12</c:v>
                </c:pt>
                <c:pt idx="1115">
                  <c:v>12</c:v>
                </c:pt>
                <c:pt idx="1116">
                  <c:v>12</c:v>
                </c:pt>
                <c:pt idx="1117">
                  <c:v>12</c:v>
                </c:pt>
                <c:pt idx="1118">
                  <c:v>12</c:v>
                </c:pt>
                <c:pt idx="1119">
                  <c:v>12</c:v>
                </c:pt>
                <c:pt idx="1120">
                  <c:v>12</c:v>
                </c:pt>
                <c:pt idx="1121">
                  <c:v>13</c:v>
                </c:pt>
                <c:pt idx="1122">
                  <c:v>13</c:v>
                </c:pt>
                <c:pt idx="1123">
                  <c:v>13</c:v>
                </c:pt>
                <c:pt idx="1124">
                  <c:v>13</c:v>
                </c:pt>
                <c:pt idx="1125">
                  <c:v>13</c:v>
                </c:pt>
                <c:pt idx="1126">
                  <c:v>13</c:v>
                </c:pt>
                <c:pt idx="1127">
                  <c:v>13</c:v>
                </c:pt>
                <c:pt idx="1128">
                  <c:v>13</c:v>
                </c:pt>
                <c:pt idx="1129">
                  <c:v>13</c:v>
                </c:pt>
                <c:pt idx="1130">
                  <c:v>13</c:v>
                </c:pt>
                <c:pt idx="1131">
                  <c:v>13</c:v>
                </c:pt>
                <c:pt idx="1132">
                  <c:v>13</c:v>
                </c:pt>
                <c:pt idx="1133">
                  <c:v>13</c:v>
                </c:pt>
                <c:pt idx="1134">
                  <c:v>13</c:v>
                </c:pt>
                <c:pt idx="1135">
                  <c:v>13</c:v>
                </c:pt>
                <c:pt idx="1136">
                  <c:v>13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14</c:v>
                </c:pt>
                <c:pt idx="1149">
                  <c:v>14</c:v>
                </c:pt>
                <c:pt idx="1150">
                  <c:v>14</c:v>
                </c:pt>
                <c:pt idx="1151">
                  <c:v>14</c:v>
                </c:pt>
                <c:pt idx="1152">
                  <c:v>14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16</c:v>
                </c:pt>
                <c:pt idx="1183">
                  <c:v>16</c:v>
                </c:pt>
                <c:pt idx="1184">
                  <c:v>16</c:v>
                </c:pt>
                <c:pt idx="1185">
                  <c:v>17</c:v>
                </c:pt>
                <c:pt idx="1186">
                  <c:v>17</c:v>
                </c:pt>
                <c:pt idx="1187">
                  <c:v>17</c:v>
                </c:pt>
                <c:pt idx="1188">
                  <c:v>17</c:v>
                </c:pt>
                <c:pt idx="1189">
                  <c:v>17</c:v>
                </c:pt>
                <c:pt idx="1190">
                  <c:v>17</c:v>
                </c:pt>
                <c:pt idx="1191">
                  <c:v>17</c:v>
                </c:pt>
                <c:pt idx="1192">
                  <c:v>17</c:v>
                </c:pt>
                <c:pt idx="1193">
                  <c:v>17</c:v>
                </c:pt>
                <c:pt idx="1194">
                  <c:v>17</c:v>
                </c:pt>
                <c:pt idx="1195">
                  <c:v>17</c:v>
                </c:pt>
                <c:pt idx="1196">
                  <c:v>17</c:v>
                </c:pt>
                <c:pt idx="1197">
                  <c:v>17</c:v>
                </c:pt>
                <c:pt idx="1198">
                  <c:v>17</c:v>
                </c:pt>
                <c:pt idx="1199">
                  <c:v>17</c:v>
                </c:pt>
                <c:pt idx="1200">
                  <c:v>17</c:v>
                </c:pt>
                <c:pt idx="1201">
                  <c:v>18</c:v>
                </c:pt>
                <c:pt idx="1202">
                  <c:v>18</c:v>
                </c:pt>
                <c:pt idx="1203">
                  <c:v>18</c:v>
                </c:pt>
                <c:pt idx="1204">
                  <c:v>18</c:v>
                </c:pt>
                <c:pt idx="1205">
                  <c:v>18</c:v>
                </c:pt>
                <c:pt idx="1206">
                  <c:v>18</c:v>
                </c:pt>
                <c:pt idx="1207">
                  <c:v>18</c:v>
                </c:pt>
                <c:pt idx="1208">
                  <c:v>18</c:v>
                </c:pt>
                <c:pt idx="1209">
                  <c:v>18</c:v>
                </c:pt>
                <c:pt idx="1210">
                  <c:v>18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19</c:v>
                </c:pt>
                <c:pt idx="1218">
                  <c:v>19</c:v>
                </c:pt>
                <c:pt idx="1219">
                  <c:v>19</c:v>
                </c:pt>
                <c:pt idx="1220">
                  <c:v>19</c:v>
                </c:pt>
                <c:pt idx="1221">
                  <c:v>19</c:v>
                </c:pt>
                <c:pt idx="1222">
                  <c:v>19</c:v>
                </c:pt>
                <c:pt idx="1223">
                  <c:v>19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20</c:v>
                </c:pt>
                <c:pt idx="1234">
                  <c:v>20</c:v>
                </c:pt>
                <c:pt idx="1235">
                  <c:v>20</c:v>
                </c:pt>
                <c:pt idx="1236">
                  <c:v>20</c:v>
                </c:pt>
                <c:pt idx="1237">
                  <c:v>20</c:v>
                </c:pt>
                <c:pt idx="1238">
                  <c:v>20</c:v>
                </c:pt>
                <c:pt idx="1239">
                  <c:v>20</c:v>
                </c:pt>
                <c:pt idx="1240">
                  <c:v>20</c:v>
                </c:pt>
                <c:pt idx="1241">
                  <c:v>20</c:v>
                </c:pt>
                <c:pt idx="1242">
                  <c:v>20</c:v>
                </c:pt>
                <c:pt idx="1243">
                  <c:v>20</c:v>
                </c:pt>
                <c:pt idx="1244">
                  <c:v>20</c:v>
                </c:pt>
                <c:pt idx="1245">
                  <c:v>20</c:v>
                </c:pt>
                <c:pt idx="1246">
                  <c:v>20</c:v>
                </c:pt>
                <c:pt idx="1247">
                  <c:v>20</c:v>
                </c:pt>
                <c:pt idx="1248">
                  <c:v>20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21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21</c:v>
                </c:pt>
                <c:pt idx="1264">
                  <c:v>21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22</c:v>
                </c:pt>
                <c:pt idx="1270">
                  <c:v>22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22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7</c:v>
                </c:pt>
                <c:pt idx="1358">
                  <c:v>7</c:v>
                </c:pt>
                <c:pt idx="1359">
                  <c:v>7</c:v>
                </c:pt>
                <c:pt idx="1360">
                  <c:v>7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10</c:v>
                </c:pt>
                <c:pt idx="1394">
                  <c:v>10</c:v>
                </c:pt>
                <c:pt idx="1395">
                  <c:v>10</c:v>
                </c:pt>
                <c:pt idx="1396">
                  <c:v>10</c:v>
                </c:pt>
                <c:pt idx="1397">
                  <c:v>10</c:v>
                </c:pt>
                <c:pt idx="1398">
                  <c:v>10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10</c:v>
                </c:pt>
                <c:pt idx="1406">
                  <c:v>10</c:v>
                </c:pt>
                <c:pt idx="1407">
                  <c:v>10</c:v>
                </c:pt>
                <c:pt idx="1408">
                  <c:v>10</c:v>
                </c:pt>
                <c:pt idx="1409">
                  <c:v>11</c:v>
                </c:pt>
                <c:pt idx="1410">
                  <c:v>11</c:v>
                </c:pt>
                <c:pt idx="1411">
                  <c:v>11</c:v>
                </c:pt>
                <c:pt idx="1412">
                  <c:v>11</c:v>
                </c:pt>
                <c:pt idx="1413">
                  <c:v>11</c:v>
                </c:pt>
                <c:pt idx="1414">
                  <c:v>11</c:v>
                </c:pt>
                <c:pt idx="1415">
                  <c:v>11</c:v>
                </c:pt>
                <c:pt idx="1416">
                  <c:v>11</c:v>
                </c:pt>
                <c:pt idx="1417">
                  <c:v>11</c:v>
                </c:pt>
                <c:pt idx="1418">
                  <c:v>11</c:v>
                </c:pt>
                <c:pt idx="1419">
                  <c:v>11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11</c:v>
                </c:pt>
                <c:pt idx="1424">
                  <c:v>11</c:v>
                </c:pt>
                <c:pt idx="1425">
                  <c:v>12</c:v>
                </c:pt>
                <c:pt idx="1426">
                  <c:v>12</c:v>
                </c:pt>
                <c:pt idx="1427">
                  <c:v>12</c:v>
                </c:pt>
                <c:pt idx="1428">
                  <c:v>12</c:v>
                </c:pt>
                <c:pt idx="1429">
                  <c:v>12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12</c:v>
                </c:pt>
                <c:pt idx="1440">
                  <c:v>12</c:v>
                </c:pt>
                <c:pt idx="1441">
                  <c:v>13</c:v>
                </c:pt>
                <c:pt idx="1442">
                  <c:v>13</c:v>
                </c:pt>
                <c:pt idx="1443">
                  <c:v>13</c:v>
                </c:pt>
                <c:pt idx="1444">
                  <c:v>13</c:v>
                </c:pt>
                <c:pt idx="1445">
                  <c:v>13</c:v>
                </c:pt>
                <c:pt idx="1446">
                  <c:v>13</c:v>
                </c:pt>
                <c:pt idx="1447">
                  <c:v>13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13</c:v>
                </c:pt>
                <c:pt idx="1456">
                  <c:v>13</c:v>
                </c:pt>
                <c:pt idx="1457">
                  <c:v>14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14</c:v>
                </c:pt>
                <c:pt idx="1462">
                  <c:v>14</c:v>
                </c:pt>
                <c:pt idx="1463">
                  <c:v>14</c:v>
                </c:pt>
                <c:pt idx="1464">
                  <c:v>14</c:v>
                </c:pt>
                <c:pt idx="1465">
                  <c:v>14</c:v>
                </c:pt>
                <c:pt idx="1466">
                  <c:v>14</c:v>
                </c:pt>
                <c:pt idx="1467">
                  <c:v>14</c:v>
                </c:pt>
                <c:pt idx="1468">
                  <c:v>14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15</c:v>
                </c:pt>
                <c:pt idx="1474">
                  <c:v>15</c:v>
                </c:pt>
                <c:pt idx="1475">
                  <c:v>15</c:v>
                </c:pt>
                <c:pt idx="1476">
                  <c:v>15</c:v>
                </c:pt>
                <c:pt idx="1477">
                  <c:v>15</c:v>
                </c:pt>
                <c:pt idx="1478">
                  <c:v>15</c:v>
                </c:pt>
                <c:pt idx="1479">
                  <c:v>15</c:v>
                </c:pt>
                <c:pt idx="1480">
                  <c:v>15</c:v>
                </c:pt>
                <c:pt idx="1481">
                  <c:v>15</c:v>
                </c:pt>
                <c:pt idx="1482">
                  <c:v>15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16</c:v>
                </c:pt>
                <c:pt idx="1493">
                  <c:v>16</c:v>
                </c:pt>
                <c:pt idx="1494">
                  <c:v>16</c:v>
                </c:pt>
                <c:pt idx="1495">
                  <c:v>16</c:v>
                </c:pt>
                <c:pt idx="1496">
                  <c:v>16</c:v>
                </c:pt>
                <c:pt idx="1497">
                  <c:v>16</c:v>
                </c:pt>
                <c:pt idx="1498">
                  <c:v>16</c:v>
                </c:pt>
                <c:pt idx="1499">
                  <c:v>16</c:v>
                </c:pt>
                <c:pt idx="1500">
                  <c:v>16</c:v>
                </c:pt>
                <c:pt idx="1501">
                  <c:v>16</c:v>
                </c:pt>
                <c:pt idx="1502">
                  <c:v>16</c:v>
                </c:pt>
                <c:pt idx="1503">
                  <c:v>16</c:v>
                </c:pt>
                <c:pt idx="1504">
                  <c:v>16</c:v>
                </c:pt>
                <c:pt idx="1505">
                  <c:v>17</c:v>
                </c:pt>
                <c:pt idx="1506">
                  <c:v>17</c:v>
                </c:pt>
                <c:pt idx="1507">
                  <c:v>17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</c:v>
                </c:pt>
                <c:pt idx="1516">
                  <c:v>17</c:v>
                </c:pt>
                <c:pt idx="1517">
                  <c:v>17</c:v>
                </c:pt>
                <c:pt idx="1518">
                  <c:v>17</c:v>
                </c:pt>
                <c:pt idx="1519">
                  <c:v>17</c:v>
                </c:pt>
                <c:pt idx="1520">
                  <c:v>17</c:v>
                </c:pt>
                <c:pt idx="1521">
                  <c:v>18</c:v>
                </c:pt>
                <c:pt idx="1522">
                  <c:v>18</c:v>
                </c:pt>
                <c:pt idx="1523">
                  <c:v>18</c:v>
                </c:pt>
                <c:pt idx="1524">
                  <c:v>18</c:v>
                </c:pt>
                <c:pt idx="1525">
                  <c:v>18</c:v>
                </c:pt>
                <c:pt idx="1526">
                  <c:v>18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18</c:v>
                </c:pt>
                <c:pt idx="1531">
                  <c:v>18</c:v>
                </c:pt>
                <c:pt idx="1532">
                  <c:v>18</c:v>
                </c:pt>
                <c:pt idx="1533">
                  <c:v>18</c:v>
                </c:pt>
                <c:pt idx="1534">
                  <c:v>18</c:v>
                </c:pt>
                <c:pt idx="1535">
                  <c:v>18</c:v>
                </c:pt>
                <c:pt idx="1536">
                  <c:v>18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20</c:v>
                </c:pt>
                <c:pt idx="1557">
                  <c:v>20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20</c:v>
                </c:pt>
                <c:pt idx="1562">
                  <c:v>20</c:v>
                </c:pt>
                <c:pt idx="1563">
                  <c:v>20</c:v>
                </c:pt>
                <c:pt idx="1564">
                  <c:v>20</c:v>
                </c:pt>
                <c:pt idx="1565">
                  <c:v>20</c:v>
                </c:pt>
                <c:pt idx="1566">
                  <c:v>20</c:v>
                </c:pt>
                <c:pt idx="1567">
                  <c:v>20</c:v>
                </c:pt>
                <c:pt idx="1568">
                  <c:v>20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22</c:v>
                </c:pt>
                <c:pt idx="1586">
                  <c:v>22</c:v>
                </c:pt>
                <c:pt idx="1587">
                  <c:v>22</c:v>
                </c:pt>
                <c:pt idx="1588">
                  <c:v>22</c:v>
                </c:pt>
                <c:pt idx="1589">
                  <c:v>22</c:v>
                </c:pt>
                <c:pt idx="1590">
                  <c:v>22</c:v>
                </c:pt>
                <c:pt idx="1591">
                  <c:v>22</c:v>
                </c:pt>
                <c:pt idx="1592">
                  <c:v>22</c:v>
                </c:pt>
                <c:pt idx="1593">
                  <c:v>22</c:v>
                </c:pt>
                <c:pt idx="1594">
                  <c:v>22</c:v>
                </c:pt>
                <c:pt idx="1595">
                  <c:v>22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5</c:v>
                </c:pt>
                <c:pt idx="1634">
                  <c:v>5</c:v>
                </c:pt>
                <c:pt idx="1635">
                  <c:v>5</c:v>
                </c:pt>
                <c:pt idx="1636">
                  <c:v>5</c:v>
                </c:pt>
                <c:pt idx="1637">
                  <c:v>5</c:v>
                </c:pt>
                <c:pt idx="1638">
                  <c:v>5</c:v>
                </c:pt>
                <c:pt idx="1639">
                  <c:v>5</c:v>
                </c:pt>
                <c:pt idx="1640">
                  <c:v>5</c:v>
                </c:pt>
                <c:pt idx="1641">
                  <c:v>5</c:v>
                </c:pt>
                <c:pt idx="1642">
                  <c:v>5</c:v>
                </c:pt>
                <c:pt idx="1643">
                  <c:v>5</c:v>
                </c:pt>
                <c:pt idx="1644">
                  <c:v>5</c:v>
                </c:pt>
                <c:pt idx="1645">
                  <c:v>5</c:v>
                </c:pt>
                <c:pt idx="1646">
                  <c:v>5</c:v>
                </c:pt>
                <c:pt idx="1647">
                  <c:v>5</c:v>
                </c:pt>
                <c:pt idx="1648">
                  <c:v>5</c:v>
                </c:pt>
                <c:pt idx="1649">
                  <c:v>6</c:v>
                </c:pt>
                <c:pt idx="1650">
                  <c:v>6</c:v>
                </c:pt>
                <c:pt idx="1651">
                  <c:v>6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8</c:v>
                </c:pt>
                <c:pt idx="1682">
                  <c:v>8</c:v>
                </c:pt>
                <c:pt idx="1683">
                  <c:v>8</c:v>
                </c:pt>
                <c:pt idx="1684">
                  <c:v>8</c:v>
                </c:pt>
                <c:pt idx="1685">
                  <c:v>8</c:v>
                </c:pt>
                <c:pt idx="1686">
                  <c:v>8</c:v>
                </c:pt>
                <c:pt idx="1687">
                  <c:v>8</c:v>
                </c:pt>
                <c:pt idx="1688">
                  <c:v>8</c:v>
                </c:pt>
                <c:pt idx="1689">
                  <c:v>8</c:v>
                </c:pt>
                <c:pt idx="1690">
                  <c:v>8</c:v>
                </c:pt>
                <c:pt idx="1691">
                  <c:v>8</c:v>
                </c:pt>
                <c:pt idx="1692">
                  <c:v>8</c:v>
                </c:pt>
                <c:pt idx="1693">
                  <c:v>8</c:v>
                </c:pt>
                <c:pt idx="1694">
                  <c:v>8</c:v>
                </c:pt>
                <c:pt idx="1695">
                  <c:v>8</c:v>
                </c:pt>
                <c:pt idx="1696">
                  <c:v>8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10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10</c:v>
                </c:pt>
                <c:pt idx="1720">
                  <c:v>10</c:v>
                </c:pt>
                <c:pt idx="1721">
                  <c:v>10</c:v>
                </c:pt>
                <c:pt idx="1722">
                  <c:v>10</c:v>
                </c:pt>
                <c:pt idx="1723">
                  <c:v>10</c:v>
                </c:pt>
                <c:pt idx="1724">
                  <c:v>10</c:v>
                </c:pt>
                <c:pt idx="1725">
                  <c:v>10</c:v>
                </c:pt>
                <c:pt idx="1726">
                  <c:v>10</c:v>
                </c:pt>
                <c:pt idx="1727">
                  <c:v>10</c:v>
                </c:pt>
                <c:pt idx="1728">
                  <c:v>10</c:v>
                </c:pt>
                <c:pt idx="1729">
                  <c:v>11</c:v>
                </c:pt>
                <c:pt idx="1730">
                  <c:v>11</c:v>
                </c:pt>
                <c:pt idx="1731">
                  <c:v>11</c:v>
                </c:pt>
                <c:pt idx="1732">
                  <c:v>11</c:v>
                </c:pt>
                <c:pt idx="1733">
                  <c:v>11</c:v>
                </c:pt>
                <c:pt idx="1734">
                  <c:v>11</c:v>
                </c:pt>
                <c:pt idx="1735">
                  <c:v>11</c:v>
                </c:pt>
                <c:pt idx="1736">
                  <c:v>11</c:v>
                </c:pt>
                <c:pt idx="1737">
                  <c:v>11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12</c:v>
                </c:pt>
                <c:pt idx="1746">
                  <c:v>12</c:v>
                </c:pt>
                <c:pt idx="1747">
                  <c:v>12</c:v>
                </c:pt>
                <c:pt idx="1748">
                  <c:v>12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12</c:v>
                </c:pt>
                <c:pt idx="1759">
                  <c:v>12</c:v>
                </c:pt>
                <c:pt idx="1760">
                  <c:v>12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13</c:v>
                </c:pt>
                <c:pt idx="1766">
                  <c:v>13</c:v>
                </c:pt>
                <c:pt idx="1767">
                  <c:v>13</c:v>
                </c:pt>
                <c:pt idx="1768">
                  <c:v>13</c:v>
                </c:pt>
                <c:pt idx="1769">
                  <c:v>13</c:v>
                </c:pt>
                <c:pt idx="1770">
                  <c:v>13</c:v>
                </c:pt>
                <c:pt idx="1771">
                  <c:v>13</c:v>
                </c:pt>
                <c:pt idx="1772">
                  <c:v>13</c:v>
                </c:pt>
                <c:pt idx="1773">
                  <c:v>13</c:v>
                </c:pt>
                <c:pt idx="1774">
                  <c:v>13</c:v>
                </c:pt>
                <c:pt idx="1775">
                  <c:v>13</c:v>
                </c:pt>
                <c:pt idx="1776">
                  <c:v>13</c:v>
                </c:pt>
                <c:pt idx="1777">
                  <c:v>14</c:v>
                </c:pt>
                <c:pt idx="1778">
                  <c:v>14</c:v>
                </c:pt>
                <c:pt idx="1779">
                  <c:v>14</c:v>
                </c:pt>
                <c:pt idx="1780">
                  <c:v>14</c:v>
                </c:pt>
                <c:pt idx="1781">
                  <c:v>14</c:v>
                </c:pt>
                <c:pt idx="1782">
                  <c:v>14</c:v>
                </c:pt>
                <c:pt idx="1783">
                  <c:v>14</c:v>
                </c:pt>
                <c:pt idx="1784">
                  <c:v>14</c:v>
                </c:pt>
                <c:pt idx="1785">
                  <c:v>14</c:v>
                </c:pt>
                <c:pt idx="1786">
                  <c:v>14</c:v>
                </c:pt>
                <c:pt idx="1787">
                  <c:v>14</c:v>
                </c:pt>
                <c:pt idx="1788">
                  <c:v>14</c:v>
                </c:pt>
                <c:pt idx="1789">
                  <c:v>14</c:v>
                </c:pt>
                <c:pt idx="1790">
                  <c:v>14</c:v>
                </c:pt>
                <c:pt idx="1791">
                  <c:v>14</c:v>
                </c:pt>
                <c:pt idx="1792">
                  <c:v>14</c:v>
                </c:pt>
                <c:pt idx="1793">
                  <c:v>15</c:v>
                </c:pt>
                <c:pt idx="1794">
                  <c:v>15</c:v>
                </c:pt>
                <c:pt idx="1795">
                  <c:v>15</c:v>
                </c:pt>
                <c:pt idx="1796">
                  <c:v>15</c:v>
                </c:pt>
                <c:pt idx="1797">
                  <c:v>15</c:v>
                </c:pt>
                <c:pt idx="1798">
                  <c:v>15</c:v>
                </c:pt>
                <c:pt idx="1799">
                  <c:v>15</c:v>
                </c:pt>
                <c:pt idx="1800">
                  <c:v>15</c:v>
                </c:pt>
                <c:pt idx="1801">
                  <c:v>15</c:v>
                </c:pt>
                <c:pt idx="1802">
                  <c:v>15</c:v>
                </c:pt>
                <c:pt idx="1803">
                  <c:v>15</c:v>
                </c:pt>
                <c:pt idx="1804">
                  <c:v>15</c:v>
                </c:pt>
                <c:pt idx="1805">
                  <c:v>15</c:v>
                </c:pt>
                <c:pt idx="1806">
                  <c:v>15</c:v>
                </c:pt>
                <c:pt idx="1807">
                  <c:v>15</c:v>
                </c:pt>
                <c:pt idx="1808">
                  <c:v>15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17</c:v>
                </c:pt>
                <c:pt idx="1826">
                  <c:v>17</c:v>
                </c:pt>
                <c:pt idx="1827">
                  <c:v>17</c:v>
                </c:pt>
                <c:pt idx="1828">
                  <c:v>17</c:v>
                </c:pt>
                <c:pt idx="1829">
                  <c:v>17</c:v>
                </c:pt>
                <c:pt idx="1830">
                  <c:v>17</c:v>
                </c:pt>
                <c:pt idx="1831">
                  <c:v>17</c:v>
                </c:pt>
                <c:pt idx="1832">
                  <c:v>17</c:v>
                </c:pt>
                <c:pt idx="1833">
                  <c:v>17</c:v>
                </c:pt>
                <c:pt idx="1834">
                  <c:v>17</c:v>
                </c:pt>
                <c:pt idx="1835">
                  <c:v>17</c:v>
                </c:pt>
                <c:pt idx="1836">
                  <c:v>17</c:v>
                </c:pt>
                <c:pt idx="1837">
                  <c:v>17</c:v>
                </c:pt>
                <c:pt idx="1838">
                  <c:v>17</c:v>
                </c:pt>
                <c:pt idx="1839">
                  <c:v>17</c:v>
                </c:pt>
                <c:pt idx="1840">
                  <c:v>17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18</c:v>
                </c:pt>
                <c:pt idx="1847">
                  <c:v>18</c:v>
                </c:pt>
                <c:pt idx="1848">
                  <c:v>18</c:v>
                </c:pt>
                <c:pt idx="1849">
                  <c:v>18</c:v>
                </c:pt>
                <c:pt idx="1850">
                  <c:v>18</c:v>
                </c:pt>
                <c:pt idx="1851">
                  <c:v>18</c:v>
                </c:pt>
                <c:pt idx="1852">
                  <c:v>18</c:v>
                </c:pt>
                <c:pt idx="1853">
                  <c:v>18</c:v>
                </c:pt>
                <c:pt idx="1854">
                  <c:v>18</c:v>
                </c:pt>
                <c:pt idx="1855">
                  <c:v>18</c:v>
                </c:pt>
                <c:pt idx="1856">
                  <c:v>18</c:v>
                </c:pt>
                <c:pt idx="1857">
                  <c:v>19</c:v>
                </c:pt>
                <c:pt idx="1858">
                  <c:v>19</c:v>
                </c:pt>
                <c:pt idx="1859">
                  <c:v>19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19</c:v>
                </c:pt>
                <c:pt idx="1864">
                  <c:v>19</c:v>
                </c:pt>
                <c:pt idx="1865">
                  <c:v>19</c:v>
                </c:pt>
                <c:pt idx="1866">
                  <c:v>19</c:v>
                </c:pt>
                <c:pt idx="1867">
                  <c:v>19</c:v>
                </c:pt>
                <c:pt idx="1868">
                  <c:v>19</c:v>
                </c:pt>
                <c:pt idx="1869">
                  <c:v>19</c:v>
                </c:pt>
                <c:pt idx="1870">
                  <c:v>19</c:v>
                </c:pt>
                <c:pt idx="1871">
                  <c:v>19</c:v>
                </c:pt>
                <c:pt idx="1872">
                  <c:v>19</c:v>
                </c:pt>
                <c:pt idx="1873">
                  <c:v>20</c:v>
                </c:pt>
                <c:pt idx="1874">
                  <c:v>20</c:v>
                </c:pt>
                <c:pt idx="1875">
                  <c:v>20</c:v>
                </c:pt>
                <c:pt idx="1876">
                  <c:v>20</c:v>
                </c:pt>
                <c:pt idx="1877">
                  <c:v>20</c:v>
                </c:pt>
                <c:pt idx="1878">
                  <c:v>20</c:v>
                </c:pt>
                <c:pt idx="1879">
                  <c:v>20</c:v>
                </c:pt>
                <c:pt idx="1880">
                  <c:v>20</c:v>
                </c:pt>
                <c:pt idx="1881">
                  <c:v>20</c:v>
                </c:pt>
                <c:pt idx="1882">
                  <c:v>20</c:v>
                </c:pt>
                <c:pt idx="1883">
                  <c:v>20</c:v>
                </c:pt>
                <c:pt idx="1884">
                  <c:v>20</c:v>
                </c:pt>
                <c:pt idx="1885">
                  <c:v>20</c:v>
                </c:pt>
                <c:pt idx="1886">
                  <c:v>20</c:v>
                </c:pt>
                <c:pt idx="1887">
                  <c:v>20</c:v>
                </c:pt>
                <c:pt idx="1888">
                  <c:v>20</c:v>
                </c:pt>
                <c:pt idx="1889">
                  <c:v>21</c:v>
                </c:pt>
                <c:pt idx="1890">
                  <c:v>21</c:v>
                </c:pt>
                <c:pt idx="1891">
                  <c:v>21</c:v>
                </c:pt>
                <c:pt idx="1892">
                  <c:v>21</c:v>
                </c:pt>
                <c:pt idx="1893">
                  <c:v>21</c:v>
                </c:pt>
                <c:pt idx="1894">
                  <c:v>21</c:v>
                </c:pt>
                <c:pt idx="1895">
                  <c:v>21</c:v>
                </c:pt>
                <c:pt idx="1896">
                  <c:v>21</c:v>
                </c:pt>
                <c:pt idx="1897">
                  <c:v>21</c:v>
                </c:pt>
                <c:pt idx="1898">
                  <c:v>21</c:v>
                </c:pt>
                <c:pt idx="1899">
                  <c:v>21</c:v>
                </c:pt>
                <c:pt idx="1900">
                  <c:v>21</c:v>
                </c:pt>
                <c:pt idx="1901">
                  <c:v>21</c:v>
                </c:pt>
                <c:pt idx="1902">
                  <c:v>21</c:v>
                </c:pt>
                <c:pt idx="1903">
                  <c:v>21</c:v>
                </c:pt>
                <c:pt idx="1904">
                  <c:v>21</c:v>
                </c:pt>
                <c:pt idx="1905">
                  <c:v>22</c:v>
                </c:pt>
                <c:pt idx="1906">
                  <c:v>22</c:v>
                </c:pt>
                <c:pt idx="1907">
                  <c:v>22</c:v>
                </c:pt>
                <c:pt idx="1908">
                  <c:v>22</c:v>
                </c:pt>
                <c:pt idx="1909">
                  <c:v>22</c:v>
                </c:pt>
                <c:pt idx="1910">
                  <c:v>22</c:v>
                </c:pt>
                <c:pt idx="1911">
                  <c:v>22</c:v>
                </c:pt>
                <c:pt idx="1912">
                  <c:v>22</c:v>
                </c:pt>
                <c:pt idx="1913">
                  <c:v>22</c:v>
                </c:pt>
                <c:pt idx="1914">
                  <c:v>22</c:v>
                </c:pt>
                <c:pt idx="1915">
                  <c:v>22</c:v>
                </c:pt>
                <c:pt idx="1916">
                  <c:v>22</c:v>
                </c:pt>
                <c:pt idx="1917">
                  <c:v>22</c:v>
                </c:pt>
                <c:pt idx="1918">
                  <c:v>22</c:v>
                </c:pt>
                <c:pt idx="1919">
                  <c:v>22</c:v>
                </c:pt>
                <c:pt idx="1920">
                  <c:v>22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4</c:v>
                </c:pt>
                <c:pt idx="1938">
                  <c:v>4</c:v>
                </c:pt>
                <c:pt idx="1939">
                  <c:v>4</c:v>
                </c:pt>
                <c:pt idx="1940">
                  <c:v>4</c:v>
                </c:pt>
                <c:pt idx="1941">
                  <c:v>4</c:v>
                </c:pt>
                <c:pt idx="1942">
                  <c:v>4</c:v>
                </c:pt>
                <c:pt idx="1943">
                  <c:v>4</c:v>
                </c:pt>
                <c:pt idx="1944">
                  <c:v>4</c:v>
                </c:pt>
                <c:pt idx="1945">
                  <c:v>4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5</c:v>
                </c:pt>
                <c:pt idx="1954">
                  <c:v>5</c:v>
                </c:pt>
                <c:pt idx="1955">
                  <c:v>5</c:v>
                </c:pt>
                <c:pt idx="1956">
                  <c:v>5</c:v>
                </c:pt>
                <c:pt idx="1957">
                  <c:v>5</c:v>
                </c:pt>
                <c:pt idx="1958">
                  <c:v>5</c:v>
                </c:pt>
                <c:pt idx="1959">
                  <c:v>5</c:v>
                </c:pt>
                <c:pt idx="1960">
                  <c:v>5</c:v>
                </c:pt>
                <c:pt idx="1961">
                  <c:v>5</c:v>
                </c:pt>
                <c:pt idx="1962">
                  <c:v>5</c:v>
                </c:pt>
                <c:pt idx="1963">
                  <c:v>5</c:v>
                </c:pt>
                <c:pt idx="1964">
                  <c:v>5</c:v>
                </c:pt>
                <c:pt idx="1965">
                  <c:v>5</c:v>
                </c:pt>
                <c:pt idx="1966">
                  <c:v>5</c:v>
                </c:pt>
                <c:pt idx="1967">
                  <c:v>5</c:v>
                </c:pt>
                <c:pt idx="1968">
                  <c:v>5</c:v>
                </c:pt>
                <c:pt idx="1969">
                  <c:v>6</c:v>
                </c:pt>
                <c:pt idx="1970">
                  <c:v>6</c:v>
                </c:pt>
                <c:pt idx="1971">
                  <c:v>6</c:v>
                </c:pt>
                <c:pt idx="1972">
                  <c:v>6</c:v>
                </c:pt>
                <c:pt idx="1973">
                  <c:v>6</c:v>
                </c:pt>
                <c:pt idx="1974">
                  <c:v>6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6</c:v>
                </c:pt>
                <c:pt idx="1979">
                  <c:v>6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6</c:v>
                </c:pt>
                <c:pt idx="1984">
                  <c:v>6</c:v>
                </c:pt>
                <c:pt idx="1985">
                  <c:v>7</c:v>
                </c:pt>
                <c:pt idx="1986">
                  <c:v>7</c:v>
                </c:pt>
                <c:pt idx="1987">
                  <c:v>7</c:v>
                </c:pt>
                <c:pt idx="1988">
                  <c:v>7</c:v>
                </c:pt>
                <c:pt idx="1989">
                  <c:v>7</c:v>
                </c:pt>
                <c:pt idx="1990">
                  <c:v>7</c:v>
                </c:pt>
                <c:pt idx="1991">
                  <c:v>7</c:v>
                </c:pt>
                <c:pt idx="1992">
                  <c:v>7</c:v>
                </c:pt>
                <c:pt idx="1993">
                  <c:v>7</c:v>
                </c:pt>
                <c:pt idx="1994">
                  <c:v>7</c:v>
                </c:pt>
                <c:pt idx="1995">
                  <c:v>7</c:v>
                </c:pt>
                <c:pt idx="1996">
                  <c:v>7</c:v>
                </c:pt>
                <c:pt idx="1997">
                  <c:v>7</c:v>
                </c:pt>
                <c:pt idx="1998">
                  <c:v>7</c:v>
                </c:pt>
                <c:pt idx="1999">
                  <c:v>7</c:v>
                </c:pt>
                <c:pt idx="2000">
                  <c:v>7</c:v>
                </c:pt>
                <c:pt idx="2001">
                  <c:v>8</c:v>
                </c:pt>
                <c:pt idx="2002">
                  <c:v>8</c:v>
                </c:pt>
                <c:pt idx="2003">
                  <c:v>8</c:v>
                </c:pt>
                <c:pt idx="2004">
                  <c:v>8</c:v>
                </c:pt>
                <c:pt idx="2005">
                  <c:v>8</c:v>
                </c:pt>
                <c:pt idx="2006">
                  <c:v>8</c:v>
                </c:pt>
                <c:pt idx="2007">
                  <c:v>8</c:v>
                </c:pt>
                <c:pt idx="2008">
                  <c:v>8</c:v>
                </c:pt>
                <c:pt idx="2009">
                  <c:v>8</c:v>
                </c:pt>
                <c:pt idx="2010">
                  <c:v>8</c:v>
                </c:pt>
                <c:pt idx="2011">
                  <c:v>8</c:v>
                </c:pt>
                <c:pt idx="2012">
                  <c:v>8</c:v>
                </c:pt>
                <c:pt idx="2013">
                  <c:v>8</c:v>
                </c:pt>
                <c:pt idx="2014">
                  <c:v>8</c:v>
                </c:pt>
                <c:pt idx="2015">
                  <c:v>8</c:v>
                </c:pt>
                <c:pt idx="2016">
                  <c:v>8</c:v>
                </c:pt>
                <c:pt idx="2017">
                  <c:v>9</c:v>
                </c:pt>
                <c:pt idx="2018">
                  <c:v>9</c:v>
                </c:pt>
                <c:pt idx="2019">
                  <c:v>9</c:v>
                </c:pt>
                <c:pt idx="2020">
                  <c:v>9</c:v>
                </c:pt>
                <c:pt idx="2021">
                  <c:v>9</c:v>
                </c:pt>
                <c:pt idx="2022">
                  <c:v>9</c:v>
                </c:pt>
                <c:pt idx="2023">
                  <c:v>9</c:v>
                </c:pt>
                <c:pt idx="2024">
                  <c:v>9</c:v>
                </c:pt>
                <c:pt idx="2025">
                  <c:v>9</c:v>
                </c:pt>
                <c:pt idx="2026">
                  <c:v>9</c:v>
                </c:pt>
                <c:pt idx="2027">
                  <c:v>9</c:v>
                </c:pt>
                <c:pt idx="2028">
                  <c:v>9</c:v>
                </c:pt>
                <c:pt idx="2029">
                  <c:v>9</c:v>
                </c:pt>
                <c:pt idx="2030">
                  <c:v>9</c:v>
                </c:pt>
                <c:pt idx="2031">
                  <c:v>9</c:v>
                </c:pt>
                <c:pt idx="2032">
                  <c:v>9</c:v>
                </c:pt>
                <c:pt idx="2033">
                  <c:v>10</c:v>
                </c:pt>
                <c:pt idx="2034">
                  <c:v>10</c:v>
                </c:pt>
                <c:pt idx="2035">
                  <c:v>10</c:v>
                </c:pt>
                <c:pt idx="2036">
                  <c:v>10</c:v>
                </c:pt>
                <c:pt idx="2037">
                  <c:v>10</c:v>
                </c:pt>
                <c:pt idx="2038">
                  <c:v>10</c:v>
                </c:pt>
                <c:pt idx="2039">
                  <c:v>10</c:v>
                </c:pt>
                <c:pt idx="2040">
                  <c:v>10</c:v>
                </c:pt>
                <c:pt idx="2041">
                  <c:v>10</c:v>
                </c:pt>
                <c:pt idx="2042">
                  <c:v>10</c:v>
                </c:pt>
                <c:pt idx="2043">
                  <c:v>10</c:v>
                </c:pt>
                <c:pt idx="2044">
                  <c:v>10</c:v>
                </c:pt>
                <c:pt idx="2045">
                  <c:v>10</c:v>
                </c:pt>
                <c:pt idx="2046">
                  <c:v>10</c:v>
                </c:pt>
                <c:pt idx="2047">
                  <c:v>10</c:v>
                </c:pt>
                <c:pt idx="2048">
                  <c:v>10</c:v>
                </c:pt>
                <c:pt idx="2049">
                  <c:v>11</c:v>
                </c:pt>
                <c:pt idx="2050">
                  <c:v>11</c:v>
                </c:pt>
                <c:pt idx="2051">
                  <c:v>11</c:v>
                </c:pt>
                <c:pt idx="2052">
                  <c:v>11</c:v>
                </c:pt>
                <c:pt idx="2053">
                  <c:v>11</c:v>
                </c:pt>
                <c:pt idx="2054">
                  <c:v>11</c:v>
                </c:pt>
                <c:pt idx="2055">
                  <c:v>11</c:v>
                </c:pt>
                <c:pt idx="2056">
                  <c:v>11</c:v>
                </c:pt>
                <c:pt idx="2057">
                  <c:v>11</c:v>
                </c:pt>
                <c:pt idx="2058">
                  <c:v>11</c:v>
                </c:pt>
                <c:pt idx="2059">
                  <c:v>11</c:v>
                </c:pt>
                <c:pt idx="2060">
                  <c:v>11</c:v>
                </c:pt>
                <c:pt idx="2061">
                  <c:v>11</c:v>
                </c:pt>
                <c:pt idx="2062">
                  <c:v>11</c:v>
                </c:pt>
                <c:pt idx="2063">
                  <c:v>11</c:v>
                </c:pt>
                <c:pt idx="2064">
                  <c:v>11</c:v>
                </c:pt>
                <c:pt idx="2065">
                  <c:v>12</c:v>
                </c:pt>
                <c:pt idx="2066">
                  <c:v>12</c:v>
                </c:pt>
                <c:pt idx="2067">
                  <c:v>12</c:v>
                </c:pt>
                <c:pt idx="2068">
                  <c:v>12</c:v>
                </c:pt>
                <c:pt idx="2069">
                  <c:v>12</c:v>
                </c:pt>
                <c:pt idx="2070">
                  <c:v>12</c:v>
                </c:pt>
                <c:pt idx="2071">
                  <c:v>12</c:v>
                </c:pt>
                <c:pt idx="2072">
                  <c:v>12</c:v>
                </c:pt>
                <c:pt idx="2073">
                  <c:v>12</c:v>
                </c:pt>
                <c:pt idx="2074">
                  <c:v>12</c:v>
                </c:pt>
                <c:pt idx="2075">
                  <c:v>12</c:v>
                </c:pt>
                <c:pt idx="2076">
                  <c:v>12</c:v>
                </c:pt>
                <c:pt idx="2077">
                  <c:v>12</c:v>
                </c:pt>
                <c:pt idx="2078">
                  <c:v>12</c:v>
                </c:pt>
                <c:pt idx="2079">
                  <c:v>12</c:v>
                </c:pt>
                <c:pt idx="2080">
                  <c:v>12</c:v>
                </c:pt>
                <c:pt idx="2081">
                  <c:v>13</c:v>
                </c:pt>
                <c:pt idx="2082">
                  <c:v>13</c:v>
                </c:pt>
                <c:pt idx="2083">
                  <c:v>13</c:v>
                </c:pt>
                <c:pt idx="2084">
                  <c:v>13</c:v>
                </c:pt>
                <c:pt idx="2085">
                  <c:v>13</c:v>
                </c:pt>
                <c:pt idx="2086">
                  <c:v>13</c:v>
                </c:pt>
                <c:pt idx="2087">
                  <c:v>13</c:v>
                </c:pt>
                <c:pt idx="2088">
                  <c:v>13</c:v>
                </c:pt>
                <c:pt idx="2089">
                  <c:v>13</c:v>
                </c:pt>
                <c:pt idx="2090">
                  <c:v>13</c:v>
                </c:pt>
                <c:pt idx="2091">
                  <c:v>13</c:v>
                </c:pt>
                <c:pt idx="2092">
                  <c:v>13</c:v>
                </c:pt>
                <c:pt idx="2093">
                  <c:v>13</c:v>
                </c:pt>
                <c:pt idx="2094">
                  <c:v>13</c:v>
                </c:pt>
                <c:pt idx="2095">
                  <c:v>13</c:v>
                </c:pt>
                <c:pt idx="2096">
                  <c:v>13</c:v>
                </c:pt>
                <c:pt idx="2097">
                  <c:v>14</c:v>
                </c:pt>
                <c:pt idx="2098">
                  <c:v>14</c:v>
                </c:pt>
                <c:pt idx="2099">
                  <c:v>14</c:v>
                </c:pt>
                <c:pt idx="2100">
                  <c:v>14</c:v>
                </c:pt>
                <c:pt idx="2101">
                  <c:v>14</c:v>
                </c:pt>
                <c:pt idx="2102">
                  <c:v>14</c:v>
                </c:pt>
                <c:pt idx="2103">
                  <c:v>14</c:v>
                </c:pt>
                <c:pt idx="2104">
                  <c:v>14</c:v>
                </c:pt>
                <c:pt idx="2105">
                  <c:v>14</c:v>
                </c:pt>
                <c:pt idx="2106">
                  <c:v>14</c:v>
                </c:pt>
                <c:pt idx="2107">
                  <c:v>14</c:v>
                </c:pt>
                <c:pt idx="2108">
                  <c:v>14</c:v>
                </c:pt>
                <c:pt idx="2109">
                  <c:v>14</c:v>
                </c:pt>
                <c:pt idx="2110">
                  <c:v>14</c:v>
                </c:pt>
                <c:pt idx="2111">
                  <c:v>14</c:v>
                </c:pt>
                <c:pt idx="2112">
                  <c:v>14</c:v>
                </c:pt>
                <c:pt idx="2113">
                  <c:v>15</c:v>
                </c:pt>
                <c:pt idx="2114">
                  <c:v>15</c:v>
                </c:pt>
                <c:pt idx="2115">
                  <c:v>15</c:v>
                </c:pt>
                <c:pt idx="2116">
                  <c:v>15</c:v>
                </c:pt>
                <c:pt idx="2117">
                  <c:v>15</c:v>
                </c:pt>
                <c:pt idx="2118">
                  <c:v>15</c:v>
                </c:pt>
                <c:pt idx="2119">
                  <c:v>15</c:v>
                </c:pt>
                <c:pt idx="2120">
                  <c:v>15</c:v>
                </c:pt>
                <c:pt idx="2121">
                  <c:v>15</c:v>
                </c:pt>
                <c:pt idx="2122">
                  <c:v>15</c:v>
                </c:pt>
                <c:pt idx="2123">
                  <c:v>15</c:v>
                </c:pt>
                <c:pt idx="2124">
                  <c:v>15</c:v>
                </c:pt>
                <c:pt idx="2125">
                  <c:v>15</c:v>
                </c:pt>
                <c:pt idx="2126">
                  <c:v>15</c:v>
                </c:pt>
                <c:pt idx="2127">
                  <c:v>15</c:v>
                </c:pt>
                <c:pt idx="2128">
                  <c:v>15</c:v>
                </c:pt>
                <c:pt idx="2129">
                  <c:v>16</c:v>
                </c:pt>
                <c:pt idx="2130">
                  <c:v>16</c:v>
                </c:pt>
                <c:pt idx="2131">
                  <c:v>16</c:v>
                </c:pt>
                <c:pt idx="2132">
                  <c:v>16</c:v>
                </c:pt>
                <c:pt idx="2133">
                  <c:v>16</c:v>
                </c:pt>
                <c:pt idx="2134">
                  <c:v>16</c:v>
                </c:pt>
                <c:pt idx="2135">
                  <c:v>16</c:v>
                </c:pt>
                <c:pt idx="2136">
                  <c:v>16</c:v>
                </c:pt>
                <c:pt idx="2137">
                  <c:v>16</c:v>
                </c:pt>
                <c:pt idx="2138">
                  <c:v>16</c:v>
                </c:pt>
                <c:pt idx="2139">
                  <c:v>16</c:v>
                </c:pt>
                <c:pt idx="2140">
                  <c:v>16</c:v>
                </c:pt>
                <c:pt idx="2141">
                  <c:v>16</c:v>
                </c:pt>
                <c:pt idx="2142">
                  <c:v>16</c:v>
                </c:pt>
                <c:pt idx="2143">
                  <c:v>16</c:v>
                </c:pt>
                <c:pt idx="2144">
                  <c:v>16</c:v>
                </c:pt>
                <c:pt idx="2145">
                  <c:v>17</c:v>
                </c:pt>
                <c:pt idx="2146">
                  <c:v>17</c:v>
                </c:pt>
                <c:pt idx="2147">
                  <c:v>17</c:v>
                </c:pt>
                <c:pt idx="2148">
                  <c:v>17</c:v>
                </c:pt>
                <c:pt idx="2149">
                  <c:v>17</c:v>
                </c:pt>
                <c:pt idx="2150">
                  <c:v>17</c:v>
                </c:pt>
                <c:pt idx="2151">
                  <c:v>17</c:v>
                </c:pt>
                <c:pt idx="2152">
                  <c:v>17</c:v>
                </c:pt>
                <c:pt idx="2153">
                  <c:v>17</c:v>
                </c:pt>
                <c:pt idx="2154">
                  <c:v>17</c:v>
                </c:pt>
                <c:pt idx="2155">
                  <c:v>17</c:v>
                </c:pt>
                <c:pt idx="2156">
                  <c:v>17</c:v>
                </c:pt>
                <c:pt idx="2157">
                  <c:v>17</c:v>
                </c:pt>
                <c:pt idx="2158">
                  <c:v>17</c:v>
                </c:pt>
                <c:pt idx="2159">
                  <c:v>17</c:v>
                </c:pt>
                <c:pt idx="2160">
                  <c:v>17</c:v>
                </c:pt>
                <c:pt idx="2161">
                  <c:v>18</c:v>
                </c:pt>
                <c:pt idx="2162">
                  <c:v>18</c:v>
                </c:pt>
                <c:pt idx="2163">
                  <c:v>18</c:v>
                </c:pt>
                <c:pt idx="2164">
                  <c:v>18</c:v>
                </c:pt>
                <c:pt idx="2165">
                  <c:v>18</c:v>
                </c:pt>
                <c:pt idx="2166">
                  <c:v>18</c:v>
                </c:pt>
                <c:pt idx="2167">
                  <c:v>18</c:v>
                </c:pt>
                <c:pt idx="2168">
                  <c:v>18</c:v>
                </c:pt>
                <c:pt idx="2169">
                  <c:v>18</c:v>
                </c:pt>
                <c:pt idx="2170">
                  <c:v>18</c:v>
                </c:pt>
                <c:pt idx="2171">
                  <c:v>18</c:v>
                </c:pt>
                <c:pt idx="2172">
                  <c:v>18</c:v>
                </c:pt>
                <c:pt idx="2173">
                  <c:v>18</c:v>
                </c:pt>
                <c:pt idx="2174">
                  <c:v>18</c:v>
                </c:pt>
                <c:pt idx="2175">
                  <c:v>18</c:v>
                </c:pt>
                <c:pt idx="2176">
                  <c:v>18</c:v>
                </c:pt>
                <c:pt idx="2177">
                  <c:v>19</c:v>
                </c:pt>
                <c:pt idx="2178">
                  <c:v>19</c:v>
                </c:pt>
                <c:pt idx="2179">
                  <c:v>19</c:v>
                </c:pt>
                <c:pt idx="2180">
                  <c:v>19</c:v>
                </c:pt>
                <c:pt idx="2181">
                  <c:v>19</c:v>
                </c:pt>
                <c:pt idx="2182">
                  <c:v>19</c:v>
                </c:pt>
                <c:pt idx="2183">
                  <c:v>19</c:v>
                </c:pt>
                <c:pt idx="2184">
                  <c:v>19</c:v>
                </c:pt>
                <c:pt idx="2185">
                  <c:v>19</c:v>
                </c:pt>
                <c:pt idx="2186">
                  <c:v>19</c:v>
                </c:pt>
                <c:pt idx="2187">
                  <c:v>19</c:v>
                </c:pt>
                <c:pt idx="2188">
                  <c:v>19</c:v>
                </c:pt>
                <c:pt idx="2189">
                  <c:v>19</c:v>
                </c:pt>
                <c:pt idx="2190">
                  <c:v>19</c:v>
                </c:pt>
                <c:pt idx="2191">
                  <c:v>19</c:v>
                </c:pt>
                <c:pt idx="2192">
                  <c:v>19</c:v>
                </c:pt>
                <c:pt idx="2193">
                  <c:v>20</c:v>
                </c:pt>
                <c:pt idx="2194">
                  <c:v>20</c:v>
                </c:pt>
                <c:pt idx="2195">
                  <c:v>20</c:v>
                </c:pt>
                <c:pt idx="2196">
                  <c:v>20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20</c:v>
                </c:pt>
                <c:pt idx="2202">
                  <c:v>20</c:v>
                </c:pt>
                <c:pt idx="2203">
                  <c:v>20</c:v>
                </c:pt>
                <c:pt idx="2204">
                  <c:v>20</c:v>
                </c:pt>
                <c:pt idx="2205">
                  <c:v>20</c:v>
                </c:pt>
                <c:pt idx="2206">
                  <c:v>20</c:v>
                </c:pt>
                <c:pt idx="2207">
                  <c:v>20</c:v>
                </c:pt>
                <c:pt idx="2208">
                  <c:v>20</c:v>
                </c:pt>
                <c:pt idx="2209">
                  <c:v>21</c:v>
                </c:pt>
                <c:pt idx="2210">
                  <c:v>21</c:v>
                </c:pt>
                <c:pt idx="2211">
                  <c:v>21</c:v>
                </c:pt>
                <c:pt idx="2212">
                  <c:v>21</c:v>
                </c:pt>
                <c:pt idx="2213">
                  <c:v>21</c:v>
                </c:pt>
                <c:pt idx="2214">
                  <c:v>21</c:v>
                </c:pt>
                <c:pt idx="2215">
                  <c:v>21</c:v>
                </c:pt>
                <c:pt idx="2216">
                  <c:v>21</c:v>
                </c:pt>
                <c:pt idx="2217">
                  <c:v>21</c:v>
                </c:pt>
                <c:pt idx="2218">
                  <c:v>21</c:v>
                </c:pt>
                <c:pt idx="2219">
                  <c:v>21</c:v>
                </c:pt>
                <c:pt idx="2220">
                  <c:v>21</c:v>
                </c:pt>
                <c:pt idx="2221">
                  <c:v>21</c:v>
                </c:pt>
                <c:pt idx="2222">
                  <c:v>21</c:v>
                </c:pt>
                <c:pt idx="2223">
                  <c:v>21</c:v>
                </c:pt>
                <c:pt idx="2224">
                  <c:v>21</c:v>
                </c:pt>
                <c:pt idx="2225">
                  <c:v>22</c:v>
                </c:pt>
                <c:pt idx="2226">
                  <c:v>22</c:v>
                </c:pt>
                <c:pt idx="2227">
                  <c:v>22</c:v>
                </c:pt>
                <c:pt idx="2228">
                  <c:v>22</c:v>
                </c:pt>
                <c:pt idx="2229">
                  <c:v>22</c:v>
                </c:pt>
                <c:pt idx="2230">
                  <c:v>22</c:v>
                </c:pt>
                <c:pt idx="2231">
                  <c:v>22</c:v>
                </c:pt>
                <c:pt idx="2232">
                  <c:v>22</c:v>
                </c:pt>
                <c:pt idx="2233">
                  <c:v>22</c:v>
                </c:pt>
                <c:pt idx="2234">
                  <c:v>22</c:v>
                </c:pt>
                <c:pt idx="2235">
                  <c:v>22</c:v>
                </c:pt>
                <c:pt idx="2236">
                  <c:v>22</c:v>
                </c:pt>
                <c:pt idx="2237">
                  <c:v>22</c:v>
                </c:pt>
                <c:pt idx="2238">
                  <c:v>22</c:v>
                </c:pt>
                <c:pt idx="2239">
                  <c:v>22</c:v>
                </c:pt>
                <c:pt idx="2240">
                  <c:v>22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3</c:v>
                </c:pt>
                <c:pt idx="2248">
                  <c:v>3</c:v>
                </c:pt>
                <c:pt idx="2249">
                  <c:v>3</c:v>
                </c:pt>
                <c:pt idx="2250">
                  <c:v>3</c:v>
                </c:pt>
                <c:pt idx="2251">
                  <c:v>3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3</c:v>
                </c:pt>
                <c:pt idx="2256">
                  <c:v>3</c:v>
                </c:pt>
                <c:pt idx="2257">
                  <c:v>4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4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5</c:v>
                </c:pt>
                <c:pt idx="2275">
                  <c:v>5</c:v>
                </c:pt>
                <c:pt idx="2276">
                  <c:v>5</c:v>
                </c:pt>
                <c:pt idx="2277">
                  <c:v>5</c:v>
                </c:pt>
                <c:pt idx="2278">
                  <c:v>5</c:v>
                </c:pt>
                <c:pt idx="2279">
                  <c:v>5</c:v>
                </c:pt>
                <c:pt idx="2280">
                  <c:v>5</c:v>
                </c:pt>
                <c:pt idx="2281">
                  <c:v>5</c:v>
                </c:pt>
                <c:pt idx="2282">
                  <c:v>5</c:v>
                </c:pt>
                <c:pt idx="2283">
                  <c:v>5</c:v>
                </c:pt>
                <c:pt idx="2284">
                  <c:v>5</c:v>
                </c:pt>
                <c:pt idx="2285">
                  <c:v>5</c:v>
                </c:pt>
                <c:pt idx="2286">
                  <c:v>5</c:v>
                </c:pt>
                <c:pt idx="2287">
                  <c:v>5</c:v>
                </c:pt>
                <c:pt idx="2288">
                  <c:v>5</c:v>
                </c:pt>
                <c:pt idx="2289">
                  <c:v>6</c:v>
                </c:pt>
                <c:pt idx="2290">
                  <c:v>6</c:v>
                </c:pt>
                <c:pt idx="2291">
                  <c:v>6</c:v>
                </c:pt>
                <c:pt idx="2292">
                  <c:v>6</c:v>
                </c:pt>
                <c:pt idx="2293">
                  <c:v>6</c:v>
                </c:pt>
                <c:pt idx="2294">
                  <c:v>6</c:v>
                </c:pt>
                <c:pt idx="2295">
                  <c:v>6</c:v>
                </c:pt>
                <c:pt idx="2296">
                  <c:v>6</c:v>
                </c:pt>
                <c:pt idx="2297">
                  <c:v>6</c:v>
                </c:pt>
                <c:pt idx="2298">
                  <c:v>6</c:v>
                </c:pt>
                <c:pt idx="2299">
                  <c:v>6</c:v>
                </c:pt>
                <c:pt idx="2300">
                  <c:v>6</c:v>
                </c:pt>
                <c:pt idx="2301">
                  <c:v>6</c:v>
                </c:pt>
                <c:pt idx="2302">
                  <c:v>6</c:v>
                </c:pt>
                <c:pt idx="2303">
                  <c:v>6</c:v>
                </c:pt>
                <c:pt idx="2304">
                  <c:v>6</c:v>
                </c:pt>
                <c:pt idx="2305">
                  <c:v>7</c:v>
                </c:pt>
                <c:pt idx="2306">
                  <c:v>7</c:v>
                </c:pt>
                <c:pt idx="2307">
                  <c:v>7</c:v>
                </c:pt>
                <c:pt idx="2308">
                  <c:v>7</c:v>
                </c:pt>
                <c:pt idx="2309">
                  <c:v>7</c:v>
                </c:pt>
                <c:pt idx="2310">
                  <c:v>7</c:v>
                </c:pt>
                <c:pt idx="2311">
                  <c:v>7</c:v>
                </c:pt>
                <c:pt idx="2312">
                  <c:v>7</c:v>
                </c:pt>
                <c:pt idx="2313">
                  <c:v>7</c:v>
                </c:pt>
                <c:pt idx="2314">
                  <c:v>7</c:v>
                </c:pt>
                <c:pt idx="2315">
                  <c:v>7</c:v>
                </c:pt>
                <c:pt idx="2316">
                  <c:v>7</c:v>
                </c:pt>
                <c:pt idx="2317">
                  <c:v>7</c:v>
                </c:pt>
                <c:pt idx="2318">
                  <c:v>7</c:v>
                </c:pt>
                <c:pt idx="2319">
                  <c:v>7</c:v>
                </c:pt>
                <c:pt idx="2320">
                  <c:v>7</c:v>
                </c:pt>
                <c:pt idx="2321">
                  <c:v>8</c:v>
                </c:pt>
                <c:pt idx="2322">
                  <c:v>8</c:v>
                </c:pt>
                <c:pt idx="2323">
                  <c:v>8</c:v>
                </c:pt>
                <c:pt idx="2324">
                  <c:v>8</c:v>
                </c:pt>
                <c:pt idx="2325">
                  <c:v>8</c:v>
                </c:pt>
                <c:pt idx="2326">
                  <c:v>8</c:v>
                </c:pt>
                <c:pt idx="2327">
                  <c:v>8</c:v>
                </c:pt>
                <c:pt idx="2328">
                  <c:v>8</c:v>
                </c:pt>
                <c:pt idx="2329">
                  <c:v>8</c:v>
                </c:pt>
                <c:pt idx="2330">
                  <c:v>8</c:v>
                </c:pt>
                <c:pt idx="2331">
                  <c:v>8</c:v>
                </c:pt>
                <c:pt idx="2332">
                  <c:v>8</c:v>
                </c:pt>
                <c:pt idx="2333">
                  <c:v>8</c:v>
                </c:pt>
                <c:pt idx="2334">
                  <c:v>8</c:v>
                </c:pt>
                <c:pt idx="2335">
                  <c:v>8</c:v>
                </c:pt>
                <c:pt idx="2336">
                  <c:v>8</c:v>
                </c:pt>
                <c:pt idx="2337">
                  <c:v>9</c:v>
                </c:pt>
                <c:pt idx="2338">
                  <c:v>9</c:v>
                </c:pt>
                <c:pt idx="2339">
                  <c:v>9</c:v>
                </c:pt>
                <c:pt idx="2340">
                  <c:v>9</c:v>
                </c:pt>
                <c:pt idx="2341">
                  <c:v>9</c:v>
                </c:pt>
                <c:pt idx="2342">
                  <c:v>9</c:v>
                </c:pt>
                <c:pt idx="2343">
                  <c:v>9</c:v>
                </c:pt>
                <c:pt idx="2344">
                  <c:v>9</c:v>
                </c:pt>
                <c:pt idx="2345">
                  <c:v>9</c:v>
                </c:pt>
                <c:pt idx="2346">
                  <c:v>9</c:v>
                </c:pt>
                <c:pt idx="2347">
                  <c:v>9</c:v>
                </c:pt>
                <c:pt idx="2348">
                  <c:v>9</c:v>
                </c:pt>
                <c:pt idx="2349">
                  <c:v>9</c:v>
                </c:pt>
                <c:pt idx="2350">
                  <c:v>9</c:v>
                </c:pt>
                <c:pt idx="2351">
                  <c:v>9</c:v>
                </c:pt>
                <c:pt idx="2352">
                  <c:v>9</c:v>
                </c:pt>
                <c:pt idx="2353">
                  <c:v>10</c:v>
                </c:pt>
                <c:pt idx="2354">
                  <c:v>10</c:v>
                </c:pt>
                <c:pt idx="2355">
                  <c:v>10</c:v>
                </c:pt>
                <c:pt idx="2356">
                  <c:v>10</c:v>
                </c:pt>
                <c:pt idx="2357">
                  <c:v>10</c:v>
                </c:pt>
                <c:pt idx="2358">
                  <c:v>10</c:v>
                </c:pt>
                <c:pt idx="2359">
                  <c:v>10</c:v>
                </c:pt>
                <c:pt idx="2360">
                  <c:v>10</c:v>
                </c:pt>
                <c:pt idx="2361">
                  <c:v>10</c:v>
                </c:pt>
                <c:pt idx="2362">
                  <c:v>10</c:v>
                </c:pt>
                <c:pt idx="2363">
                  <c:v>10</c:v>
                </c:pt>
                <c:pt idx="2364">
                  <c:v>10</c:v>
                </c:pt>
                <c:pt idx="2365">
                  <c:v>10</c:v>
                </c:pt>
                <c:pt idx="2366">
                  <c:v>10</c:v>
                </c:pt>
                <c:pt idx="2367">
                  <c:v>10</c:v>
                </c:pt>
                <c:pt idx="2368">
                  <c:v>10</c:v>
                </c:pt>
                <c:pt idx="2369">
                  <c:v>11</c:v>
                </c:pt>
                <c:pt idx="2370">
                  <c:v>11</c:v>
                </c:pt>
                <c:pt idx="2371">
                  <c:v>11</c:v>
                </c:pt>
                <c:pt idx="2372">
                  <c:v>11</c:v>
                </c:pt>
                <c:pt idx="2373">
                  <c:v>11</c:v>
                </c:pt>
                <c:pt idx="2374">
                  <c:v>11</c:v>
                </c:pt>
                <c:pt idx="2375">
                  <c:v>11</c:v>
                </c:pt>
                <c:pt idx="2376">
                  <c:v>11</c:v>
                </c:pt>
                <c:pt idx="2377">
                  <c:v>11</c:v>
                </c:pt>
                <c:pt idx="2378">
                  <c:v>11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12</c:v>
                </c:pt>
                <c:pt idx="2386">
                  <c:v>12</c:v>
                </c:pt>
                <c:pt idx="2387">
                  <c:v>12</c:v>
                </c:pt>
                <c:pt idx="2388">
                  <c:v>12</c:v>
                </c:pt>
                <c:pt idx="2389">
                  <c:v>12</c:v>
                </c:pt>
                <c:pt idx="2390">
                  <c:v>12</c:v>
                </c:pt>
                <c:pt idx="2391">
                  <c:v>12</c:v>
                </c:pt>
                <c:pt idx="2392">
                  <c:v>12</c:v>
                </c:pt>
                <c:pt idx="2393">
                  <c:v>12</c:v>
                </c:pt>
                <c:pt idx="2394">
                  <c:v>12</c:v>
                </c:pt>
                <c:pt idx="2395">
                  <c:v>12</c:v>
                </c:pt>
                <c:pt idx="2396">
                  <c:v>12</c:v>
                </c:pt>
                <c:pt idx="2397">
                  <c:v>12</c:v>
                </c:pt>
                <c:pt idx="2398">
                  <c:v>12</c:v>
                </c:pt>
                <c:pt idx="2399">
                  <c:v>12</c:v>
                </c:pt>
                <c:pt idx="2400">
                  <c:v>12</c:v>
                </c:pt>
                <c:pt idx="2401">
                  <c:v>13</c:v>
                </c:pt>
                <c:pt idx="2402">
                  <c:v>13</c:v>
                </c:pt>
                <c:pt idx="2403">
                  <c:v>13</c:v>
                </c:pt>
                <c:pt idx="2404">
                  <c:v>13</c:v>
                </c:pt>
                <c:pt idx="2405">
                  <c:v>13</c:v>
                </c:pt>
                <c:pt idx="2406">
                  <c:v>13</c:v>
                </c:pt>
                <c:pt idx="2407">
                  <c:v>13</c:v>
                </c:pt>
                <c:pt idx="2408">
                  <c:v>13</c:v>
                </c:pt>
                <c:pt idx="2409">
                  <c:v>13</c:v>
                </c:pt>
                <c:pt idx="2410">
                  <c:v>13</c:v>
                </c:pt>
                <c:pt idx="2411">
                  <c:v>13</c:v>
                </c:pt>
                <c:pt idx="2412">
                  <c:v>13</c:v>
                </c:pt>
                <c:pt idx="2413">
                  <c:v>13</c:v>
                </c:pt>
                <c:pt idx="2414">
                  <c:v>13</c:v>
                </c:pt>
                <c:pt idx="2415">
                  <c:v>13</c:v>
                </c:pt>
                <c:pt idx="2416">
                  <c:v>13</c:v>
                </c:pt>
                <c:pt idx="2417">
                  <c:v>14</c:v>
                </c:pt>
                <c:pt idx="2418">
                  <c:v>14</c:v>
                </c:pt>
                <c:pt idx="2419">
                  <c:v>14</c:v>
                </c:pt>
                <c:pt idx="2420">
                  <c:v>14</c:v>
                </c:pt>
                <c:pt idx="2421">
                  <c:v>14</c:v>
                </c:pt>
                <c:pt idx="2422">
                  <c:v>14</c:v>
                </c:pt>
                <c:pt idx="2423">
                  <c:v>14</c:v>
                </c:pt>
                <c:pt idx="2424">
                  <c:v>14</c:v>
                </c:pt>
                <c:pt idx="2425">
                  <c:v>14</c:v>
                </c:pt>
                <c:pt idx="2426">
                  <c:v>14</c:v>
                </c:pt>
                <c:pt idx="2427">
                  <c:v>14</c:v>
                </c:pt>
                <c:pt idx="2428">
                  <c:v>14</c:v>
                </c:pt>
                <c:pt idx="2429">
                  <c:v>14</c:v>
                </c:pt>
                <c:pt idx="2430">
                  <c:v>14</c:v>
                </c:pt>
                <c:pt idx="2431">
                  <c:v>14</c:v>
                </c:pt>
                <c:pt idx="2432">
                  <c:v>14</c:v>
                </c:pt>
                <c:pt idx="2433">
                  <c:v>15</c:v>
                </c:pt>
                <c:pt idx="2434">
                  <c:v>15</c:v>
                </c:pt>
                <c:pt idx="2435">
                  <c:v>15</c:v>
                </c:pt>
                <c:pt idx="2436">
                  <c:v>15</c:v>
                </c:pt>
                <c:pt idx="2437">
                  <c:v>15</c:v>
                </c:pt>
                <c:pt idx="2438">
                  <c:v>15</c:v>
                </c:pt>
                <c:pt idx="2439">
                  <c:v>15</c:v>
                </c:pt>
                <c:pt idx="2440">
                  <c:v>15</c:v>
                </c:pt>
                <c:pt idx="2441">
                  <c:v>15</c:v>
                </c:pt>
                <c:pt idx="2442">
                  <c:v>15</c:v>
                </c:pt>
                <c:pt idx="2443">
                  <c:v>15</c:v>
                </c:pt>
                <c:pt idx="2444">
                  <c:v>15</c:v>
                </c:pt>
                <c:pt idx="2445">
                  <c:v>15</c:v>
                </c:pt>
                <c:pt idx="2446">
                  <c:v>15</c:v>
                </c:pt>
                <c:pt idx="2447">
                  <c:v>15</c:v>
                </c:pt>
                <c:pt idx="2448">
                  <c:v>15</c:v>
                </c:pt>
                <c:pt idx="2449">
                  <c:v>16</c:v>
                </c:pt>
                <c:pt idx="2450">
                  <c:v>16</c:v>
                </c:pt>
                <c:pt idx="2451">
                  <c:v>16</c:v>
                </c:pt>
                <c:pt idx="2452">
                  <c:v>16</c:v>
                </c:pt>
                <c:pt idx="2453">
                  <c:v>16</c:v>
                </c:pt>
                <c:pt idx="2454">
                  <c:v>16</c:v>
                </c:pt>
                <c:pt idx="2455">
                  <c:v>16</c:v>
                </c:pt>
                <c:pt idx="2456">
                  <c:v>16</c:v>
                </c:pt>
                <c:pt idx="2457">
                  <c:v>16</c:v>
                </c:pt>
                <c:pt idx="2458">
                  <c:v>16</c:v>
                </c:pt>
                <c:pt idx="2459">
                  <c:v>16</c:v>
                </c:pt>
                <c:pt idx="2460">
                  <c:v>16</c:v>
                </c:pt>
                <c:pt idx="2461">
                  <c:v>16</c:v>
                </c:pt>
                <c:pt idx="2462">
                  <c:v>16</c:v>
                </c:pt>
                <c:pt idx="2463">
                  <c:v>16</c:v>
                </c:pt>
                <c:pt idx="2464">
                  <c:v>16</c:v>
                </c:pt>
                <c:pt idx="2465">
                  <c:v>17</c:v>
                </c:pt>
                <c:pt idx="2466">
                  <c:v>17</c:v>
                </c:pt>
                <c:pt idx="2467">
                  <c:v>17</c:v>
                </c:pt>
                <c:pt idx="2468">
                  <c:v>17</c:v>
                </c:pt>
                <c:pt idx="2469">
                  <c:v>17</c:v>
                </c:pt>
                <c:pt idx="2470">
                  <c:v>17</c:v>
                </c:pt>
                <c:pt idx="2471">
                  <c:v>17</c:v>
                </c:pt>
                <c:pt idx="2472">
                  <c:v>17</c:v>
                </c:pt>
                <c:pt idx="2473">
                  <c:v>17</c:v>
                </c:pt>
                <c:pt idx="2474">
                  <c:v>17</c:v>
                </c:pt>
                <c:pt idx="2475">
                  <c:v>17</c:v>
                </c:pt>
                <c:pt idx="2476">
                  <c:v>17</c:v>
                </c:pt>
                <c:pt idx="2477">
                  <c:v>17</c:v>
                </c:pt>
                <c:pt idx="2478">
                  <c:v>17</c:v>
                </c:pt>
                <c:pt idx="2479">
                  <c:v>17</c:v>
                </c:pt>
                <c:pt idx="2480">
                  <c:v>17</c:v>
                </c:pt>
                <c:pt idx="2481">
                  <c:v>18</c:v>
                </c:pt>
                <c:pt idx="2482">
                  <c:v>18</c:v>
                </c:pt>
                <c:pt idx="2483">
                  <c:v>18</c:v>
                </c:pt>
                <c:pt idx="2484">
                  <c:v>18</c:v>
                </c:pt>
                <c:pt idx="2485">
                  <c:v>18</c:v>
                </c:pt>
                <c:pt idx="2486">
                  <c:v>18</c:v>
                </c:pt>
                <c:pt idx="2487">
                  <c:v>18</c:v>
                </c:pt>
                <c:pt idx="2488">
                  <c:v>18</c:v>
                </c:pt>
                <c:pt idx="2489">
                  <c:v>18</c:v>
                </c:pt>
                <c:pt idx="2490">
                  <c:v>18</c:v>
                </c:pt>
                <c:pt idx="2491">
                  <c:v>18</c:v>
                </c:pt>
                <c:pt idx="2492">
                  <c:v>18</c:v>
                </c:pt>
                <c:pt idx="2493">
                  <c:v>18</c:v>
                </c:pt>
                <c:pt idx="2494">
                  <c:v>18</c:v>
                </c:pt>
                <c:pt idx="2495">
                  <c:v>18</c:v>
                </c:pt>
                <c:pt idx="2496">
                  <c:v>18</c:v>
                </c:pt>
                <c:pt idx="2497">
                  <c:v>19</c:v>
                </c:pt>
                <c:pt idx="2498">
                  <c:v>19</c:v>
                </c:pt>
                <c:pt idx="2499">
                  <c:v>19</c:v>
                </c:pt>
                <c:pt idx="2500">
                  <c:v>19</c:v>
                </c:pt>
                <c:pt idx="2501">
                  <c:v>19</c:v>
                </c:pt>
                <c:pt idx="2502">
                  <c:v>19</c:v>
                </c:pt>
                <c:pt idx="2503">
                  <c:v>19</c:v>
                </c:pt>
                <c:pt idx="2504">
                  <c:v>19</c:v>
                </c:pt>
                <c:pt idx="2505">
                  <c:v>19</c:v>
                </c:pt>
                <c:pt idx="2506">
                  <c:v>19</c:v>
                </c:pt>
                <c:pt idx="2507">
                  <c:v>19</c:v>
                </c:pt>
                <c:pt idx="2508">
                  <c:v>19</c:v>
                </c:pt>
                <c:pt idx="2509">
                  <c:v>19</c:v>
                </c:pt>
                <c:pt idx="2510">
                  <c:v>19</c:v>
                </c:pt>
                <c:pt idx="2511">
                  <c:v>19</c:v>
                </c:pt>
                <c:pt idx="2512">
                  <c:v>19</c:v>
                </c:pt>
                <c:pt idx="2513">
                  <c:v>20</c:v>
                </c:pt>
                <c:pt idx="2514">
                  <c:v>20</c:v>
                </c:pt>
                <c:pt idx="2515">
                  <c:v>20</c:v>
                </c:pt>
                <c:pt idx="2516">
                  <c:v>20</c:v>
                </c:pt>
                <c:pt idx="2517">
                  <c:v>20</c:v>
                </c:pt>
                <c:pt idx="2518">
                  <c:v>20</c:v>
                </c:pt>
                <c:pt idx="2519">
                  <c:v>20</c:v>
                </c:pt>
                <c:pt idx="2520">
                  <c:v>20</c:v>
                </c:pt>
                <c:pt idx="2521">
                  <c:v>20</c:v>
                </c:pt>
                <c:pt idx="2522">
                  <c:v>20</c:v>
                </c:pt>
                <c:pt idx="2523">
                  <c:v>20</c:v>
                </c:pt>
                <c:pt idx="2524">
                  <c:v>20</c:v>
                </c:pt>
                <c:pt idx="2525">
                  <c:v>20</c:v>
                </c:pt>
                <c:pt idx="2526">
                  <c:v>20</c:v>
                </c:pt>
                <c:pt idx="2527">
                  <c:v>20</c:v>
                </c:pt>
                <c:pt idx="2528">
                  <c:v>20</c:v>
                </c:pt>
                <c:pt idx="2529">
                  <c:v>21</c:v>
                </c:pt>
                <c:pt idx="2530">
                  <c:v>21</c:v>
                </c:pt>
                <c:pt idx="2531">
                  <c:v>21</c:v>
                </c:pt>
                <c:pt idx="2532">
                  <c:v>21</c:v>
                </c:pt>
                <c:pt idx="2533">
                  <c:v>21</c:v>
                </c:pt>
                <c:pt idx="2534">
                  <c:v>21</c:v>
                </c:pt>
                <c:pt idx="2535">
                  <c:v>21</c:v>
                </c:pt>
                <c:pt idx="2536">
                  <c:v>21</c:v>
                </c:pt>
                <c:pt idx="2537">
                  <c:v>21</c:v>
                </c:pt>
                <c:pt idx="2538">
                  <c:v>21</c:v>
                </c:pt>
                <c:pt idx="2539">
                  <c:v>21</c:v>
                </c:pt>
                <c:pt idx="2540">
                  <c:v>21</c:v>
                </c:pt>
                <c:pt idx="2541">
                  <c:v>21</c:v>
                </c:pt>
                <c:pt idx="2542">
                  <c:v>21</c:v>
                </c:pt>
                <c:pt idx="2543">
                  <c:v>21</c:v>
                </c:pt>
                <c:pt idx="2544">
                  <c:v>21</c:v>
                </c:pt>
                <c:pt idx="2545">
                  <c:v>22</c:v>
                </c:pt>
                <c:pt idx="2546">
                  <c:v>22</c:v>
                </c:pt>
                <c:pt idx="2547">
                  <c:v>22</c:v>
                </c:pt>
                <c:pt idx="2548">
                  <c:v>22</c:v>
                </c:pt>
                <c:pt idx="2549">
                  <c:v>22</c:v>
                </c:pt>
                <c:pt idx="2550">
                  <c:v>22</c:v>
                </c:pt>
                <c:pt idx="2551">
                  <c:v>22</c:v>
                </c:pt>
                <c:pt idx="2552">
                  <c:v>22</c:v>
                </c:pt>
                <c:pt idx="2553">
                  <c:v>22</c:v>
                </c:pt>
                <c:pt idx="2554">
                  <c:v>22</c:v>
                </c:pt>
                <c:pt idx="2555">
                  <c:v>22</c:v>
                </c:pt>
                <c:pt idx="2556">
                  <c:v>22</c:v>
                </c:pt>
                <c:pt idx="2557">
                  <c:v>22</c:v>
                </c:pt>
                <c:pt idx="2558">
                  <c:v>22</c:v>
                </c:pt>
                <c:pt idx="2559">
                  <c:v>22</c:v>
                </c:pt>
                <c:pt idx="2560">
                  <c:v>22</c:v>
                </c:pt>
              </c:strCache>
            </c:strRef>
          </c:xVal>
          <c:yVal>
            <c:numRef>
              <c:f>Feuil1!$J$2:$J$2561</c:f>
              <c:numCache>
                <c:formatCode>General</c:formatCode>
                <c:ptCount val="2560"/>
                <c:pt idx="0">
                  <c:v>-27.326654779763633</c:v>
                </c:pt>
                <c:pt idx="1">
                  <c:v>-14.388528278198958</c:v>
                </c:pt>
                <c:pt idx="2">
                  <c:v>-16.209599069972011</c:v>
                </c:pt>
                <c:pt idx="3">
                  <c:v>-96.981621416248444</c:v>
                </c:pt>
                <c:pt idx="4">
                  <c:v>-9.0215192866206259E-2</c:v>
                </c:pt>
                <c:pt idx="5">
                  <c:v>9.0438820821972126</c:v>
                </c:pt>
                <c:pt idx="6">
                  <c:v>-5.2858173828921515</c:v>
                </c:pt>
                <c:pt idx="7">
                  <c:v>-21.440882618037051</c:v>
                </c:pt>
                <c:pt idx="8">
                  <c:v>5.6832267676261887</c:v>
                </c:pt>
                <c:pt idx="9">
                  <c:v>-0.88610770690490026</c:v>
                </c:pt>
                <c:pt idx="10">
                  <c:v>7.6129935482405555</c:v>
                </c:pt>
                <c:pt idx="11">
                  <c:v>-21.811572282109868</c:v>
                </c:pt>
                <c:pt idx="12">
                  <c:v>1.9204954092257371</c:v>
                </c:pt>
                <c:pt idx="13">
                  <c:v>5.4479941109240082</c:v>
                </c:pt>
                <c:pt idx="14">
                  <c:v>5.4579055992682024</c:v>
                </c:pt>
                <c:pt idx="15">
                  <c:v>-2.3543295136246827</c:v>
                </c:pt>
                <c:pt idx="16">
                  <c:v>-7.1191123436230406</c:v>
                </c:pt>
                <c:pt idx="17">
                  <c:v>0.40238577784018348</c:v>
                </c:pt>
                <c:pt idx="18">
                  <c:v>7.2485811601190626</c:v>
                </c:pt>
                <c:pt idx="19">
                  <c:v>13.597550210464259</c:v>
                </c:pt>
                <c:pt idx="20">
                  <c:v>1.6324014813545289</c:v>
                </c:pt>
                <c:pt idx="21">
                  <c:v>-4.9660066923195263</c:v>
                </c:pt>
                <c:pt idx="22">
                  <c:v>0.71525842657187433</c:v>
                </c:pt>
                <c:pt idx="23">
                  <c:v>-21.433283810306502</c:v>
                </c:pt>
                <c:pt idx="24">
                  <c:v>-17.320346530411236</c:v>
                </c:pt>
                <c:pt idx="25">
                  <c:v>9.8235858319403899</c:v>
                </c:pt>
                <c:pt idx="26">
                  <c:v>9.5404476482412797</c:v>
                </c:pt>
                <c:pt idx="27">
                  <c:v>11.091595574107476</c:v>
                </c:pt>
                <c:pt idx="28">
                  <c:v>10.30429301663375</c:v>
                </c:pt>
                <c:pt idx="29">
                  <c:v>-29.878532645448509</c:v>
                </c:pt>
                <c:pt idx="30">
                  <c:v>10.649212811011664</c:v>
                </c:pt>
                <c:pt idx="31">
                  <c:v>-10.642646449983635</c:v>
                </c:pt>
                <c:pt idx="32">
                  <c:v>-36.042156863757299</c:v>
                </c:pt>
                <c:pt idx="33">
                  <c:v>8.7201067962869079</c:v>
                </c:pt>
                <c:pt idx="34">
                  <c:v>-13.008518717742493</c:v>
                </c:pt>
                <c:pt idx="35">
                  <c:v>3.4389354235560976</c:v>
                </c:pt>
                <c:pt idx="36">
                  <c:v>-6.2022996717851937</c:v>
                </c:pt>
                <c:pt idx="37">
                  <c:v>2.6575797590888866</c:v>
                </c:pt>
                <c:pt idx="38">
                  <c:v>9.3114922674904221</c:v>
                </c:pt>
                <c:pt idx="39">
                  <c:v>5.5021769138722636</c:v>
                </c:pt>
                <c:pt idx="40">
                  <c:v>5.7872973952402145</c:v>
                </c:pt>
                <c:pt idx="41">
                  <c:v>-34.892093832886111</c:v>
                </c:pt>
                <c:pt idx="42">
                  <c:v>8.6487440802087203</c:v>
                </c:pt>
                <c:pt idx="43">
                  <c:v>-4.5976297088603539</c:v>
                </c:pt>
                <c:pt idx="44">
                  <c:v>8.0438129082681424</c:v>
                </c:pt>
                <c:pt idx="45">
                  <c:v>-98.053053306255705</c:v>
                </c:pt>
                <c:pt idx="46">
                  <c:v>-14.64028008214146</c:v>
                </c:pt>
                <c:pt idx="47">
                  <c:v>-9.1063657566337284</c:v>
                </c:pt>
                <c:pt idx="48">
                  <c:v>-10.849135790487656</c:v>
                </c:pt>
                <c:pt idx="49">
                  <c:v>1.2068682484438447</c:v>
                </c:pt>
                <c:pt idx="50">
                  <c:v>2.337438685571454</c:v>
                </c:pt>
                <c:pt idx="51">
                  <c:v>-5.6984656809553851</c:v>
                </c:pt>
                <c:pt idx="52">
                  <c:v>1.0320956706412423</c:v>
                </c:pt>
                <c:pt idx="53">
                  <c:v>10.619478345979084</c:v>
                </c:pt>
                <c:pt idx="54">
                  <c:v>-34.907621831292012</c:v>
                </c:pt>
                <c:pt idx="55">
                  <c:v>-31.004808104293634</c:v>
                </c:pt>
                <c:pt idx="56">
                  <c:v>4.1555360308412475</c:v>
                </c:pt>
                <c:pt idx="57">
                  <c:v>-4.327046077063887</c:v>
                </c:pt>
                <c:pt idx="58">
                  <c:v>1.622489993010336</c:v>
                </c:pt>
                <c:pt idx="59">
                  <c:v>-39.257443682613498</c:v>
                </c:pt>
                <c:pt idx="60">
                  <c:v>-61.725466227119682</c:v>
                </c:pt>
                <c:pt idx="61">
                  <c:v>5.6743064281164139</c:v>
                </c:pt>
                <c:pt idx="62">
                  <c:v>-6.75635187022558</c:v>
                </c:pt>
                <c:pt idx="63">
                  <c:v>-56.146619821118279</c:v>
                </c:pt>
                <c:pt idx="64">
                  <c:v>-1.1329037666753048</c:v>
                </c:pt>
                <c:pt idx="65">
                  <c:v>3.1019448198535371</c:v>
                </c:pt>
                <c:pt idx="66">
                  <c:v>-1.1841131231203017</c:v>
                </c:pt>
                <c:pt idx="67">
                  <c:v>1.596720123315434</c:v>
                </c:pt>
                <c:pt idx="68">
                  <c:v>4.4826151461996151</c:v>
                </c:pt>
                <c:pt idx="69">
                  <c:v>0.84642045566002777</c:v>
                </c:pt>
                <c:pt idx="70">
                  <c:v>-15.248184700585293</c:v>
                </c:pt>
                <c:pt idx="71">
                  <c:v>0.71327612890303571</c:v>
                </c:pt>
                <c:pt idx="72">
                  <c:v>-2.5416566433299299</c:v>
                </c:pt>
                <c:pt idx="73">
                  <c:v>4.4383438315955539</c:v>
                </c:pt>
                <c:pt idx="74">
                  <c:v>-38.162224220580171</c:v>
                </c:pt>
                <c:pt idx="75">
                  <c:v>23.114230935613524</c:v>
                </c:pt>
                <c:pt idx="76">
                  <c:v>8.4465497179871818</c:v>
                </c:pt>
                <c:pt idx="77">
                  <c:v>-18.278787453294694</c:v>
                </c:pt>
                <c:pt idx="78">
                  <c:v>1.2313165863595206</c:v>
                </c:pt>
                <c:pt idx="79">
                  <c:v>-19.557699832640392</c:v>
                </c:pt>
                <c:pt idx="80">
                  <c:v>-13.214347292356901</c:v>
                </c:pt>
                <c:pt idx="81">
                  <c:v>-89.49811733343796</c:v>
                </c:pt>
                <c:pt idx="82">
                  <c:v>-8.8341302101132282</c:v>
                </c:pt>
                <c:pt idx="83">
                  <c:v>-10.909926252332038</c:v>
                </c:pt>
                <c:pt idx="84">
                  <c:v>-1.8478524592364229</c:v>
                </c:pt>
                <c:pt idx="85">
                  <c:v>-9.7595328385160443</c:v>
                </c:pt>
                <c:pt idx="86">
                  <c:v>-22.370249841777543</c:v>
                </c:pt>
                <c:pt idx="87">
                  <c:v>-2.8135618069056232</c:v>
                </c:pt>
                <c:pt idx="88">
                  <c:v>-0.81011962959942097</c:v>
                </c:pt>
                <c:pt idx="89">
                  <c:v>10.963737374467385</c:v>
                </c:pt>
                <c:pt idx="90">
                  <c:v>1.9353626417420267</c:v>
                </c:pt>
                <c:pt idx="91">
                  <c:v>4.660691553450282</c:v>
                </c:pt>
                <c:pt idx="92">
                  <c:v>13.303509389586536</c:v>
                </c:pt>
                <c:pt idx="93">
                  <c:v>4.6745676371321521</c:v>
                </c:pt>
                <c:pt idx="94">
                  <c:v>-12.739587000670058</c:v>
                </c:pt>
                <c:pt idx="95">
                  <c:v>-26.800024365742182</c:v>
                </c:pt>
                <c:pt idx="96">
                  <c:v>-7.0256139702428211</c:v>
                </c:pt>
                <c:pt idx="97">
                  <c:v>-4.6587505536495444</c:v>
                </c:pt>
                <c:pt idx="98">
                  <c:v>-1.5954398894043091</c:v>
                </c:pt>
                <c:pt idx="99">
                  <c:v>6.2977390449661508</c:v>
                </c:pt>
                <c:pt idx="100">
                  <c:v>4.2384621499876625</c:v>
                </c:pt>
                <c:pt idx="101">
                  <c:v>-9.6280404264830839</c:v>
                </c:pt>
                <c:pt idx="102">
                  <c:v>4.8100246445027892</c:v>
                </c:pt>
                <c:pt idx="103">
                  <c:v>-4.0865272932448047</c:v>
                </c:pt>
                <c:pt idx="104">
                  <c:v>5.9524888676434307</c:v>
                </c:pt>
                <c:pt idx="105">
                  <c:v>-17.031261453705607</c:v>
                </c:pt>
                <c:pt idx="106">
                  <c:v>-3.8344451063574971</c:v>
                </c:pt>
                <c:pt idx="107">
                  <c:v>2.5449191749098929</c:v>
                </c:pt>
                <c:pt idx="108">
                  <c:v>-9.512076012856026</c:v>
                </c:pt>
                <c:pt idx="109">
                  <c:v>-9.7753912198667532</c:v>
                </c:pt>
                <c:pt idx="110">
                  <c:v>-13.854959822336571</c:v>
                </c:pt>
                <c:pt idx="111">
                  <c:v>-7.8205153354470953</c:v>
                </c:pt>
                <c:pt idx="112">
                  <c:v>5.7367488046848303</c:v>
                </c:pt>
                <c:pt idx="113">
                  <c:v>-4.6144792390454823</c:v>
                </c:pt>
                <c:pt idx="114">
                  <c:v>3.8687636347492651</c:v>
                </c:pt>
                <c:pt idx="115">
                  <c:v>-3.3477910286576233</c:v>
                </c:pt>
                <c:pt idx="116">
                  <c:v>-7.4643625209457625</c:v>
                </c:pt>
                <c:pt idx="117">
                  <c:v>0.67363017552626392</c:v>
                </c:pt>
                <c:pt idx="118">
                  <c:v>-1.2700126887699739</c:v>
                </c:pt>
                <c:pt idx="119">
                  <c:v>-21.689330592531487</c:v>
                </c:pt>
                <c:pt idx="120">
                  <c:v>-10.824357069627172</c:v>
                </c:pt>
                <c:pt idx="121">
                  <c:v>0.64521724227291077</c:v>
                </c:pt>
                <c:pt idx="122">
                  <c:v>9.1202005424474972</c:v>
                </c:pt>
                <c:pt idx="123">
                  <c:v>0.60061554472404255</c:v>
                </c:pt>
                <c:pt idx="124">
                  <c:v>16.528377313842118</c:v>
                </c:pt>
                <c:pt idx="125">
                  <c:v>-35.246594732663411</c:v>
                </c:pt>
                <c:pt idx="126">
                  <c:v>-7.7081851342129095</c:v>
                </c:pt>
                <c:pt idx="127">
                  <c:v>-18.655424010374023</c:v>
                </c:pt>
                <c:pt idx="128">
                  <c:v>5.0858944034161597</c:v>
                </c:pt>
                <c:pt idx="129">
                  <c:v>5.0403015570328726</c:v>
                </c:pt>
                <c:pt idx="130">
                  <c:v>3.623619489702893</c:v>
                </c:pt>
                <c:pt idx="131">
                  <c:v>9.2995984814773909</c:v>
                </c:pt>
                <c:pt idx="132">
                  <c:v>-10.785041499195207</c:v>
                </c:pt>
                <c:pt idx="133">
                  <c:v>-18.04950168959903</c:v>
                </c:pt>
                <c:pt idx="134">
                  <c:v>-1.6621772442552085</c:v>
                </c:pt>
                <c:pt idx="135">
                  <c:v>4.6487977674372498</c:v>
                </c:pt>
                <c:pt idx="136">
                  <c:v>-7.0256139702428211</c:v>
                </c:pt>
                <c:pt idx="137">
                  <c:v>4.0190878746361918</c:v>
                </c:pt>
                <c:pt idx="138">
                  <c:v>3.8205277248075262</c:v>
                </c:pt>
                <c:pt idx="139">
                  <c:v>8.4990806062114057</c:v>
                </c:pt>
                <c:pt idx="140">
                  <c:v>-98.766350084092778</c:v>
                </c:pt>
                <c:pt idx="141">
                  <c:v>-26.547281412965258</c:v>
                </c:pt>
                <c:pt idx="142">
                  <c:v>3.7058848429596938</c:v>
                </c:pt>
                <c:pt idx="143">
                  <c:v>-25.678374268124344</c:v>
                </c:pt>
                <c:pt idx="144">
                  <c:v>-22.610768625596624</c:v>
                </c:pt>
                <c:pt idx="145">
                  <c:v>-11.005076540436292</c:v>
                </c:pt>
                <c:pt idx="146">
                  <c:v>6.8527823922409565</c:v>
                </c:pt>
                <c:pt idx="147">
                  <c:v>7.947671471329472</c:v>
                </c:pt>
                <c:pt idx="148">
                  <c:v>-3.223567041410405</c:v>
                </c:pt>
                <c:pt idx="149">
                  <c:v>-1.8851857319995498</c:v>
                </c:pt>
                <c:pt idx="150">
                  <c:v>7.5356839391558506</c:v>
                </c:pt>
                <c:pt idx="151">
                  <c:v>29.493264833936113</c:v>
                </c:pt>
                <c:pt idx="152">
                  <c:v>3.4468646142314521</c:v>
                </c:pt>
                <c:pt idx="153">
                  <c:v>-98.196769887246489</c:v>
                </c:pt>
                <c:pt idx="154">
                  <c:v>2.0163064632196024</c:v>
                </c:pt>
                <c:pt idx="155">
                  <c:v>5.1106731242766417</c:v>
                </c:pt>
                <c:pt idx="156">
                  <c:v>-40.551884060365097</c:v>
                </c:pt>
                <c:pt idx="157">
                  <c:v>-25.436203569581227</c:v>
                </c:pt>
                <c:pt idx="158">
                  <c:v>-13.704965965394452</c:v>
                </c:pt>
                <c:pt idx="159">
                  <c:v>-22.96031378120183</c:v>
                </c:pt>
                <c:pt idx="160">
                  <c:v>-27.468719446030399</c:v>
                </c:pt>
                <c:pt idx="161">
                  <c:v>-33.895658871349916</c:v>
                </c:pt>
                <c:pt idx="162">
                  <c:v>-98.296875919522847</c:v>
                </c:pt>
                <c:pt idx="163">
                  <c:v>1.3370391286975787</c:v>
                </c:pt>
                <c:pt idx="164">
                  <c:v>-85.330666867649626</c:v>
                </c:pt>
                <c:pt idx="165">
                  <c:v>-1.5736346150470846</c:v>
                </c:pt>
                <c:pt idx="166">
                  <c:v>-99.045854055399033</c:v>
                </c:pt>
                <c:pt idx="167">
                  <c:v>-1.8495043739604553</c:v>
                </c:pt>
                <c:pt idx="168">
                  <c:v>-98.520875556101601</c:v>
                </c:pt>
                <c:pt idx="169">
                  <c:v>29.021477988752526</c:v>
                </c:pt>
                <c:pt idx="170">
                  <c:v>-5.6964833832865462</c:v>
                </c:pt>
                <c:pt idx="171">
                  <c:v>-3.5172774793433224</c:v>
                </c:pt>
                <c:pt idx="172">
                  <c:v>-24.688877348429081</c:v>
                </c:pt>
                <c:pt idx="173">
                  <c:v>-89.298896417719675</c:v>
                </c:pt>
                <c:pt idx="174">
                  <c:v>-54.675094184950431</c:v>
                </c:pt>
                <c:pt idx="175">
                  <c:v>-14.209130339169066</c:v>
                </c:pt>
                <c:pt idx="176">
                  <c:v>-7.9255771118955414</c:v>
                </c:pt>
                <c:pt idx="177">
                  <c:v>-75.088134812760629</c:v>
                </c:pt>
                <c:pt idx="178">
                  <c:v>11.573293907635254</c:v>
                </c:pt>
                <c:pt idx="179">
                  <c:v>12.14386525331596</c:v>
                </c:pt>
                <c:pt idx="180">
                  <c:v>4.6874525719796027</c:v>
                </c:pt>
                <c:pt idx="181">
                  <c:v>-21.377449092634215</c:v>
                </c:pt>
                <c:pt idx="182">
                  <c:v>-8.245057419523361</c:v>
                </c:pt>
                <c:pt idx="183">
                  <c:v>2.8865351398397436</c:v>
                </c:pt>
                <c:pt idx="184">
                  <c:v>2.1111263683790482</c:v>
                </c:pt>
                <c:pt idx="185">
                  <c:v>-6.9608589130607603</c:v>
                </c:pt>
                <c:pt idx="186">
                  <c:v>3.5347464775499624</c:v>
                </c:pt>
                <c:pt idx="187">
                  <c:v>5.441056069083074</c:v>
                </c:pt>
                <c:pt idx="188">
                  <c:v>8.4419243567598929</c:v>
                </c:pt>
                <c:pt idx="189">
                  <c:v>-11.596131628694998</c:v>
                </c:pt>
                <c:pt idx="190">
                  <c:v>-5.1077409756414855</c:v>
                </c:pt>
                <c:pt idx="191">
                  <c:v>-6.9773780603010813</c:v>
                </c:pt>
                <c:pt idx="192">
                  <c:v>-14.946214689032217</c:v>
                </c:pt>
                <c:pt idx="193">
                  <c:v>-23.450602071294576</c:v>
                </c:pt>
                <c:pt idx="194">
                  <c:v>-35.852847436383215</c:v>
                </c:pt>
                <c:pt idx="195">
                  <c:v>9.5146777785463765</c:v>
                </c:pt>
                <c:pt idx="196">
                  <c:v>-4.3534767126484013</c:v>
                </c:pt>
                <c:pt idx="197">
                  <c:v>-2.7544232597852716</c:v>
                </c:pt>
                <c:pt idx="198">
                  <c:v>-1.9796752542141896</c:v>
                </c:pt>
                <c:pt idx="199">
                  <c:v>21.689619677608192</c:v>
                </c:pt>
                <c:pt idx="200">
                  <c:v>-6.9195610449599574</c:v>
                </c:pt>
                <c:pt idx="201">
                  <c:v>4.9088091449999123</c:v>
                </c:pt>
                <c:pt idx="202">
                  <c:v>16.868341364047936</c:v>
                </c:pt>
                <c:pt idx="203">
                  <c:v>11.19764849939034</c:v>
                </c:pt>
                <c:pt idx="204">
                  <c:v>12.098272406932672</c:v>
                </c:pt>
                <c:pt idx="205">
                  <c:v>-61.833831833016198</c:v>
                </c:pt>
                <c:pt idx="206">
                  <c:v>7.3070589413498004</c:v>
                </c:pt>
                <c:pt idx="207">
                  <c:v>-2.7398864102137885</c:v>
                </c:pt>
                <c:pt idx="208">
                  <c:v>-1.6760533279370784</c:v>
                </c:pt>
                <c:pt idx="209">
                  <c:v>8.5763902152961098</c:v>
                </c:pt>
                <c:pt idx="210">
                  <c:v>1.7586077662705857</c:v>
                </c:pt>
                <c:pt idx="211">
                  <c:v>3.2562336550781406</c:v>
                </c:pt>
                <c:pt idx="212">
                  <c:v>9.0111741706613753</c:v>
                </c:pt>
                <c:pt idx="213">
                  <c:v>9.8394442132911006</c:v>
                </c:pt>
                <c:pt idx="214">
                  <c:v>-27.569155861251556</c:v>
                </c:pt>
                <c:pt idx="215">
                  <c:v>10.319160249150039</c:v>
                </c:pt>
                <c:pt idx="216">
                  <c:v>-1.8841945831651306</c:v>
                </c:pt>
                <c:pt idx="217">
                  <c:v>-1.045021903356794</c:v>
                </c:pt>
                <c:pt idx="218">
                  <c:v>-98.564155721871245</c:v>
                </c:pt>
                <c:pt idx="219">
                  <c:v>-7.3090825368867396</c:v>
                </c:pt>
                <c:pt idx="220">
                  <c:v>-17.0206891994718</c:v>
                </c:pt>
                <c:pt idx="221">
                  <c:v>-79.560528736605292</c:v>
                </c:pt>
                <c:pt idx="222">
                  <c:v>-37.52359398826934</c:v>
                </c:pt>
                <c:pt idx="223">
                  <c:v>-77.845180487170296</c:v>
                </c:pt>
                <c:pt idx="224">
                  <c:v>3.1624048987531141</c:v>
                </c:pt>
                <c:pt idx="225">
                  <c:v>-8.5655288759855992</c:v>
                </c:pt>
                <c:pt idx="226">
                  <c:v>-1.3545907226404206</c:v>
                </c:pt>
                <c:pt idx="227">
                  <c:v>-5.1824075211677387</c:v>
                </c:pt>
                <c:pt idx="228">
                  <c:v>61.114877247249296</c:v>
                </c:pt>
                <c:pt idx="229">
                  <c:v>16.129935482405561</c:v>
                </c:pt>
                <c:pt idx="230">
                  <c:v>-3.3045108628879807</c:v>
                </c:pt>
                <c:pt idx="231">
                  <c:v>13.871437671708792</c:v>
                </c:pt>
                <c:pt idx="232">
                  <c:v>-7.6797722009595564</c:v>
                </c:pt>
                <c:pt idx="233">
                  <c:v>13.166730850436673</c:v>
                </c:pt>
                <c:pt idx="234">
                  <c:v>-0.93665629746028434</c:v>
                </c:pt>
                <c:pt idx="235">
                  <c:v>-0.31322368061054767</c:v>
                </c:pt>
                <c:pt idx="236">
                  <c:v>-99.04023754533732</c:v>
                </c:pt>
                <c:pt idx="237">
                  <c:v>3.6061091936281522</c:v>
                </c:pt>
                <c:pt idx="238">
                  <c:v>7.8832467970922169</c:v>
                </c:pt>
                <c:pt idx="239">
                  <c:v>-10.848144641653237</c:v>
                </c:pt>
                <c:pt idx="240">
                  <c:v>-7.0071125253336612</c:v>
                </c:pt>
                <c:pt idx="241">
                  <c:v>-34.046643877126456</c:v>
                </c:pt>
                <c:pt idx="242">
                  <c:v>-4.978891627166977</c:v>
                </c:pt>
                <c:pt idx="243">
                  <c:v>-7.8628043523823186</c:v>
                </c:pt>
                <c:pt idx="244">
                  <c:v>-66.822283916648516</c:v>
                </c:pt>
                <c:pt idx="245">
                  <c:v>6.1797923336702549</c:v>
                </c:pt>
                <c:pt idx="246">
                  <c:v>-1.4315699487803191</c:v>
                </c:pt>
                <c:pt idx="247">
                  <c:v>9.3323063930132264</c:v>
                </c:pt>
                <c:pt idx="248">
                  <c:v>11.693553299544794</c:v>
                </c:pt>
                <c:pt idx="249">
                  <c:v>3.0428062727331855</c:v>
                </c:pt>
                <c:pt idx="250">
                  <c:v>4.5420840762647732</c:v>
                </c:pt>
                <c:pt idx="251">
                  <c:v>-19.161240298872674</c:v>
                </c:pt>
                <c:pt idx="252">
                  <c:v>-2.3890197228293584</c:v>
                </c:pt>
                <c:pt idx="253">
                  <c:v>-5.0569239489434453E-2</c:v>
                </c:pt>
                <c:pt idx="254">
                  <c:v>-1.298425622023327</c:v>
                </c:pt>
                <c:pt idx="255">
                  <c:v>0.85434964633538202</c:v>
                </c:pt>
                <c:pt idx="256">
                  <c:v>-2.9073905632306496</c:v>
                </c:pt>
                <c:pt idx="257">
                  <c:v>-6.321237531915509</c:v>
                </c:pt>
                <c:pt idx="258">
                  <c:v>10.20220468668856</c:v>
                </c:pt>
                <c:pt idx="259">
                  <c:v>4.0745922093636722</c:v>
                </c:pt>
                <c:pt idx="260">
                  <c:v>-13.454866076175984</c:v>
                </c:pt>
                <c:pt idx="261">
                  <c:v>5.82562181683776</c:v>
                </c:pt>
                <c:pt idx="262">
                  <c:v>-3.193171810488213</c:v>
                </c:pt>
                <c:pt idx="263">
                  <c:v>8.4161544870649916</c:v>
                </c:pt>
                <c:pt idx="264">
                  <c:v>7.6248873342535868</c:v>
                </c:pt>
                <c:pt idx="265">
                  <c:v>19.032349652530062</c:v>
                </c:pt>
                <c:pt idx="266">
                  <c:v>9.8473734039664542</c:v>
                </c:pt>
                <c:pt idx="267">
                  <c:v>-36.708208880487064</c:v>
                </c:pt>
                <c:pt idx="268">
                  <c:v>3.0675849935936679</c:v>
                </c:pt>
                <c:pt idx="269">
                  <c:v>3.7957490039470438</c:v>
                </c:pt>
                <c:pt idx="270">
                  <c:v>14.363708259470375</c:v>
                </c:pt>
                <c:pt idx="271">
                  <c:v>-13.036931650995848</c:v>
                </c:pt>
                <c:pt idx="272">
                  <c:v>-15.687263634233043</c:v>
                </c:pt>
                <c:pt idx="273">
                  <c:v>-69.898149132796391</c:v>
                </c:pt>
                <c:pt idx="274">
                  <c:v>-15.738142607733232</c:v>
                </c:pt>
                <c:pt idx="275">
                  <c:v>-47.612497973823345</c:v>
                </c:pt>
                <c:pt idx="276">
                  <c:v>-22.156492076487783</c:v>
                </c:pt>
                <c:pt idx="277">
                  <c:v>1.0644731992322727</c:v>
                </c:pt>
                <c:pt idx="278">
                  <c:v>0.82065058596512608</c:v>
                </c:pt>
                <c:pt idx="279">
                  <c:v>6.6965112593475133</c:v>
                </c:pt>
                <c:pt idx="280">
                  <c:v>27.148537074644864</c:v>
                </c:pt>
                <c:pt idx="281">
                  <c:v>9.3204126070001951</c:v>
                </c:pt>
                <c:pt idx="282">
                  <c:v>6.7734904854874127</c:v>
                </c:pt>
                <c:pt idx="283">
                  <c:v>10.519372313702737</c:v>
                </c:pt>
                <c:pt idx="284">
                  <c:v>-1.4788147098876387</c:v>
                </c:pt>
                <c:pt idx="285">
                  <c:v>1.7153276005009432</c:v>
                </c:pt>
                <c:pt idx="286">
                  <c:v>-1.0321369685093431</c:v>
                </c:pt>
                <c:pt idx="287">
                  <c:v>-22.996655905130538</c:v>
                </c:pt>
                <c:pt idx="288">
                  <c:v>-9.4324537231576766</c:v>
                </c:pt>
                <c:pt idx="289">
                  <c:v>-36.001519761546106</c:v>
                </c:pt>
                <c:pt idx="290">
                  <c:v>8.9665724731125067</c:v>
                </c:pt>
                <c:pt idx="291">
                  <c:v>-8.0603733533765656</c:v>
                </c:pt>
                <c:pt idx="292">
                  <c:v>-5.3667612043697268</c:v>
                </c:pt>
                <c:pt idx="293">
                  <c:v>6.2531373474172831</c:v>
                </c:pt>
                <c:pt idx="294">
                  <c:v>-2.0262592494318965</c:v>
                </c:pt>
                <c:pt idx="295">
                  <c:v>-36.578368383178137</c:v>
                </c:pt>
                <c:pt idx="296">
                  <c:v>-20.976694580584013</c:v>
                </c:pt>
                <c:pt idx="297">
                  <c:v>-4.2371819160765369</c:v>
                </c:pt>
                <c:pt idx="298">
                  <c:v>4.7634406492850818</c:v>
                </c:pt>
                <c:pt idx="299">
                  <c:v>2.7226651992157533</c:v>
                </c:pt>
                <c:pt idx="300">
                  <c:v>-2.5092791147388995</c:v>
                </c:pt>
                <c:pt idx="301">
                  <c:v>-26.666219273095574</c:v>
                </c:pt>
                <c:pt idx="302">
                  <c:v>6.3836386106158232</c:v>
                </c:pt>
                <c:pt idx="303">
                  <c:v>12.645716946476931</c:v>
                </c:pt>
                <c:pt idx="304">
                  <c:v>-6.7375200423716128</c:v>
                </c:pt>
                <c:pt idx="305">
                  <c:v>-9.7978572601135898</c:v>
                </c:pt>
                <c:pt idx="306">
                  <c:v>-24.522694727191446</c:v>
                </c:pt>
                <c:pt idx="307">
                  <c:v>-11.5089105312661</c:v>
                </c:pt>
                <c:pt idx="308">
                  <c:v>8.127730176248976</c:v>
                </c:pt>
                <c:pt idx="309">
                  <c:v>-1.7659174889244278</c:v>
                </c:pt>
                <c:pt idx="310">
                  <c:v>7.8049460391730925</c:v>
                </c:pt>
                <c:pt idx="311">
                  <c:v>-4.273854422950051</c:v>
                </c:pt>
                <c:pt idx="312">
                  <c:v>1.2164493538432313</c:v>
                </c:pt>
                <c:pt idx="313">
                  <c:v>10.23392144938998</c:v>
                </c:pt>
                <c:pt idx="314">
                  <c:v>11.755004527278791</c:v>
                </c:pt>
                <c:pt idx="315">
                  <c:v>10.3736734350431</c:v>
                </c:pt>
                <c:pt idx="316">
                  <c:v>-67.765857607015676</c:v>
                </c:pt>
                <c:pt idx="317">
                  <c:v>9.8334973202845823</c:v>
                </c:pt>
                <c:pt idx="318">
                  <c:v>6.43121375466795</c:v>
                </c:pt>
                <c:pt idx="319">
                  <c:v>4.3048691218937547</c:v>
                </c:pt>
                <c:pt idx="320">
                  <c:v>-10.761980078058972</c:v>
                </c:pt>
                <c:pt idx="321">
                  <c:v>-12.176264462228673</c:v>
                </c:pt>
                <c:pt idx="322">
                  <c:v>2.8447527979389937</c:v>
                </c:pt>
                <c:pt idx="323">
                  <c:v>-96.930389092043967</c:v>
                </c:pt>
                <c:pt idx="324">
                  <c:v>-6.3090941858573961</c:v>
                </c:pt>
                <c:pt idx="325">
                  <c:v>5.0486579843010917</c:v>
                </c:pt>
                <c:pt idx="326">
                  <c:v>4.2526434914026838</c:v>
                </c:pt>
                <c:pt idx="327">
                  <c:v>-14.169497539827697</c:v>
                </c:pt>
                <c:pt idx="328">
                  <c:v>3.0237761377073102</c:v>
                </c:pt>
                <c:pt idx="329">
                  <c:v>-5.4299617137808411</c:v>
                </c:pt>
                <c:pt idx="330">
                  <c:v>-1.1506645242474725</c:v>
                </c:pt>
                <c:pt idx="331">
                  <c:v>-18.709657310166328</c:v>
                </c:pt>
                <c:pt idx="332">
                  <c:v>4.2507253841908801</c:v>
                </c:pt>
                <c:pt idx="333">
                  <c:v>-3.1835384842237677</c:v>
                </c:pt>
                <c:pt idx="334">
                  <c:v>-2.1989101154980264</c:v>
                </c:pt>
                <c:pt idx="335">
                  <c:v>-4.7794036844441905</c:v>
                </c:pt>
                <c:pt idx="336">
                  <c:v>-5.1054819104507674</c:v>
                </c:pt>
                <c:pt idx="337">
                  <c:v>-5.0930142135740448</c:v>
                </c:pt>
                <c:pt idx="338">
                  <c:v>8.8007953751238279</c:v>
                </c:pt>
                <c:pt idx="339">
                  <c:v>6.9833887919401132</c:v>
                </c:pt>
                <c:pt idx="340">
                  <c:v>9.4635014168019005</c:v>
                </c:pt>
                <c:pt idx="341">
                  <c:v>-0.45694908264524564</c:v>
                </c:pt>
                <c:pt idx="342">
                  <c:v>7.4143235455252752</c:v>
                </c:pt>
                <c:pt idx="343">
                  <c:v>-19.251202912965486</c:v>
                </c:pt>
                <c:pt idx="344">
                  <c:v>-12.519605653141481</c:v>
                </c:pt>
                <c:pt idx="345">
                  <c:v>7.2768192347791194E-2</c:v>
                </c:pt>
                <c:pt idx="346">
                  <c:v>3.7302789607215598</c:v>
                </c:pt>
                <c:pt idx="347">
                  <c:v>-1.6247566900982109</c:v>
                </c:pt>
                <c:pt idx="348">
                  <c:v>6.0774028188983111</c:v>
                </c:pt>
                <c:pt idx="349">
                  <c:v>-32.234231260592047</c:v>
                </c:pt>
                <c:pt idx="350">
                  <c:v>-1.7555076650361423</c:v>
                </c:pt>
                <c:pt idx="351">
                  <c:v>-11.160626693578775</c:v>
                </c:pt>
                <c:pt idx="352">
                  <c:v>-6.9868254006945945</c:v>
                </c:pt>
                <c:pt idx="353">
                  <c:v>-3.2570659273428983</c:v>
                </c:pt>
                <c:pt idx="354">
                  <c:v>3.9355164323845226</c:v>
                </c:pt>
                <c:pt idx="355">
                  <c:v>4.8015418385137547</c:v>
                </c:pt>
                <c:pt idx="356">
                  <c:v>0.75369625253799555</c:v>
                </c:pt>
                <c:pt idx="357">
                  <c:v>-5.6176165360022727</c:v>
                </c:pt>
                <c:pt idx="358">
                  <c:v>3.9812313209325039</c:v>
                </c:pt>
                <c:pt idx="359">
                  <c:v>-3.340183906521045</c:v>
                </c:pt>
                <c:pt idx="360">
                  <c:v>-1.3264910186627836</c:v>
                </c:pt>
                <c:pt idx="361">
                  <c:v>-36.749455637177228</c:v>
                </c:pt>
                <c:pt idx="362">
                  <c:v>-5.0169292941725105</c:v>
                </c:pt>
                <c:pt idx="363">
                  <c:v>-9.79972962680427</c:v>
                </c:pt>
                <c:pt idx="364">
                  <c:v>3.7475419256277904</c:v>
                </c:pt>
                <c:pt idx="365">
                  <c:v>-70.72137214996242</c:v>
                </c:pt>
                <c:pt idx="366">
                  <c:v>-7.817046138870162</c:v>
                </c:pt>
                <c:pt idx="367">
                  <c:v>1.8588456910720503</c:v>
                </c:pt>
                <c:pt idx="368">
                  <c:v>2.1871617088257307</c:v>
                </c:pt>
                <c:pt idx="369">
                  <c:v>-3.6253425120091491</c:v>
                </c:pt>
                <c:pt idx="370">
                  <c:v>4.1778373101423512</c:v>
                </c:pt>
                <c:pt idx="371">
                  <c:v>-10.674386515386617</c:v>
                </c:pt>
                <c:pt idx="372">
                  <c:v>4.8188048034199849</c:v>
                </c:pt>
                <c:pt idx="373">
                  <c:v>3.8971542881484549</c:v>
                </c:pt>
                <c:pt idx="374">
                  <c:v>-30.24035881392242</c:v>
                </c:pt>
                <c:pt idx="375">
                  <c:v>-28.780039856669436</c:v>
                </c:pt>
                <c:pt idx="376">
                  <c:v>11.61753581565711</c:v>
                </c:pt>
                <c:pt idx="377">
                  <c:v>-1.3130642681801596</c:v>
                </c:pt>
                <c:pt idx="378">
                  <c:v>-8.9199577856571128</c:v>
                </c:pt>
                <c:pt idx="379">
                  <c:v>-33.846720056648103</c:v>
                </c:pt>
                <c:pt idx="380">
                  <c:v>-65.703283999349438</c:v>
                </c:pt>
                <c:pt idx="381">
                  <c:v>11.321507935968786</c:v>
                </c:pt>
                <c:pt idx="382">
                  <c:v>-12.122237775762876</c:v>
                </c:pt>
                <c:pt idx="383">
                  <c:v>-88.052749546747265</c:v>
                </c:pt>
                <c:pt idx="384">
                  <c:v>4.4412573672300173</c:v>
                </c:pt>
                <c:pt idx="385">
                  <c:v>9.0031157254021721E-2</c:v>
                </c:pt>
                <c:pt idx="386">
                  <c:v>0.33107329687064802</c:v>
                </c:pt>
                <c:pt idx="387">
                  <c:v>9.7304380037778717</c:v>
                </c:pt>
                <c:pt idx="388">
                  <c:v>1.3812369953330053</c:v>
                </c:pt>
                <c:pt idx="389">
                  <c:v>-4.8308728946275821</c:v>
                </c:pt>
                <c:pt idx="390">
                  <c:v>-21.955414397072968</c:v>
                </c:pt>
                <c:pt idx="391">
                  <c:v>-6.9078633204753546</c:v>
                </c:pt>
                <c:pt idx="392">
                  <c:v>7.4555628505790494</c:v>
                </c:pt>
                <c:pt idx="393">
                  <c:v>-2.827409911898938</c:v>
                </c:pt>
                <c:pt idx="394">
                  <c:v>-34.369404271864525</c:v>
                </c:pt>
                <c:pt idx="395">
                  <c:v>12.240281290422612</c:v>
                </c:pt>
                <c:pt idx="396">
                  <c:v>2.7718647238904648</c:v>
                </c:pt>
                <c:pt idx="397">
                  <c:v>-20.302005980498443</c:v>
                </c:pt>
                <c:pt idx="398">
                  <c:v>4.0656280382518535</c:v>
                </c:pt>
                <c:pt idx="399">
                  <c:v>-13.256158822473981</c:v>
                </c:pt>
                <c:pt idx="400">
                  <c:v>-9.6625849611603272</c:v>
                </c:pt>
                <c:pt idx="401">
                  <c:v>-89.926420608143886</c:v>
                </c:pt>
                <c:pt idx="402">
                  <c:v>-6.1326283223714837</c:v>
                </c:pt>
                <c:pt idx="403">
                  <c:v>2.0672800080880185</c:v>
                </c:pt>
                <c:pt idx="404">
                  <c:v>-0.24851476562927702</c:v>
                </c:pt>
                <c:pt idx="405">
                  <c:v>-18.518166273521288</c:v>
                </c:pt>
                <c:pt idx="406">
                  <c:v>-18.730756489496166</c:v>
                </c:pt>
                <c:pt idx="407">
                  <c:v>6.3446590904095839</c:v>
                </c:pt>
                <c:pt idx="408">
                  <c:v>-9.3751885639251178</c:v>
                </c:pt>
                <c:pt idx="409">
                  <c:v>-1.0982362604581799</c:v>
                </c:pt>
                <c:pt idx="410">
                  <c:v>8.4302809987104723</c:v>
                </c:pt>
                <c:pt idx="411">
                  <c:v>0.33203235047654972</c:v>
                </c:pt>
                <c:pt idx="412">
                  <c:v>0.39021493590125267</c:v>
                </c:pt>
                <c:pt idx="413">
                  <c:v>0.16835386840266026</c:v>
                </c:pt>
                <c:pt idx="414">
                  <c:v>-17.564227620184404</c:v>
                </c:pt>
                <c:pt idx="415">
                  <c:v>-19.236817108876959</c:v>
                </c:pt>
                <c:pt idx="416">
                  <c:v>-8.6143393699097732</c:v>
                </c:pt>
                <c:pt idx="417">
                  <c:v>-6.18697469337258</c:v>
                </c:pt>
                <c:pt idx="418">
                  <c:v>0.62646180748837044</c:v>
                </c:pt>
                <c:pt idx="419">
                  <c:v>-8.9122853568098996</c:v>
                </c:pt>
                <c:pt idx="420">
                  <c:v>-3.47285298867078</c:v>
                </c:pt>
                <c:pt idx="421">
                  <c:v>-9.0085104019353697</c:v>
                </c:pt>
                <c:pt idx="422">
                  <c:v>1.4368621044753038</c:v>
                </c:pt>
                <c:pt idx="423">
                  <c:v>0.62358464667066538</c:v>
                </c:pt>
                <c:pt idx="424">
                  <c:v>-5.4727994415111167</c:v>
                </c:pt>
                <c:pt idx="425">
                  <c:v>-13.987916723776978</c:v>
                </c:pt>
                <c:pt idx="426">
                  <c:v>-0.51417261446404694</c:v>
                </c:pt>
                <c:pt idx="427">
                  <c:v>-8.694260503734915</c:v>
                </c:pt>
                <c:pt idx="428">
                  <c:v>-6.09074964824711</c:v>
                </c:pt>
                <c:pt idx="429">
                  <c:v>2.8802377813573568</c:v>
                </c:pt>
                <c:pt idx="430">
                  <c:v>1.7648584376936838</c:v>
                </c:pt>
                <c:pt idx="431">
                  <c:v>-16.731129721191131</c:v>
                </c:pt>
                <c:pt idx="432">
                  <c:v>-3.5997677491851046</c:v>
                </c:pt>
                <c:pt idx="433">
                  <c:v>-7.8199232996878685</c:v>
                </c:pt>
                <c:pt idx="434">
                  <c:v>6.015064334514701</c:v>
                </c:pt>
                <c:pt idx="435">
                  <c:v>-12.767680852534719</c:v>
                </c:pt>
                <c:pt idx="436">
                  <c:v>-6.2851178457098538</c:v>
                </c:pt>
                <c:pt idx="437">
                  <c:v>-7.7703721967162798</c:v>
                </c:pt>
                <c:pt idx="438">
                  <c:v>2.4943785472495739</c:v>
                </c:pt>
                <c:pt idx="439">
                  <c:v>4.3597378107283733</c:v>
                </c:pt>
                <c:pt idx="440">
                  <c:v>-13.353342921205355</c:v>
                </c:pt>
                <c:pt idx="441">
                  <c:v>5.3133567795299594</c:v>
                </c:pt>
                <c:pt idx="442">
                  <c:v>10.070262664802373</c:v>
                </c:pt>
                <c:pt idx="443">
                  <c:v>6.8078819820601026</c:v>
                </c:pt>
                <c:pt idx="444">
                  <c:v>3.2296529784408743</c:v>
                </c:pt>
                <c:pt idx="445">
                  <c:v>-45.961485206398329</c:v>
                </c:pt>
                <c:pt idx="446">
                  <c:v>-1.3399177691454072</c:v>
                </c:pt>
                <c:pt idx="447">
                  <c:v>-16.226347839951536</c:v>
                </c:pt>
                <c:pt idx="448">
                  <c:v>-3.1892928058591776</c:v>
                </c:pt>
                <c:pt idx="449">
                  <c:v>0.22397897754495863</c:v>
                </c:pt>
                <c:pt idx="450">
                  <c:v>3.7312380143274613</c:v>
                </c:pt>
                <c:pt idx="451">
                  <c:v>7.333763042629533</c:v>
                </c:pt>
                <c:pt idx="452">
                  <c:v>-18.911697936476283</c:v>
                </c:pt>
                <c:pt idx="453">
                  <c:v>-9.2313305230398637</c:v>
                </c:pt>
                <c:pt idx="454">
                  <c:v>4.307948916009682</c:v>
                </c:pt>
                <c:pt idx="455">
                  <c:v>12.824025251881444</c:v>
                </c:pt>
                <c:pt idx="456">
                  <c:v>2.2089002572261691</c:v>
                </c:pt>
                <c:pt idx="457">
                  <c:v>8.1444830241517678</c:v>
                </c:pt>
                <c:pt idx="458">
                  <c:v>3.4854006066813268</c:v>
                </c:pt>
                <c:pt idx="459">
                  <c:v>13.866836206031888</c:v>
                </c:pt>
                <c:pt idx="460">
                  <c:v>-98.921704062431189</c:v>
                </c:pt>
                <c:pt idx="461">
                  <c:v>-30.937271100877656</c:v>
                </c:pt>
                <c:pt idx="462">
                  <c:v>-7.0641890582373312</c:v>
                </c:pt>
                <c:pt idx="463">
                  <c:v>-19.063228406208754</c:v>
                </c:pt>
                <c:pt idx="464">
                  <c:v>-15.624381859980572</c:v>
                </c:pt>
                <c:pt idx="465">
                  <c:v>-10.488649800376988</c:v>
                </c:pt>
                <c:pt idx="466">
                  <c:v>-0.16060151842162154</c:v>
                </c:pt>
                <c:pt idx="467">
                  <c:v>2.3412496548406034</c:v>
                </c:pt>
                <c:pt idx="468">
                  <c:v>-4.1064677376365006</c:v>
                </c:pt>
                <c:pt idx="469">
                  <c:v>4.6375436719045648</c:v>
                </c:pt>
                <c:pt idx="470">
                  <c:v>7.7893135054328395</c:v>
                </c:pt>
                <c:pt idx="471">
                  <c:v>32.401186509152765</c:v>
                </c:pt>
                <c:pt idx="472">
                  <c:v>4.9335715515928875</c:v>
                </c:pt>
                <c:pt idx="473">
                  <c:v>-97.646482451117237</c:v>
                </c:pt>
                <c:pt idx="474">
                  <c:v>2.9547242780823884</c:v>
                </c:pt>
                <c:pt idx="475">
                  <c:v>1.8521323158307383</c:v>
                </c:pt>
                <c:pt idx="476">
                  <c:v>-43.363408988010633</c:v>
                </c:pt>
                <c:pt idx="477">
                  <c:v>-27.196642353325739</c:v>
                </c:pt>
                <c:pt idx="478">
                  <c:v>-5.1045228568448655</c:v>
                </c:pt>
                <c:pt idx="479">
                  <c:v>-13.839902783932814</c:v>
                </c:pt>
                <c:pt idx="480">
                  <c:v>-7.0603528438137246</c:v>
                </c:pt>
                <c:pt idx="481">
                  <c:v>-41.279065817850949</c:v>
                </c:pt>
                <c:pt idx="482">
                  <c:v>-98.278498777406455</c:v>
                </c:pt>
                <c:pt idx="483">
                  <c:v>8.4197314090455535</c:v>
                </c:pt>
                <c:pt idx="484">
                  <c:v>-82.96209300662106</c:v>
                </c:pt>
                <c:pt idx="485">
                  <c:v>-9.0248143132356997</c:v>
                </c:pt>
                <c:pt idx="486">
                  <c:v>-98.943762295366938</c:v>
                </c:pt>
                <c:pt idx="487">
                  <c:v>1.4656337126523546</c:v>
                </c:pt>
                <c:pt idx="488">
                  <c:v>-98.395503317326458</c:v>
                </c:pt>
                <c:pt idx="489">
                  <c:v>29.558231936724837</c:v>
                </c:pt>
                <c:pt idx="490">
                  <c:v>6.6045626176089431</c:v>
                </c:pt>
                <c:pt idx="491">
                  <c:v>3.2526702649825148</c:v>
                </c:pt>
                <c:pt idx="492">
                  <c:v>-17.177089647935418</c:v>
                </c:pt>
                <c:pt idx="493">
                  <c:v>-87.814904252483643</c:v>
                </c:pt>
                <c:pt idx="494">
                  <c:v>-53.547918913616044</c:v>
                </c:pt>
                <c:pt idx="495">
                  <c:v>-20.330457904140196</c:v>
                </c:pt>
                <c:pt idx="496">
                  <c:v>-7.2937225545831375</c:v>
                </c:pt>
                <c:pt idx="497">
                  <c:v>-58.126440828190738</c:v>
                </c:pt>
                <c:pt idx="498">
                  <c:v>2.411899937142028</c:v>
                </c:pt>
                <c:pt idx="499">
                  <c:v>5.7676285041920634</c:v>
                </c:pt>
                <c:pt idx="500">
                  <c:v>-6.3893350042178376</c:v>
                </c:pt>
                <c:pt idx="501">
                  <c:v>-13.290365067751143</c:v>
                </c:pt>
                <c:pt idx="502">
                  <c:v>-12.21430692192944</c:v>
                </c:pt>
                <c:pt idx="503">
                  <c:v>4.9728927494348572</c:v>
                </c:pt>
                <c:pt idx="504">
                  <c:v>5.9105274914714157</c:v>
                </c:pt>
                <c:pt idx="505">
                  <c:v>-17.08789766258656</c:v>
                </c:pt>
                <c:pt idx="506">
                  <c:v>9.7918174345555808</c:v>
                </c:pt>
                <c:pt idx="507">
                  <c:v>1.379318888121202</c:v>
                </c:pt>
                <c:pt idx="508">
                  <c:v>2.6417531180231348</c:v>
                </c:pt>
                <c:pt idx="509">
                  <c:v>-5.9916474423039343</c:v>
                </c:pt>
                <c:pt idx="510">
                  <c:v>2.5659878831569007</c:v>
                </c:pt>
                <c:pt idx="511">
                  <c:v>-5.0063797045075926</c:v>
                </c:pt>
                <c:pt idx="512">
                  <c:v>-7.1917431878222571</c:v>
                </c:pt>
                <c:pt idx="513">
                  <c:v>-25.533963085227494</c:v>
                </c:pt>
                <c:pt idx="514">
                  <c:v>-33.231966695265115</c:v>
                </c:pt>
                <c:pt idx="515">
                  <c:v>6.9526990765512595</c:v>
                </c:pt>
                <c:pt idx="516">
                  <c:v>-0.71877071705640871</c:v>
                </c:pt>
                <c:pt idx="517">
                  <c:v>4.7401624077360465</c:v>
                </c:pt>
                <c:pt idx="518">
                  <c:v>12.658748347131052</c:v>
                </c:pt>
                <c:pt idx="519">
                  <c:v>22.23617734020069</c:v>
                </c:pt>
                <c:pt idx="520">
                  <c:v>1.6139673370318168</c:v>
                </c:pt>
                <c:pt idx="521">
                  <c:v>10.071221718408275</c:v>
                </c:pt>
                <c:pt idx="522">
                  <c:v>10.747674195104272</c:v>
                </c:pt>
                <c:pt idx="523">
                  <c:v>14.729025397737514</c:v>
                </c:pt>
                <c:pt idx="524">
                  <c:v>-1.0579560090103086</c:v>
                </c:pt>
                <c:pt idx="525">
                  <c:v>-59.89493567747347</c:v>
                </c:pt>
                <c:pt idx="526">
                  <c:v>-0.17850385239845321</c:v>
                </c:pt>
                <c:pt idx="527">
                  <c:v>-18.489714349879538</c:v>
                </c:pt>
                <c:pt idx="528">
                  <c:v>-7.8180051924760647</c:v>
                </c:pt>
                <c:pt idx="529">
                  <c:v>7.110942921525039</c:v>
                </c:pt>
                <c:pt idx="530">
                  <c:v>-2.2027463299216334</c:v>
                </c:pt>
                <c:pt idx="531">
                  <c:v>7.5207784957803643</c:v>
                </c:pt>
                <c:pt idx="532">
                  <c:v>13.51262574091886</c:v>
                </c:pt>
                <c:pt idx="533">
                  <c:v>11.65685701349908</c:v>
                </c:pt>
                <c:pt idx="534">
                  <c:v>-21.088110252802533</c:v>
                </c:pt>
                <c:pt idx="535">
                  <c:v>8.5044478109002029</c:v>
                </c:pt>
                <c:pt idx="536">
                  <c:v>2.0902972946296594</c:v>
                </c:pt>
                <c:pt idx="537">
                  <c:v>3.9182534674782921</c:v>
                </c:pt>
                <c:pt idx="538">
                  <c:v>-98.596584890030513</c:v>
                </c:pt>
                <c:pt idx="539">
                  <c:v>-16.957146687648628</c:v>
                </c:pt>
                <c:pt idx="540">
                  <c:v>-23.753320223603346</c:v>
                </c:pt>
                <c:pt idx="541">
                  <c:v>-85.116447090011576</c:v>
                </c:pt>
                <c:pt idx="542">
                  <c:v>-38.350435789962468</c:v>
                </c:pt>
                <c:pt idx="543">
                  <c:v>-30.591372433682441</c:v>
                </c:pt>
                <c:pt idx="544">
                  <c:v>-6.0869134338235025</c:v>
                </c:pt>
                <c:pt idx="545">
                  <c:v>-1.4163223730822425</c:v>
                </c:pt>
                <c:pt idx="546">
                  <c:v>-2.4166152840377113</c:v>
                </c:pt>
                <c:pt idx="547">
                  <c:v>1.6788632976978319</c:v>
                </c:pt>
                <c:pt idx="548">
                  <c:v>62.568857051861229</c:v>
                </c:pt>
                <c:pt idx="549">
                  <c:v>14.661571960789093</c:v>
                </c:pt>
                <c:pt idx="550">
                  <c:v>7.110942921525039</c:v>
                </c:pt>
                <c:pt idx="551">
                  <c:v>24.80963784937024</c:v>
                </c:pt>
                <c:pt idx="552">
                  <c:v>-1.7900335948486032</c:v>
                </c:pt>
                <c:pt idx="553">
                  <c:v>1.5688918175544373</c:v>
                </c:pt>
                <c:pt idx="554">
                  <c:v>-4.3328043886293006</c:v>
                </c:pt>
                <c:pt idx="555">
                  <c:v>-3.3897350094926324</c:v>
                </c:pt>
                <c:pt idx="556">
                  <c:v>-99.074513270304863</c:v>
                </c:pt>
                <c:pt idx="557">
                  <c:v>3.478687231440015</c:v>
                </c:pt>
                <c:pt idx="558">
                  <c:v>5.4175739380379442</c:v>
                </c:pt>
                <c:pt idx="559">
                  <c:v>-18.441441985049153</c:v>
                </c:pt>
                <c:pt idx="560">
                  <c:v>0.48867777277382685</c:v>
                </c:pt>
                <c:pt idx="561">
                  <c:v>-27.063653586640701</c:v>
                </c:pt>
                <c:pt idx="562">
                  <c:v>5.6113027664300867</c:v>
                </c:pt>
                <c:pt idx="563">
                  <c:v>-2.0716756704484016</c:v>
                </c:pt>
                <c:pt idx="564">
                  <c:v>-72.334500315089073</c:v>
                </c:pt>
                <c:pt idx="565">
                  <c:v>12.817311876640131</c:v>
                </c:pt>
                <c:pt idx="566">
                  <c:v>9.4606242559841949</c:v>
                </c:pt>
                <c:pt idx="567">
                  <c:v>15.073645326791521</c:v>
                </c:pt>
                <c:pt idx="568">
                  <c:v>19.778442632809941</c:v>
                </c:pt>
                <c:pt idx="569">
                  <c:v>5.3584322990073394</c:v>
                </c:pt>
                <c:pt idx="570">
                  <c:v>-0.424341260044588</c:v>
                </c:pt>
                <c:pt idx="571">
                  <c:v>-24.547736293825253</c:v>
                </c:pt>
                <c:pt idx="572">
                  <c:v>-2.1234645651670934</c:v>
                </c:pt>
                <c:pt idx="573">
                  <c:v>-6.8218681804795027</c:v>
                </c:pt>
                <c:pt idx="574">
                  <c:v>-7.8045784419934412</c:v>
                </c:pt>
                <c:pt idx="575">
                  <c:v>-5.0198064549902162</c:v>
                </c:pt>
                <c:pt idx="576">
                  <c:v>-8.8752019507150344</c:v>
                </c:pt>
                <c:pt idx="577">
                  <c:v>4.0742595207049686</c:v>
                </c:pt>
                <c:pt idx="578">
                  <c:v>2.8696881916924379</c:v>
                </c:pt>
                <c:pt idx="579">
                  <c:v>4.1893459534131718</c:v>
                </c:pt>
                <c:pt idx="580">
                  <c:v>-9.7102179569201112</c:v>
                </c:pt>
                <c:pt idx="581">
                  <c:v>9.1629979536193691</c:v>
                </c:pt>
                <c:pt idx="582">
                  <c:v>7.226349038768543</c:v>
                </c:pt>
                <c:pt idx="583">
                  <c:v>15.138221602922236</c:v>
                </c:pt>
                <c:pt idx="584">
                  <c:v>5.1503176665266714</c:v>
                </c:pt>
                <c:pt idx="585">
                  <c:v>15.738908844751997</c:v>
                </c:pt>
                <c:pt idx="586">
                  <c:v>-4.9664191375950208</c:v>
                </c:pt>
                <c:pt idx="587">
                  <c:v>-39.631731407447127</c:v>
                </c:pt>
                <c:pt idx="588">
                  <c:v>-7.5491504982882889</c:v>
                </c:pt>
                <c:pt idx="589">
                  <c:v>10.573765807900763</c:v>
                </c:pt>
                <c:pt idx="590">
                  <c:v>20.972144687622254</c:v>
                </c:pt>
                <c:pt idx="591">
                  <c:v>-8.8029532457371058</c:v>
                </c:pt>
                <c:pt idx="592">
                  <c:v>6.7033451390168182</c:v>
                </c:pt>
                <c:pt idx="593">
                  <c:v>-66.597761329120416</c:v>
                </c:pt>
                <c:pt idx="594">
                  <c:v>-20.436593169859982</c:v>
                </c:pt>
                <c:pt idx="595">
                  <c:v>-17.129776336710933</c:v>
                </c:pt>
                <c:pt idx="596">
                  <c:v>-27.690554960365109</c:v>
                </c:pt>
                <c:pt idx="597">
                  <c:v>-8.0123733899388085</c:v>
                </c:pt>
                <c:pt idx="598">
                  <c:v>-4.6627188290594841</c:v>
                </c:pt>
                <c:pt idx="599">
                  <c:v>0.8323386482219346</c:v>
                </c:pt>
                <c:pt idx="600">
                  <c:v>2.89909916894009</c:v>
                </c:pt>
                <c:pt idx="601">
                  <c:v>0.95190066442434607</c:v>
                </c:pt>
                <c:pt idx="602">
                  <c:v>-4.8861783192345793</c:v>
                </c:pt>
                <c:pt idx="603">
                  <c:v>-3.4431223268878273</c:v>
                </c:pt>
                <c:pt idx="604">
                  <c:v>-12.930400281002708</c:v>
                </c:pt>
                <c:pt idx="605">
                  <c:v>-3.0479922412563281</c:v>
                </c:pt>
                <c:pt idx="606">
                  <c:v>7.3740432940774054</c:v>
                </c:pt>
                <c:pt idx="607">
                  <c:v>-23.200905346603971</c:v>
                </c:pt>
                <c:pt idx="608">
                  <c:v>-4.7439187010258275</c:v>
                </c:pt>
                <c:pt idx="609">
                  <c:v>-47.922110461396692</c:v>
                </c:pt>
                <c:pt idx="610">
                  <c:v>10.868834633983186</c:v>
                </c:pt>
                <c:pt idx="611">
                  <c:v>-1.452766410106507</c:v>
                </c:pt>
                <c:pt idx="612">
                  <c:v>-4.3375996566588091</c:v>
                </c:pt>
                <c:pt idx="613">
                  <c:v>-6.7304384033835412</c:v>
                </c:pt>
                <c:pt idx="614">
                  <c:v>-18.248032841192309</c:v>
                </c:pt>
                <c:pt idx="615">
                  <c:v>-17.288020181684711</c:v>
                </c:pt>
                <c:pt idx="616">
                  <c:v>-22.042688275210022</c:v>
                </c:pt>
                <c:pt idx="617">
                  <c:v>0.64564287960640443</c:v>
                </c:pt>
                <c:pt idx="618">
                  <c:v>2.7031325488008435</c:v>
                </c:pt>
                <c:pt idx="619">
                  <c:v>4.6912506738350599</c:v>
                </c:pt>
                <c:pt idx="620">
                  <c:v>3.931680217960916</c:v>
                </c:pt>
                <c:pt idx="621">
                  <c:v>-25.618999171617446</c:v>
                </c:pt>
                <c:pt idx="622">
                  <c:v>-1.8319122689729774</c:v>
                </c:pt>
                <c:pt idx="623">
                  <c:v>10.185668782045877</c:v>
                </c:pt>
                <c:pt idx="624">
                  <c:v>9.4826425283530219E-2</c:v>
                </c:pt>
                <c:pt idx="625">
                  <c:v>-7.1051086787558031</c:v>
                </c:pt>
                <c:pt idx="626">
                  <c:v>-47.74436585976958</c:v>
                </c:pt>
                <c:pt idx="627">
                  <c:v>-7.7054762360502655</c:v>
                </c:pt>
                <c:pt idx="628">
                  <c:v>9.6834443770886889</c:v>
                </c:pt>
                <c:pt idx="629">
                  <c:v>-3.4344908444347113</c:v>
                </c:pt>
                <c:pt idx="630">
                  <c:v>-10.439418381940701</c:v>
                </c:pt>
                <c:pt idx="631">
                  <c:v>2.9988407439538665</c:v>
                </c:pt>
                <c:pt idx="632">
                  <c:v>8.0495367171674985</c:v>
                </c:pt>
                <c:pt idx="633">
                  <c:v>-11.600832298687655</c:v>
                </c:pt>
                <c:pt idx="634">
                  <c:v>4.781401712789819</c:v>
                </c:pt>
                <c:pt idx="635">
                  <c:v>7.7739686477384122</c:v>
                </c:pt>
                <c:pt idx="636">
                  <c:v>-68.70512178582176</c:v>
                </c:pt>
                <c:pt idx="637">
                  <c:v>5.3047252970768444</c:v>
                </c:pt>
                <c:pt idx="638">
                  <c:v>2.5381753285857513</c:v>
                </c:pt>
                <c:pt idx="639">
                  <c:v>-3.215826622289125</c:v>
                </c:pt>
                <c:pt idx="640">
                  <c:v>-8.2592886700388313</c:v>
                </c:pt>
                <c:pt idx="641">
                  <c:v>-8.9473271649105186</c:v>
                </c:pt>
                <c:pt idx="642">
                  <c:v>-6.8511352935881504</c:v>
                </c:pt>
                <c:pt idx="643">
                  <c:v>-51.351027336499143</c:v>
                </c:pt>
                <c:pt idx="644">
                  <c:v>-13.934243006295191</c:v>
                </c:pt>
                <c:pt idx="645">
                  <c:v>-16.442616446806426</c:v>
                </c:pt>
                <c:pt idx="646">
                  <c:v>-20.802118164196219</c:v>
                </c:pt>
                <c:pt idx="647">
                  <c:v>-21.400663540154525</c:v>
                </c:pt>
                <c:pt idx="648">
                  <c:v>7.9277391179354524</c:v>
                </c:pt>
                <c:pt idx="649">
                  <c:v>-4.7559057138670031</c:v>
                </c:pt>
                <c:pt idx="650">
                  <c:v>-13.390869015473447</c:v>
                </c:pt>
                <c:pt idx="651">
                  <c:v>-9.7485953048589913</c:v>
                </c:pt>
                <c:pt idx="652">
                  <c:v>4.9654848055158549</c:v>
                </c:pt>
                <c:pt idx="653">
                  <c:v>-68.755033236148563</c:v>
                </c:pt>
                <c:pt idx="654">
                  <c:v>-14.285158676873106</c:v>
                </c:pt>
                <c:pt idx="655">
                  <c:v>-14.274573469259694</c:v>
                </c:pt>
                <c:pt idx="656">
                  <c:v>-13.591025668527029</c:v>
                </c:pt>
                <c:pt idx="657">
                  <c:v>-2.5233891990385908</c:v>
                </c:pt>
                <c:pt idx="658">
                  <c:v>-10.463898728431888</c:v>
                </c:pt>
                <c:pt idx="659">
                  <c:v>-24.779269352034934</c:v>
                </c:pt>
                <c:pt idx="660">
                  <c:v>-12.016716608932512</c:v>
                </c:pt>
                <c:pt idx="661">
                  <c:v>-11.258110063304754</c:v>
                </c:pt>
                <c:pt idx="662">
                  <c:v>0.57935968715900044</c:v>
                </c:pt>
                <c:pt idx="663">
                  <c:v>-2.0720744380668124</c:v>
                </c:pt>
                <c:pt idx="664">
                  <c:v>4.612644551735503</c:v>
                </c:pt>
                <c:pt idx="665">
                  <c:v>8.5006233845279144</c:v>
                </c:pt>
                <c:pt idx="666">
                  <c:v>0.34039060618957989</c:v>
                </c:pt>
                <c:pt idx="667">
                  <c:v>-4.4293680971866403</c:v>
                </c:pt>
                <c:pt idx="668">
                  <c:v>-11.020424037803625</c:v>
                </c:pt>
                <c:pt idx="669">
                  <c:v>5.0251468847914431</c:v>
                </c:pt>
                <c:pt idx="670">
                  <c:v>-6.4129718511663674</c:v>
                </c:pt>
                <c:pt idx="671">
                  <c:v>-34.433299459332453</c:v>
                </c:pt>
                <c:pt idx="672">
                  <c:v>-6.4447274740065996</c:v>
                </c:pt>
                <c:pt idx="673">
                  <c:v>-2.8569836207945603</c:v>
                </c:pt>
                <c:pt idx="674">
                  <c:v>3.1839622877921485</c:v>
                </c:pt>
                <c:pt idx="675">
                  <c:v>-12.48791872966282</c:v>
                </c:pt>
                <c:pt idx="676">
                  <c:v>-9.8631080054040705</c:v>
                </c:pt>
                <c:pt idx="677">
                  <c:v>-4.6410722494548518</c:v>
                </c:pt>
                <c:pt idx="678">
                  <c:v>-48.048121797247966</c:v>
                </c:pt>
                <c:pt idx="679">
                  <c:v>5.1743020829804092</c:v>
                </c:pt>
                <c:pt idx="680">
                  <c:v>2.7304021797508589</c:v>
                </c:pt>
                <c:pt idx="681">
                  <c:v>-15.495079983472642</c:v>
                </c:pt>
                <c:pt idx="682">
                  <c:v>5.1762266661828473</c:v>
                </c:pt>
                <c:pt idx="683">
                  <c:v>1.9374739003462846</c:v>
                </c:pt>
                <c:pt idx="684">
                  <c:v>-4.3661776153732497</c:v>
                </c:pt>
                <c:pt idx="685">
                  <c:v>6.6870244800969019</c:v>
                </c:pt>
                <c:pt idx="686">
                  <c:v>-1.8391998705717796</c:v>
                </c:pt>
                <c:pt idx="687">
                  <c:v>-7.856730016862155</c:v>
                </c:pt>
                <c:pt idx="688">
                  <c:v>-44.807444448208969</c:v>
                </c:pt>
                <c:pt idx="689">
                  <c:v>-4.8322475142303878</c:v>
                </c:pt>
                <c:pt idx="690">
                  <c:v>-12.754794267067595</c:v>
                </c:pt>
                <c:pt idx="691">
                  <c:v>-8.3959340774119475</c:v>
                </c:pt>
                <c:pt idx="692">
                  <c:v>-18.771362121756752</c:v>
                </c:pt>
                <c:pt idx="693">
                  <c:v>-7.3710935221135614</c:v>
                </c:pt>
                <c:pt idx="694">
                  <c:v>3.7661487065297297</c:v>
                </c:pt>
                <c:pt idx="695">
                  <c:v>-11.411755955632744</c:v>
                </c:pt>
                <c:pt idx="696">
                  <c:v>-10.728208154900079</c:v>
                </c:pt>
                <c:pt idx="697">
                  <c:v>-9.6998391970638878</c:v>
                </c:pt>
                <c:pt idx="698">
                  <c:v>-5.8535596669909724</c:v>
                </c:pt>
                <c:pt idx="699">
                  <c:v>-2.9346084766262379</c:v>
                </c:pt>
                <c:pt idx="700">
                  <c:v>-68.336757153485308</c:v>
                </c:pt>
                <c:pt idx="701">
                  <c:v>-1.2602210905049285</c:v>
                </c:pt>
                <c:pt idx="702">
                  <c:v>-4.9031363288535319</c:v>
                </c:pt>
                <c:pt idx="703">
                  <c:v>-30.70538179620949</c:v>
                </c:pt>
                <c:pt idx="704">
                  <c:v>-2.7562637665336229</c:v>
                </c:pt>
                <c:pt idx="705">
                  <c:v>-13.187825487616209</c:v>
                </c:pt>
                <c:pt idx="706">
                  <c:v>-14.322367285453581</c:v>
                </c:pt>
                <c:pt idx="707">
                  <c:v>-14.615866223825419</c:v>
                </c:pt>
                <c:pt idx="708">
                  <c:v>-18.824608923690878</c:v>
                </c:pt>
                <c:pt idx="709">
                  <c:v>-3.0571402738481419</c:v>
                </c:pt>
                <c:pt idx="710">
                  <c:v>-4.7443582146523733</c:v>
                </c:pt>
                <c:pt idx="711">
                  <c:v>-18.985311621094475</c:v>
                </c:pt>
                <c:pt idx="712">
                  <c:v>-71.20919758312445</c:v>
                </c:pt>
                <c:pt idx="713">
                  <c:v>-12.695773715526155</c:v>
                </c:pt>
                <c:pt idx="714">
                  <c:v>-6.3594042853651684</c:v>
                </c:pt>
                <c:pt idx="715">
                  <c:v>-4.8867773716328067</c:v>
                </c:pt>
                <c:pt idx="716">
                  <c:v>7.9527586995671484</c:v>
                </c:pt>
                <c:pt idx="717">
                  <c:v>-10.882816338829288</c:v>
                </c:pt>
                <c:pt idx="718">
                  <c:v>-2.0999808945021674</c:v>
                </c:pt>
                <c:pt idx="719">
                  <c:v>-28.442392714009141</c:v>
                </c:pt>
                <c:pt idx="720">
                  <c:v>-7.3281111639257723</c:v>
                </c:pt>
                <c:pt idx="721">
                  <c:v>-15.203826392170313</c:v>
                </c:pt>
                <c:pt idx="722">
                  <c:v>-8.049829864840131</c:v>
                </c:pt>
                <c:pt idx="723">
                  <c:v>3.4556492832030195</c:v>
                </c:pt>
                <c:pt idx="724">
                  <c:v>-5.1761063797326958</c:v>
                </c:pt>
                <c:pt idx="725">
                  <c:v>-25.587273533191947</c:v>
                </c:pt>
                <c:pt idx="726">
                  <c:v>-14.327178743459676</c:v>
                </c:pt>
                <c:pt idx="727">
                  <c:v>-7.9054861246572585</c:v>
                </c:pt>
                <c:pt idx="728">
                  <c:v>-9.5776281637090559</c:v>
                </c:pt>
                <c:pt idx="729">
                  <c:v>-4.4973700370061263</c:v>
                </c:pt>
                <c:pt idx="730">
                  <c:v>-35.97777747928918</c:v>
                </c:pt>
                <c:pt idx="731">
                  <c:v>-8.362253871369278</c:v>
                </c:pt>
                <c:pt idx="732">
                  <c:v>-6.9733463269429823</c:v>
                </c:pt>
                <c:pt idx="733">
                  <c:v>-15.633329210181127</c:v>
                </c:pt>
                <c:pt idx="734">
                  <c:v>-36.065346015000124</c:v>
                </c:pt>
                <c:pt idx="735">
                  <c:v>-32.26846412045645</c:v>
                </c:pt>
                <c:pt idx="736">
                  <c:v>-4.9663268106669225</c:v>
                </c:pt>
                <c:pt idx="737">
                  <c:v>-11.775181417026507</c:v>
                </c:pt>
                <c:pt idx="738">
                  <c:v>9.6610067214063566E-2</c:v>
                </c:pt>
                <c:pt idx="739">
                  <c:v>-5.8400875845739044</c:v>
                </c:pt>
                <c:pt idx="740">
                  <c:v>-6.9601950083929873</c:v>
                </c:pt>
                <c:pt idx="741">
                  <c:v>-8.3558385940278175</c:v>
                </c:pt>
                <c:pt idx="742">
                  <c:v>-11.438379356599807</c:v>
                </c:pt>
                <c:pt idx="743">
                  <c:v>-6.8357386279686443</c:v>
                </c:pt>
                <c:pt idx="744">
                  <c:v>-6.449218168145622</c:v>
                </c:pt>
                <c:pt idx="745">
                  <c:v>-17.575554425308429</c:v>
                </c:pt>
                <c:pt idx="746">
                  <c:v>-5.9212408429433854</c:v>
                </c:pt>
                <c:pt idx="747">
                  <c:v>-56.14035263576681</c:v>
                </c:pt>
                <c:pt idx="748">
                  <c:v>-4.821020778882831</c:v>
                </c:pt>
                <c:pt idx="749">
                  <c:v>4.2784086022453867</c:v>
                </c:pt>
                <c:pt idx="750">
                  <c:v>-20.87429003428765</c:v>
                </c:pt>
                <c:pt idx="751">
                  <c:v>-25.168997450528689</c:v>
                </c:pt>
                <c:pt idx="752">
                  <c:v>-40.844086106654387</c:v>
                </c:pt>
                <c:pt idx="753">
                  <c:v>-2.5205023242349331</c:v>
                </c:pt>
                <c:pt idx="754">
                  <c:v>-27.549065344210703</c:v>
                </c:pt>
                <c:pt idx="755">
                  <c:v>-7.9869601468938125</c:v>
                </c:pt>
                <c:pt idx="756">
                  <c:v>-14.103927091976834</c:v>
                </c:pt>
                <c:pt idx="757">
                  <c:v>-19.120353209132226</c:v>
                </c:pt>
                <c:pt idx="758">
                  <c:v>-0.65044897919906464</c:v>
                </c:pt>
                <c:pt idx="759">
                  <c:v>-7.3261865807233342</c:v>
                </c:pt>
                <c:pt idx="760">
                  <c:v>-7.9484684828450476</c:v>
                </c:pt>
                <c:pt idx="761">
                  <c:v>-61.044190635579568</c:v>
                </c:pt>
                <c:pt idx="762">
                  <c:v>5.2665417425056024E-2</c:v>
                </c:pt>
                <c:pt idx="763">
                  <c:v>-26.63296373985008</c:v>
                </c:pt>
                <c:pt idx="764">
                  <c:v>-20.854402674529123</c:v>
                </c:pt>
                <c:pt idx="765">
                  <c:v>-8.7016220427325646</c:v>
                </c:pt>
                <c:pt idx="766">
                  <c:v>-17.995113563439975</c:v>
                </c:pt>
                <c:pt idx="767">
                  <c:v>-34.394487031416617</c:v>
                </c:pt>
                <c:pt idx="768">
                  <c:v>-5.9671100759348308</c:v>
                </c:pt>
                <c:pt idx="769">
                  <c:v>-8.1444552056266808</c:v>
                </c:pt>
                <c:pt idx="770">
                  <c:v>-6.6387896135857938</c:v>
                </c:pt>
                <c:pt idx="771">
                  <c:v>-52.844503901591246</c:v>
                </c:pt>
                <c:pt idx="772">
                  <c:v>-19.470306588108922</c:v>
                </c:pt>
                <c:pt idx="773">
                  <c:v>-12.27428999419217</c:v>
                </c:pt>
                <c:pt idx="774">
                  <c:v>-39.96423081927302</c:v>
                </c:pt>
                <c:pt idx="775">
                  <c:v>-8.7837375927032646</c:v>
                </c:pt>
                <c:pt idx="776">
                  <c:v>-2.8002084163226306</c:v>
                </c:pt>
                <c:pt idx="777">
                  <c:v>-23.292208064284285</c:v>
                </c:pt>
                <c:pt idx="778">
                  <c:v>-42.86201159441093</c:v>
                </c:pt>
                <c:pt idx="779">
                  <c:v>-1.909126393593704</c:v>
                </c:pt>
                <c:pt idx="780">
                  <c:v>-99.309074630324659</c:v>
                </c:pt>
                <c:pt idx="781">
                  <c:v>-9.3521311651567043</c:v>
                </c:pt>
                <c:pt idx="782">
                  <c:v>-11.88392036796427</c:v>
                </c:pt>
                <c:pt idx="783">
                  <c:v>-35.829584572701435</c:v>
                </c:pt>
                <c:pt idx="784">
                  <c:v>-13.047651677705288</c:v>
                </c:pt>
                <c:pt idx="785">
                  <c:v>-14.257572984304822</c:v>
                </c:pt>
                <c:pt idx="786">
                  <c:v>-1.0635928399891501</c:v>
                </c:pt>
                <c:pt idx="787">
                  <c:v>-19.619782550164963</c:v>
                </c:pt>
                <c:pt idx="788">
                  <c:v>-56.525590040121543</c:v>
                </c:pt>
                <c:pt idx="789">
                  <c:v>0.38625983918102569</c:v>
                </c:pt>
                <c:pt idx="790">
                  <c:v>16.758368378456456</c:v>
                </c:pt>
                <c:pt idx="791">
                  <c:v>-9.2719401983884424</c:v>
                </c:pt>
                <c:pt idx="792">
                  <c:v>-16.739643787716066</c:v>
                </c:pt>
                <c:pt idx="793">
                  <c:v>-9.0961615992324116</c:v>
                </c:pt>
                <c:pt idx="794">
                  <c:v>-16.754078161734355</c:v>
                </c:pt>
                <c:pt idx="795">
                  <c:v>-95.192391160309171</c:v>
                </c:pt>
                <c:pt idx="796">
                  <c:v>-15.007518905521607</c:v>
                </c:pt>
                <c:pt idx="797">
                  <c:v>-32.113535172660171</c:v>
                </c:pt>
                <c:pt idx="798">
                  <c:v>-10.433105397192875</c:v>
                </c:pt>
                <c:pt idx="799">
                  <c:v>-27.184356827348648</c:v>
                </c:pt>
                <c:pt idx="800">
                  <c:v>-38.028420881487172</c:v>
                </c:pt>
                <c:pt idx="801">
                  <c:v>-35.38019439493209</c:v>
                </c:pt>
                <c:pt idx="802">
                  <c:v>1.3257772058379826</c:v>
                </c:pt>
                <c:pt idx="803">
                  <c:v>-17.767691981685186</c:v>
                </c:pt>
                <c:pt idx="804">
                  <c:v>-75.397090631630164</c:v>
                </c:pt>
                <c:pt idx="805">
                  <c:v>-0.29857101701993127</c:v>
                </c:pt>
                <c:pt idx="806">
                  <c:v>-5.452604833149663</c:v>
                </c:pt>
                <c:pt idx="807">
                  <c:v>-10.022527647339373</c:v>
                </c:pt>
                <c:pt idx="808">
                  <c:v>-2.5638054462897948</c:v>
                </c:pt>
                <c:pt idx="809">
                  <c:v>-14.988273073497227</c:v>
                </c:pt>
                <c:pt idx="810">
                  <c:v>-32.961314073334236</c:v>
                </c:pt>
                <c:pt idx="811">
                  <c:v>-7.2200137407221563</c:v>
                </c:pt>
                <c:pt idx="812">
                  <c:v>-68.205564731852434</c:v>
                </c:pt>
                <c:pt idx="813">
                  <c:v>-4.9300804936876679</c:v>
                </c:pt>
                <c:pt idx="814">
                  <c:v>-59.261385062387575</c:v>
                </c:pt>
                <c:pt idx="815">
                  <c:v>-43.607787585355766</c:v>
                </c:pt>
                <c:pt idx="816">
                  <c:v>-24.891215941643431</c:v>
                </c:pt>
                <c:pt idx="817">
                  <c:v>-3.5600980174186807</c:v>
                </c:pt>
                <c:pt idx="818">
                  <c:v>-12.16907944579221</c:v>
                </c:pt>
                <c:pt idx="819">
                  <c:v>-27.61835033949848</c:v>
                </c:pt>
                <c:pt idx="820">
                  <c:v>-6.4033489351541766</c:v>
                </c:pt>
                <c:pt idx="821">
                  <c:v>-7.0326876423514957</c:v>
                </c:pt>
                <c:pt idx="822">
                  <c:v>-96.518428986789147</c:v>
                </c:pt>
                <c:pt idx="823">
                  <c:v>4.4666969922172663</c:v>
                </c:pt>
                <c:pt idx="824">
                  <c:v>-7.9074107078596967</c:v>
                </c:pt>
                <c:pt idx="825">
                  <c:v>-4.6513366932011895</c:v>
                </c:pt>
                <c:pt idx="826">
                  <c:v>-50.931147434500524</c:v>
                </c:pt>
                <c:pt idx="827">
                  <c:v>-10.835022522635404</c:v>
                </c:pt>
                <c:pt idx="828">
                  <c:v>-8.0786986128767051</c:v>
                </c:pt>
                <c:pt idx="829">
                  <c:v>-0.95549541678553318</c:v>
                </c:pt>
                <c:pt idx="830">
                  <c:v>-67.393390620423475</c:v>
                </c:pt>
                <c:pt idx="831">
                  <c:v>-26.89823545791949</c:v>
                </c:pt>
                <c:pt idx="832">
                  <c:v>-11.463078174364432</c:v>
                </c:pt>
                <c:pt idx="833">
                  <c:v>-99.134899850503984</c:v>
                </c:pt>
                <c:pt idx="834">
                  <c:v>-6.0152246559957883</c:v>
                </c:pt>
                <c:pt idx="835">
                  <c:v>-9.0647267402592533</c:v>
                </c:pt>
                <c:pt idx="836">
                  <c:v>-15.295244094286135</c:v>
                </c:pt>
                <c:pt idx="837">
                  <c:v>-4.8293606394267306</c:v>
                </c:pt>
                <c:pt idx="838">
                  <c:v>-4.4312926803890784</c:v>
                </c:pt>
                <c:pt idx="839">
                  <c:v>-6.4819360825870724</c:v>
                </c:pt>
                <c:pt idx="840">
                  <c:v>-14.542411298265689</c:v>
                </c:pt>
                <c:pt idx="841">
                  <c:v>-2.6029386380727062</c:v>
                </c:pt>
                <c:pt idx="842">
                  <c:v>-14.645376499596138</c:v>
                </c:pt>
                <c:pt idx="843">
                  <c:v>-3.1864081122785803</c:v>
                </c:pt>
                <c:pt idx="844">
                  <c:v>-36.527887511319456</c:v>
                </c:pt>
                <c:pt idx="845">
                  <c:v>-56.281488737278949</c:v>
                </c:pt>
                <c:pt idx="846">
                  <c:v>-86.500973418097857</c:v>
                </c:pt>
                <c:pt idx="847">
                  <c:v>-30.697683463399738</c:v>
                </c:pt>
                <c:pt idx="848">
                  <c:v>-14.981537032288692</c:v>
                </c:pt>
                <c:pt idx="849">
                  <c:v>-9.4525302555505668</c:v>
                </c:pt>
                <c:pt idx="850">
                  <c:v>-4.1442090193587005</c:v>
                </c:pt>
                <c:pt idx="851">
                  <c:v>-20.55705456975241</c:v>
                </c:pt>
                <c:pt idx="852">
                  <c:v>-18.364312774441053</c:v>
                </c:pt>
                <c:pt idx="853">
                  <c:v>-12.979970501752874</c:v>
                </c:pt>
                <c:pt idx="854">
                  <c:v>-98.537958293881047</c:v>
                </c:pt>
                <c:pt idx="855">
                  <c:v>-3.8346718876332098</c:v>
                </c:pt>
                <c:pt idx="856">
                  <c:v>13.189228829534654</c:v>
                </c:pt>
                <c:pt idx="857">
                  <c:v>-40.603833970216677</c:v>
                </c:pt>
                <c:pt idx="858">
                  <c:v>-47.976591454890674</c:v>
                </c:pt>
                <c:pt idx="859">
                  <c:v>-14.325254160257236</c:v>
                </c:pt>
                <c:pt idx="860">
                  <c:v>-2.9795154180164642</c:v>
                </c:pt>
                <c:pt idx="861">
                  <c:v>-8.8735514754837173</c:v>
                </c:pt>
                <c:pt idx="862">
                  <c:v>-14.98346161549113</c:v>
                </c:pt>
                <c:pt idx="863">
                  <c:v>-57.310819986716368</c:v>
                </c:pt>
                <c:pt idx="864">
                  <c:v>-15.411360614166577</c:v>
                </c:pt>
                <c:pt idx="865">
                  <c:v>-23.358606184768409</c:v>
                </c:pt>
                <c:pt idx="866">
                  <c:v>-6.7831333537686653</c:v>
                </c:pt>
                <c:pt idx="867">
                  <c:v>-20.055059117783088</c:v>
                </c:pt>
                <c:pt idx="868">
                  <c:v>-6.175927353399385</c:v>
                </c:pt>
                <c:pt idx="869">
                  <c:v>-15.761955520877418</c:v>
                </c:pt>
                <c:pt idx="870">
                  <c:v>-7.4955499025379044</c:v>
                </c:pt>
                <c:pt idx="871">
                  <c:v>8.0076093208366412</c:v>
                </c:pt>
                <c:pt idx="872">
                  <c:v>0.37407081223224986</c:v>
                </c:pt>
                <c:pt idx="873">
                  <c:v>1.2712473484355644</c:v>
                </c:pt>
                <c:pt idx="874">
                  <c:v>-10.001677995979625</c:v>
                </c:pt>
                <c:pt idx="875">
                  <c:v>-7.4265856711171985</c:v>
                </c:pt>
                <c:pt idx="876">
                  <c:v>-83.723158329245265</c:v>
                </c:pt>
                <c:pt idx="877">
                  <c:v>-6.0104131979896929</c:v>
                </c:pt>
                <c:pt idx="878">
                  <c:v>-13.969527031673227</c:v>
                </c:pt>
                <c:pt idx="879">
                  <c:v>-25.74829699446261</c:v>
                </c:pt>
                <c:pt idx="880">
                  <c:v>-71.178404251885439</c:v>
                </c:pt>
                <c:pt idx="881">
                  <c:v>-14.34033006200967</c:v>
                </c:pt>
                <c:pt idx="882">
                  <c:v>-5.7291032865666294</c:v>
                </c:pt>
                <c:pt idx="883">
                  <c:v>-4.0579235391160511</c:v>
                </c:pt>
                <c:pt idx="884">
                  <c:v>0.22331179470791743</c:v>
                </c:pt>
                <c:pt idx="885">
                  <c:v>-11.243675689286468</c:v>
                </c:pt>
                <c:pt idx="886">
                  <c:v>-98.865137438295562</c:v>
                </c:pt>
                <c:pt idx="887">
                  <c:v>-2.2388716489447971</c:v>
                </c:pt>
                <c:pt idx="888">
                  <c:v>7.1911249449438899E-2</c:v>
                </c:pt>
                <c:pt idx="889">
                  <c:v>-66.92635842996512</c:v>
                </c:pt>
                <c:pt idx="890">
                  <c:v>0.51103698347244131</c:v>
                </c:pt>
                <c:pt idx="891">
                  <c:v>-1.3561294867597697</c:v>
                </c:pt>
                <c:pt idx="892">
                  <c:v>-11.277997423063283</c:v>
                </c:pt>
                <c:pt idx="893">
                  <c:v>7.3962333901954116</c:v>
                </c:pt>
                <c:pt idx="894">
                  <c:v>-2.990100625629875</c:v>
                </c:pt>
                <c:pt idx="895">
                  <c:v>-25.366267228778611</c:v>
                </c:pt>
                <c:pt idx="896">
                  <c:v>-21.821505733754361</c:v>
                </c:pt>
                <c:pt idx="897">
                  <c:v>9.8356425992859382</c:v>
                </c:pt>
                <c:pt idx="898">
                  <c:v>-23.726843104168267</c:v>
                </c:pt>
                <c:pt idx="899">
                  <c:v>-18.255894587370364</c:v>
                </c:pt>
                <c:pt idx="900">
                  <c:v>-17.28815000041098</c:v>
                </c:pt>
                <c:pt idx="901">
                  <c:v>-14.504240398083997</c:v>
                </c:pt>
                <c:pt idx="902">
                  <c:v>-19.042407589433477</c:v>
                </c:pt>
                <c:pt idx="903">
                  <c:v>5.1338858357292061</c:v>
                </c:pt>
                <c:pt idx="904">
                  <c:v>10.821349962801415</c:v>
                </c:pt>
                <c:pt idx="905">
                  <c:v>-7.3175259563123625</c:v>
                </c:pt>
                <c:pt idx="906">
                  <c:v>4.2120104817612667</c:v>
                </c:pt>
                <c:pt idx="907">
                  <c:v>-4.6830923160414217</c:v>
                </c:pt>
                <c:pt idx="908">
                  <c:v>-21.411248747767935</c:v>
                </c:pt>
                <c:pt idx="909">
                  <c:v>-4.700413564863366</c:v>
                </c:pt>
                <c:pt idx="910">
                  <c:v>-77.940106569785286</c:v>
                </c:pt>
                <c:pt idx="911">
                  <c:v>-16.299876525958918</c:v>
                </c:pt>
                <c:pt idx="912">
                  <c:v>-93.77653945104872</c:v>
                </c:pt>
                <c:pt idx="913">
                  <c:v>-16.32649992692598</c:v>
                </c:pt>
                <c:pt idx="914">
                  <c:v>-1.6810632841047672</c:v>
                </c:pt>
                <c:pt idx="915">
                  <c:v>-13.344358254747856</c:v>
                </c:pt>
                <c:pt idx="916">
                  <c:v>-2.5971648884653917</c:v>
                </c:pt>
                <c:pt idx="917">
                  <c:v>-35.376345228527214</c:v>
                </c:pt>
                <c:pt idx="918">
                  <c:v>-7.0249893095417431</c:v>
                </c:pt>
                <c:pt idx="919">
                  <c:v>-5.8246909189543974</c:v>
                </c:pt>
                <c:pt idx="920">
                  <c:v>5.3529675569400972</c:v>
                </c:pt>
                <c:pt idx="921">
                  <c:v>-1.6791387009023286</c:v>
                </c:pt>
                <c:pt idx="922">
                  <c:v>-0.73192300143561873</c:v>
                </c:pt>
                <c:pt idx="923">
                  <c:v>-0.46151906149303956</c:v>
                </c:pt>
                <c:pt idx="924">
                  <c:v>0.92578466359789202</c:v>
                </c:pt>
                <c:pt idx="925">
                  <c:v>-2.7581883497360615</c:v>
                </c:pt>
                <c:pt idx="926">
                  <c:v>-21.10235314377659</c:v>
                </c:pt>
                <c:pt idx="927">
                  <c:v>-5.2335231119387711</c:v>
                </c:pt>
                <c:pt idx="928">
                  <c:v>-12.98574425136019</c:v>
                </c:pt>
                <c:pt idx="929">
                  <c:v>-6.1938901299554763</c:v>
                </c:pt>
                <c:pt idx="930">
                  <c:v>-7.1638800639843723</c:v>
                </c:pt>
                <c:pt idx="931">
                  <c:v>-3.3692435165102177</c:v>
                </c:pt>
                <c:pt idx="932">
                  <c:v>-4.2628916501757281</c:v>
                </c:pt>
                <c:pt idx="933">
                  <c:v>-11.326753530858385</c:v>
                </c:pt>
                <c:pt idx="934">
                  <c:v>-15.555062826615302</c:v>
                </c:pt>
                <c:pt idx="935">
                  <c:v>1.5589725372000884</c:v>
                </c:pt>
                <c:pt idx="936">
                  <c:v>-97.996829650128817</c:v>
                </c:pt>
                <c:pt idx="937">
                  <c:v>-1.284278380535407</c:v>
                </c:pt>
                <c:pt idx="938">
                  <c:v>1.2231327683746072</c:v>
                </c:pt>
                <c:pt idx="939">
                  <c:v>-9.5651183728932079</c:v>
                </c:pt>
                <c:pt idx="940">
                  <c:v>-9.9234116124138012</c:v>
                </c:pt>
                <c:pt idx="941">
                  <c:v>-99.043161384521099</c:v>
                </c:pt>
                <c:pt idx="942">
                  <c:v>-11.28088429786694</c:v>
                </c:pt>
                <c:pt idx="943">
                  <c:v>-71.471903190257279</c:v>
                </c:pt>
                <c:pt idx="944">
                  <c:v>-3.2486363024907519</c:v>
                </c:pt>
                <c:pt idx="945">
                  <c:v>-8.8918350159068815</c:v>
                </c:pt>
                <c:pt idx="946">
                  <c:v>-16.99785870070987</c:v>
                </c:pt>
                <c:pt idx="947">
                  <c:v>-9.1782771492031117</c:v>
                </c:pt>
                <c:pt idx="948">
                  <c:v>10.064988764243168</c:v>
                </c:pt>
                <c:pt idx="949">
                  <c:v>7.9537209911683684</c:v>
                </c:pt>
                <c:pt idx="950">
                  <c:v>-14.764379894280239</c:v>
                </c:pt>
                <c:pt idx="951">
                  <c:v>1.9422853583523803</c:v>
                </c:pt>
                <c:pt idx="952">
                  <c:v>-5.2553350548997377</c:v>
                </c:pt>
                <c:pt idx="953">
                  <c:v>-10.23262798027222</c:v>
                </c:pt>
                <c:pt idx="954">
                  <c:v>-1.014836732194047</c:v>
                </c:pt>
                <c:pt idx="955">
                  <c:v>3.5307080280981133</c:v>
                </c:pt>
                <c:pt idx="956">
                  <c:v>-10.219476661722226</c:v>
                </c:pt>
                <c:pt idx="957">
                  <c:v>-41.463481133972444</c:v>
                </c:pt>
                <c:pt idx="958">
                  <c:v>-84.288344263027966</c:v>
                </c:pt>
                <c:pt idx="959">
                  <c:v>-49.152511791580473</c:v>
                </c:pt>
                <c:pt idx="960">
                  <c:v>-10.486841242855895</c:v>
                </c:pt>
                <c:pt idx="961">
                  <c:v>1.310475927771874</c:v>
                </c:pt>
                <c:pt idx="962">
                  <c:v>-10.919901024965444</c:v>
                </c:pt>
                <c:pt idx="963">
                  <c:v>-65.446998272585986</c:v>
                </c:pt>
                <c:pt idx="964">
                  <c:v>-6.4458335132399345</c:v>
                </c:pt>
                <c:pt idx="965">
                  <c:v>9.9667014883013074</c:v>
                </c:pt>
                <c:pt idx="966">
                  <c:v>0.11069821467418681</c:v>
                </c:pt>
                <c:pt idx="967">
                  <c:v>-19.441603041855647</c:v>
                </c:pt>
                <c:pt idx="968">
                  <c:v>-1.1119418740666214</c:v>
                </c:pt>
                <c:pt idx="969">
                  <c:v>-6.5041491380687653</c:v>
                </c:pt>
                <c:pt idx="970">
                  <c:v>-15.512256480235799</c:v>
                </c:pt>
                <c:pt idx="971">
                  <c:v>1.7491684690978442</c:v>
                </c:pt>
                <c:pt idx="972">
                  <c:v>-4.0154635807429635</c:v>
                </c:pt>
                <c:pt idx="973">
                  <c:v>-68.918765982565986</c:v>
                </c:pt>
                <c:pt idx="974">
                  <c:v>-7.3881609962694359</c:v>
                </c:pt>
                <c:pt idx="975">
                  <c:v>-5.367325792684019</c:v>
                </c:pt>
                <c:pt idx="976">
                  <c:v>-11.612067731030363</c:v>
                </c:pt>
                <c:pt idx="977">
                  <c:v>-16.577179310916815</c:v>
                </c:pt>
                <c:pt idx="978">
                  <c:v>-7.2609269057338066</c:v>
                </c:pt>
                <c:pt idx="979">
                  <c:v>-21.628438972936767</c:v>
                </c:pt>
                <c:pt idx="980">
                  <c:v>-16.704744740229881</c:v>
                </c:pt>
                <c:pt idx="981">
                  <c:v>-1.9720973402918618</c:v>
                </c:pt>
                <c:pt idx="982">
                  <c:v>0.50863608637546331</c:v>
                </c:pt>
                <c:pt idx="983">
                  <c:v>-7.1247466682073917</c:v>
                </c:pt>
                <c:pt idx="984">
                  <c:v>-6.7824737111154523</c:v>
                </c:pt>
                <c:pt idx="985">
                  <c:v>12.735699651338416</c:v>
                </c:pt>
                <c:pt idx="986">
                  <c:v>11.1774133810544</c:v>
                </c:pt>
                <c:pt idx="987">
                  <c:v>9.3593575092601426</c:v>
                </c:pt>
                <c:pt idx="988">
                  <c:v>-13.586184166997228</c:v>
                </c:pt>
                <c:pt idx="989">
                  <c:v>-2.3498235465695099</c:v>
                </c:pt>
                <c:pt idx="990">
                  <c:v>-9.7913611490166126</c:v>
                </c:pt>
                <c:pt idx="991">
                  <c:v>-28.439770220699582</c:v>
                </c:pt>
                <c:pt idx="992">
                  <c:v>-9.9222399661040441</c:v>
                </c:pt>
                <c:pt idx="993">
                  <c:v>5.7262278146685537</c:v>
                </c:pt>
                <c:pt idx="994">
                  <c:v>1.4241251284326051</c:v>
                </c:pt>
                <c:pt idx="995">
                  <c:v>-4.6377178047687728</c:v>
                </c:pt>
                <c:pt idx="996">
                  <c:v>5.4078112495520454</c:v>
                </c:pt>
                <c:pt idx="997">
                  <c:v>-3.671865268541278</c:v>
                </c:pt>
                <c:pt idx="998">
                  <c:v>-39.729476384294586</c:v>
                </c:pt>
                <c:pt idx="999">
                  <c:v>1.6905215054915779</c:v>
                </c:pt>
                <c:pt idx="1000">
                  <c:v>6.1079300862754407</c:v>
                </c:pt>
                <c:pt idx="1001">
                  <c:v>-18.664613608766974</c:v>
                </c:pt>
                <c:pt idx="1002">
                  <c:v>-3.598639398727804</c:v>
                </c:pt>
                <c:pt idx="1003">
                  <c:v>-5.0601747460003521</c:v>
                </c:pt>
                <c:pt idx="1004">
                  <c:v>5.1388573513047348E-2</c:v>
                </c:pt>
                <c:pt idx="1005">
                  <c:v>7.9710480318010672</c:v>
                </c:pt>
                <c:pt idx="1006">
                  <c:v>-12.862208938298403</c:v>
                </c:pt>
                <c:pt idx="1007">
                  <c:v>-6.9696801203670944</c:v>
                </c:pt>
                <c:pt idx="1008">
                  <c:v>-32.06991786629424</c:v>
                </c:pt>
                <c:pt idx="1009">
                  <c:v>-12.279384028787542</c:v>
                </c:pt>
                <c:pt idx="1010">
                  <c:v>5.1964171095475375</c:v>
                </c:pt>
                <c:pt idx="1011">
                  <c:v>2.8710815694979459</c:v>
                </c:pt>
                <c:pt idx="1012">
                  <c:v>-18.35845657841562</c:v>
                </c:pt>
                <c:pt idx="1013">
                  <c:v>-1.4548775087134334</c:v>
                </c:pt>
                <c:pt idx="1014">
                  <c:v>-1.5400315745146225</c:v>
                </c:pt>
                <c:pt idx="1015">
                  <c:v>-13.688236510447682</c:v>
                </c:pt>
                <c:pt idx="1016">
                  <c:v>-0.99895535096076338</c:v>
                </c:pt>
                <c:pt idx="1017">
                  <c:v>1.8667937350878134</c:v>
                </c:pt>
                <c:pt idx="1018">
                  <c:v>5.476067037703972</c:v>
                </c:pt>
                <c:pt idx="1019">
                  <c:v>5.6576406877391916</c:v>
                </c:pt>
                <c:pt idx="1020">
                  <c:v>-65.706436535318801</c:v>
                </c:pt>
                <c:pt idx="1021">
                  <c:v>-9.8887747495829537</c:v>
                </c:pt>
                <c:pt idx="1022">
                  <c:v>1.905560372047888</c:v>
                </c:pt>
                <c:pt idx="1023">
                  <c:v>-27.277433789452221</c:v>
                </c:pt>
                <c:pt idx="1024">
                  <c:v>-12.386737792676978</c:v>
                </c:pt>
                <c:pt idx="1025">
                  <c:v>-19.452537221511051</c:v>
                </c:pt>
                <c:pt idx="1026">
                  <c:v>0.43938628189122791</c:v>
                </c:pt>
                <c:pt idx="1027">
                  <c:v>-12.967243330745784</c:v>
                </c:pt>
                <c:pt idx="1028">
                  <c:v>-17.612281651628546</c:v>
                </c:pt>
                <c:pt idx="1029">
                  <c:v>-4.898481422611324</c:v>
                </c:pt>
                <c:pt idx="1030">
                  <c:v>-12.135914338157521</c:v>
                </c:pt>
                <c:pt idx="1031">
                  <c:v>-21.883238492785463</c:v>
                </c:pt>
                <c:pt idx="1032">
                  <c:v>-68.879336668051039</c:v>
                </c:pt>
                <c:pt idx="1033">
                  <c:v>2.1471063407991209</c:v>
                </c:pt>
                <c:pt idx="1034">
                  <c:v>-0.87536598697693646</c:v>
                </c:pt>
                <c:pt idx="1035">
                  <c:v>9.5939453636852079</c:v>
                </c:pt>
                <c:pt idx="1036">
                  <c:v>7.183787096611864</c:v>
                </c:pt>
                <c:pt idx="1037">
                  <c:v>-8.745655967426913</c:v>
                </c:pt>
                <c:pt idx="1038">
                  <c:v>-7.0478760718421158</c:v>
                </c:pt>
                <c:pt idx="1039">
                  <c:v>-16.211712639404318</c:v>
                </c:pt>
                <c:pt idx="1040">
                  <c:v>-18.876339087548921</c:v>
                </c:pt>
                <c:pt idx="1041">
                  <c:v>-8.3503688059451289</c:v>
                </c:pt>
                <c:pt idx="1042">
                  <c:v>-1.5715087583710929</c:v>
                </c:pt>
                <c:pt idx="1043">
                  <c:v>14.980519868470932</c:v>
                </c:pt>
                <c:pt idx="1044">
                  <c:v>1.2571303846045923</c:v>
                </c:pt>
                <c:pt idx="1045">
                  <c:v>-34.4747747129286</c:v>
                </c:pt>
                <c:pt idx="1046">
                  <c:v>-23.41733703231661</c:v>
                </c:pt>
                <c:pt idx="1047">
                  <c:v>-8.9636768829801525</c:v>
                </c:pt>
                <c:pt idx="1048">
                  <c:v>-9.3705609016722153</c:v>
                </c:pt>
                <c:pt idx="1049">
                  <c:v>-6.0117797147980765</c:v>
                </c:pt>
                <c:pt idx="1050">
                  <c:v>-34.292207046561067</c:v>
                </c:pt>
                <c:pt idx="1051">
                  <c:v>-4.0698031402425547</c:v>
                </c:pt>
                <c:pt idx="1052">
                  <c:v>-7.9825827629905772</c:v>
                </c:pt>
                <c:pt idx="1053">
                  <c:v>-5.0760790073173068</c:v>
                </c:pt>
                <c:pt idx="1054">
                  <c:v>-14.803522835299052</c:v>
                </c:pt>
                <c:pt idx="1055">
                  <c:v>-23.352725970716488</c:v>
                </c:pt>
                <c:pt idx="1056">
                  <c:v>-11.213467181774213</c:v>
                </c:pt>
                <c:pt idx="1057">
                  <c:v>-4.5644919349552993</c:v>
                </c:pt>
                <c:pt idx="1058">
                  <c:v>0.40956579192193993</c:v>
                </c:pt>
                <c:pt idx="1059">
                  <c:v>-3.2716080253979456</c:v>
                </c:pt>
                <c:pt idx="1060">
                  <c:v>-11.380793264379662</c:v>
                </c:pt>
                <c:pt idx="1061">
                  <c:v>-17.59472069642441</c:v>
                </c:pt>
                <c:pt idx="1062">
                  <c:v>-8.7251129632258486</c:v>
                </c:pt>
                <c:pt idx="1063">
                  <c:v>-15.443338014528999</c:v>
                </c:pt>
                <c:pt idx="1064">
                  <c:v>-15.106035139098609</c:v>
                </c:pt>
                <c:pt idx="1065">
                  <c:v>-24.761578452376625</c:v>
                </c:pt>
                <c:pt idx="1066">
                  <c:v>-4.9508329494462968</c:v>
                </c:pt>
                <c:pt idx="1067">
                  <c:v>-48.448987651314397</c:v>
                </c:pt>
                <c:pt idx="1068">
                  <c:v>-8.5123002790804397E-2</c:v>
                </c:pt>
                <c:pt idx="1069">
                  <c:v>-5.9948814371488135</c:v>
                </c:pt>
                <c:pt idx="1070">
                  <c:v>-2.2547293174452245</c:v>
                </c:pt>
                <c:pt idx="1071">
                  <c:v>-20.332241675605047</c:v>
                </c:pt>
                <c:pt idx="1072">
                  <c:v>-44.86522743456085</c:v>
                </c:pt>
                <c:pt idx="1073">
                  <c:v>-12.193898624208915</c:v>
                </c:pt>
                <c:pt idx="1074">
                  <c:v>-19.148368223824313</c:v>
                </c:pt>
                <c:pt idx="1075">
                  <c:v>-4.6062406209123017</c:v>
                </c:pt>
                <c:pt idx="1076">
                  <c:v>-4.8925173246174669</c:v>
                </c:pt>
                <c:pt idx="1077">
                  <c:v>-5.7284850600898407</c:v>
                </c:pt>
                <c:pt idx="1078">
                  <c:v>-5.3070221351905698</c:v>
                </c:pt>
                <c:pt idx="1079">
                  <c:v>-9.0166910873699972</c:v>
                </c:pt>
                <c:pt idx="1080">
                  <c:v>-15.761754579645507</c:v>
                </c:pt>
                <c:pt idx="1081">
                  <c:v>-50.582809378005663</c:v>
                </c:pt>
                <c:pt idx="1082">
                  <c:v>4.274301291941665</c:v>
                </c:pt>
                <c:pt idx="1083">
                  <c:v>-27.176706801111518</c:v>
                </c:pt>
                <c:pt idx="1084">
                  <c:v>-15.695818162935637</c:v>
                </c:pt>
                <c:pt idx="1085">
                  <c:v>-12.591505157132756</c:v>
                </c:pt>
                <c:pt idx="1086">
                  <c:v>-3.5274015615789494</c:v>
                </c:pt>
                <c:pt idx="1087">
                  <c:v>-19.994938800174658</c:v>
                </c:pt>
                <c:pt idx="1088">
                  <c:v>-15.050038885711833</c:v>
                </c:pt>
                <c:pt idx="1089">
                  <c:v>0.42447603690658386</c:v>
                </c:pt>
                <c:pt idx="1090">
                  <c:v>1.8966142250571016</c:v>
                </c:pt>
                <c:pt idx="1091">
                  <c:v>-53.922704254565922</c:v>
                </c:pt>
                <c:pt idx="1092">
                  <c:v>-17.674242003009176</c:v>
                </c:pt>
                <c:pt idx="1093">
                  <c:v>-19.084419839779063</c:v>
                </c:pt>
                <c:pt idx="1094">
                  <c:v>-47.702150046972449</c:v>
                </c:pt>
                <c:pt idx="1095">
                  <c:v>-5.2321395714899133</c:v>
                </c:pt>
                <c:pt idx="1096">
                  <c:v>-6.4322486233650373</c:v>
                </c:pt>
                <c:pt idx="1097">
                  <c:v>-30.437080371087006</c:v>
                </c:pt>
                <c:pt idx="1098">
                  <c:v>-24.527653275506434</c:v>
                </c:pt>
                <c:pt idx="1099">
                  <c:v>-3.621501774370925</c:v>
                </c:pt>
                <c:pt idx="1100">
                  <c:v>-99.132223741893725</c:v>
                </c:pt>
                <c:pt idx="1101">
                  <c:v>-15.217364968317282</c:v>
                </c:pt>
                <c:pt idx="1102">
                  <c:v>-11.963618173890525</c:v>
                </c:pt>
                <c:pt idx="1103">
                  <c:v>-24.553166361369048</c:v>
                </c:pt>
                <c:pt idx="1104">
                  <c:v>-8.003457105969078</c:v>
                </c:pt>
                <c:pt idx="1105">
                  <c:v>-22.689717077065982</c:v>
                </c:pt>
                <c:pt idx="1106">
                  <c:v>-0.87735401964155568</c:v>
                </c:pt>
                <c:pt idx="1107">
                  <c:v>-15.903236237610907</c:v>
                </c:pt>
                <c:pt idx="1108">
                  <c:v>-44.911946202179401</c:v>
                </c:pt>
                <c:pt idx="1109">
                  <c:v>-9.7774449203642781</c:v>
                </c:pt>
                <c:pt idx="1110">
                  <c:v>22.060566864734778</c:v>
                </c:pt>
                <c:pt idx="1111">
                  <c:v>0.5066480537108442</c:v>
                </c:pt>
                <c:pt idx="1112">
                  <c:v>-19.097342052099091</c:v>
                </c:pt>
                <c:pt idx="1113">
                  <c:v>-16.438679701948345</c:v>
                </c:pt>
                <c:pt idx="1114">
                  <c:v>-18.186491752926056</c:v>
                </c:pt>
                <c:pt idx="1115">
                  <c:v>-93.05149449837846</c:v>
                </c:pt>
                <c:pt idx="1116">
                  <c:v>-12.959622538864746</c:v>
                </c:pt>
                <c:pt idx="1117">
                  <c:v>-34.473780696596293</c:v>
                </c:pt>
                <c:pt idx="1118">
                  <c:v>-12.879769893502541</c:v>
                </c:pt>
                <c:pt idx="1119">
                  <c:v>-13.981471328479014</c:v>
                </c:pt>
                <c:pt idx="1120">
                  <c:v>-32.760759217249415</c:v>
                </c:pt>
                <c:pt idx="1121">
                  <c:v>-32.470837786992448</c:v>
                </c:pt>
                <c:pt idx="1122">
                  <c:v>-6.7675634661308086</c:v>
                </c:pt>
                <c:pt idx="1123">
                  <c:v>-12.210796901858178</c:v>
                </c:pt>
                <c:pt idx="1124">
                  <c:v>-71.220245130640151</c:v>
                </c:pt>
                <c:pt idx="1125">
                  <c:v>-8.4961578680172032</c:v>
                </c:pt>
                <c:pt idx="1126">
                  <c:v>-1.9038415521399361</c:v>
                </c:pt>
                <c:pt idx="1127">
                  <c:v>-2.7567075652615727</c:v>
                </c:pt>
                <c:pt idx="1128">
                  <c:v>-1.9820375036149578</c:v>
                </c:pt>
                <c:pt idx="1129">
                  <c:v>-6.2732060101955005</c:v>
                </c:pt>
                <c:pt idx="1130">
                  <c:v>-37.471402616064609</c:v>
                </c:pt>
                <c:pt idx="1131">
                  <c:v>3.6540351005804745</c:v>
                </c:pt>
                <c:pt idx="1132">
                  <c:v>-94.272477893232093</c:v>
                </c:pt>
                <c:pt idx="1133">
                  <c:v>-11.764814907428606</c:v>
                </c:pt>
                <c:pt idx="1134">
                  <c:v>-50.722303003306443</c:v>
                </c:pt>
                <c:pt idx="1135">
                  <c:v>-30.91553356570536</c:v>
                </c:pt>
                <c:pt idx="1136">
                  <c:v>-1.1613113519046647</c:v>
                </c:pt>
                <c:pt idx="1137">
                  <c:v>-9.4265571550589886</c:v>
                </c:pt>
                <c:pt idx="1138">
                  <c:v>-4.7235345481248343</c:v>
                </c:pt>
                <c:pt idx="1139">
                  <c:v>-22.38985548348592</c:v>
                </c:pt>
                <c:pt idx="1140">
                  <c:v>-6.4677018725507462</c:v>
                </c:pt>
                <c:pt idx="1141">
                  <c:v>1.3787317159237999</c:v>
                </c:pt>
                <c:pt idx="1142">
                  <c:v>-94.878827855940941</c:v>
                </c:pt>
                <c:pt idx="1143">
                  <c:v>-2.2222581172564442</c:v>
                </c:pt>
                <c:pt idx="1144">
                  <c:v>11.051835984405955</c:v>
                </c:pt>
                <c:pt idx="1145">
                  <c:v>3.7531053950339981</c:v>
                </c:pt>
                <c:pt idx="1146">
                  <c:v>-32.872751724022962</c:v>
                </c:pt>
                <c:pt idx="1147">
                  <c:v>-18.960830475795238</c:v>
                </c:pt>
                <c:pt idx="1148">
                  <c:v>-1.936312752328716</c:v>
                </c:pt>
                <c:pt idx="1149">
                  <c:v>-4.3246026600912488</c:v>
                </c:pt>
                <c:pt idx="1150">
                  <c:v>-58.553163669241485</c:v>
                </c:pt>
                <c:pt idx="1151">
                  <c:v>-21.507831657949868</c:v>
                </c:pt>
                <c:pt idx="1152">
                  <c:v>-7.5548244013200119</c:v>
                </c:pt>
                <c:pt idx="1153">
                  <c:v>-99.022219267784791</c:v>
                </c:pt>
                <c:pt idx="1154">
                  <c:v>-5.1254484851553501</c:v>
                </c:pt>
                <c:pt idx="1155">
                  <c:v>-3.1185295102222672</c:v>
                </c:pt>
                <c:pt idx="1156">
                  <c:v>-13.24391120990529</c:v>
                </c:pt>
                <c:pt idx="1157">
                  <c:v>-1.7911863678115147</c:v>
                </c:pt>
                <c:pt idx="1158">
                  <c:v>-0.26901602426808041</c:v>
                </c:pt>
                <c:pt idx="1159">
                  <c:v>-9.2996544033007975</c:v>
                </c:pt>
                <c:pt idx="1160">
                  <c:v>-10.949721514934733</c:v>
                </c:pt>
                <c:pt idx="1161">
                  <c:v>-4.4571381710658624</c:v>
                </c:pt>
                <c:pt idx="1162">
                  <c:v>-8.1671384620227254</c:v>
                </c:pt>
                <c:pt idx="1163">
                  <c:v>-2.6738728709024393</c:v>
                </c:pt>
                <c:pt idx="1164">
                  <c:v>-32.578191550881883</c:v>
                </c:pt>
                <c:pt idx="1165">
                  <c:v>-59.221473983330966</c:v>
                </c:pt>
                <c:pt idx="1166">
                  <c:v>-98.784649364362792</c:v>
                </c:pt>
                <c:pt idx="1167">
                  <c:v>-21.278545223963789</c:v>
                </c:pt>
                <c:pt idx="1168">
                  <c:v>-13.239935144576052</c:v>
                </c:pt>
                <c:pt idx="1169">
                  <c:v>-13.337348745142391</c:v>
                </c:pt>
                <c:pt idx="1170">
                  <c:v>-8.799001510594195</c:v>
                </c:pt>
                <c:pt idx="1171">
                  <c:v>-15.858836841434412</c:v>
                </c:pt>
                <c:pt idx="1172">
                  <c:v>-12.531532838416743</c:v>
                </c:pt>
                <c:pt idx="1173">
                  <c:v>-13.391356965864547</c:v>
                </c:pt>
                <c:pt idx="1174">
                  <c:v>-98.11965243804768</c:v>
                </c:pt>
                <c:pt idx="1175">
                  <c:v>6.2083257358387103</c:v>
                </c:pt>
                <c:pt idx="1176">
                  <c:v>10.846074603617867</c:v>
                </c:pt>
                <c:pt idx="1177">
                  <c:v>-39.722518269968418</c:v>
                </c:pt>
                <c:pt idx="1178">
                  <c:v>-28.75719276948378</c:v>
                </c:pt>
                <c:pt idx="1179">
                  <c:v>-3.0373515097503168</c:v>
                </c:pt>
                <c:pt idx="1180">
                  <c:v>11.838434242040284</c:v>
                </c:pt>
                <c:pt idx="1181">
                  <c:v>-5.2844910983248861</c:v>
                </c:pt>
                <c:pt idx="1182">
                  <c:v>-10.515336377715439</c:v>
                </c:pt>
                <c:pt idx="1183">
                  <c:v>-17.284256261966377</c:v>
                </c:pt>
                <c:pt idx="1184">
                  <c:v>-4.4766871589346175</c:v>
                </c:pt>
                <c:pt idx="1185">
                  <c:v>-31.994041286261275</c:v>
                </c:pt>
                <c:pt idx="1186">
                  <c:v>-4.035343907389155</c:v>
                </c:pt>
                <c:pt idx="1187">
                  <c:v>-13.42283414972102</c:v>
                </c:pt>
                <c:pt idx="1188">
                  <c:v>-12.41622694386883</c:v>
                </c:pt>
                <c:pt idx="1189">
                  <c:v>-9.0375654303484989</c:v>
                </c:pt>
                <c:pt idx="1190">
                  <c:v>-5.5184162751950785</c:v>
                </c:pt>
                <c:pt idx="1191">
                  <c:v>12.767508173972326</c:v>
                </c:pt>
                <c:pt idx="1192">
                  <c:v>-30.903936708495085</c:v>
                </c:pt>
                <c:pt idx="1193">
                  <c:v>-4.5664799676199177</c:v>
                </c:pt>
                <c:pt idx="1194">
                  <c:v>-1.9058295848045552</c:v>
                </c:pt>
                <c:pt idx="1195">
                  <c:v>-1.8730270458383385</c:v>
                </c:pt>
                <c:pt idx="1196">
                  <c:v>-81.6488018116776</c:v>
                </c:pt>
                <c:pt idx="1197">
                  <c:v>-15.260439009384033</c:v>
                </c:pt>
                <c:pt idx="1198">
                  <c:v>-0.10400931310468679</c:v>
                </c:pt>
                <c:pt idx="1199">
                  <c:v>-11.364226325507836</c:v>
                </c:pt>
                <c:pt idx="1200">
                  <c:v>-79.422867904858975</c:v>
                </c:pt>
                <c:pt idx="1201">
                  <c:v>-10.618714076275635</c:v>
                </c:pt>
                <c:pt idx="1202">
                  <c:v>-9.5597553435884759</c:v>
                </c:pt>
                <c:pt idx="1203">
                  <c:v>-3.7093065503916063</c:v>
                </c:pt>
                <c:pt idx="1204">
                  <c:v>-1.362102651031204</c:v>
                </c:pt>
                <c:pt idx="1205">
                  <c:v>-3.6499969092304663</c:v>
                </c:pt>
                <c:pt idx="1206">
                  <c:v>-98.770401796933029</c:v>
                </c:pt>
                <c:pt idx="1207">
                  <c:v>4.68483003718553</c:v>
                </c:pt>
                <c:pt idx="1208">
                  <c:v>12.401710163682392</c:v>
                </c:pt>
                <c:pt idx="1209">
                  <c:v>-70.064535474941522</c:v>
                </c:pt>
                <c:pt idx="1210">
                  <c:v>4.6888061025147687</c:v>
                </c:pt>
                <c:pt idx="1211">
                  <c:v>2.7216477808740693</c:v>
                </c:pt>
                <c:pt idx="1212">
                  <c:v>-6.2881162551801459</c:v>
                </c:pt>
                <c:pt idx="1213">
                  <c:v>-4.8027245159321659</c:v>
                </c:pt>
                <c:pt idx="1214">
                  <c:v>3.7193088397354717</c:v>
                </c:pt>
                <c:pt idx="1215">
                  <c:v>-22.875598131207877</c:v>
                </c:pt>
                <c:pt idx="1216">
                  <c:v>-19.518142299443486</c:v>
                </c:pt>
                <c:pt idx="1217">
                  <c:v>-8.093249914654379</c:v>
                </c:pt>
                <c:pt idx="1218">
                  <c:v>-14.123947002776724</c:v>
                </c:pt>
                <c:pt idx="1219">
                  <c:v>-9.6810253361302472</c:v>
                </c:pt>
                <c:pt idx="1220">
                  <c:v>-4.4293057137611935</c:v>
                </c:pt>
                <c:pt idx="1221">
                  <c:v>-13.739594020950344</c:v>
                </c:pt>
                <c:pt idx="1222">
                  <c:v>-12.080580762325621</c:v>
                </c:pt>
                <c:pt idx="1223">
                  <c:v>10.163185383321171</c:v>
                </c:pt>
                <c:pt idx="1224">
                  <c:v>8.6075498232566474</c:v>
                </c:pt>
                <c:pt idx="1225">
                  <c:v>-11.056743940046733</c:v>
                </c:pt>
                <c:pt idx="1226">
                  <c:v>17.644152300283224</c:v>
                </c:pt>
                <c:pt idx="1227">
                  <c:v>6.3730011082246669</c:v>
                </c:pt>
                <c:pt idx="1228">
                  <c:v>0.86283723945511748</c:v>
                </c:pt>
                <c:pt idx="1229">
                  <c:v>-8.0518325674748112</c:v>
                </c:pt>
                <c:pt idx="1230">
                  <c:v>-85.3100953023513</c:v>
                </c:pt>
                <c:pt idx="1231">
                  <c:v>-17.652373643698365</c:v>
                </c:pt>
                <c:pt idx="1232">
                  <c:v>-91.066775221533618</c:v>
                </c:pt>
                <c:pt idx="1233">
                  <c:v>-13.769083172142196</c:v>
                </c:pt>
                <c:pt idx="1234">
                  <c:v>-8.8394248414414527</c:v>
                </c:pt>
                <c:pt idx="1235">
                  <c:v>2.0301437523640242</c:v>
                </c:pt>
                <c:pt idx="1236">
                  <c:v>1.3283682217534469</c:v>
                </c:pt>
                <c:pt idx="1237">
                  <c:v>-34.946269793220786</c:v>
                </c:pt>
                <c:pt idx="1238">
                  <c:v>-1.1937825520934449</c:v>
                </c:pt>
                <c:pt idx="1239">
                  <c:v>-2.1251758554675404</c:v>
                </c:pt>
                <c:pt idx="1240">
                  <c:v>2.3995864892057592</c:v>
                </c:pt>
                <c:pt idx="1241">
                  <c:v>3.422097956374901</c:v>
                </c:pt>
                <c:pt idx="1242">
                  <c:v>11.325521814568532</c:v>
                </c:pt>
                <c:pt idx="1243">
                  <c:v>6.6685552976980551</c:v>
                </c:pt>
                <c:pt idx="1244">
                  <c:v>-5.3762719396748055</c:v>
                </c:pt>
                <c:pt idx="1245">
                  <c:v>-7.8169133742723105</c:v>
                </c:pt>
                <c:pt idx="1246">
                  <c:v>-22.555193533426753</c:v>
                </c:pt>
                <c:pt idx="1247">
                  <c:v>-15.630875762558077</c:v>
                </c:pt>
                <c:pt idx="1248">
                  <c:v>-6.9116958343157009</c:v>
                </c:pt>
                <c:pt idx="1249">
                  <c:v>-3.520774786030219</c:v>
                </c:pt>
                <c:pt idx="1250">
                  <c:v>-8.3178976057563485</c:v>
                </c:pt>
                <c:pt idx="1251">
                  <c:v>3.8402474934998065</c:v>
                </c:pt>
                <c:pt idx="1252">
                  <c:v>1.4400293897495586</c:v>
                </c:pt>
                <c:pt idx="1253">
                  <c:v>-10.859928706249432</c:v>
                </c:pt>
                <c:pt idx="1254">
                  <c:v>8.7059574401552986</c:v>
                </c:pt>
                <c:pt idx="1255">
                  <c:v>0.71539148349586024</c:v>
                </c:pt>
                <c:pt idx="1256">
                  <c:v>-98.615003910315295</c:v>
                </c:pt>
                <c:pt idx="1257">
                  <c:v>5.8372263051097928</c:v>
                </c:pt>
                <c:pt idx="1258">
                  <c:v>-1.9502289809810507</c:v>
                </c:pt>
                <c:pt idx="1259">
                  <c:v>-5.1065621748414678</c:v>
                </c:pt>
                <c:pt idx="1260">
                  <c:v>8.8109918326026797</c:v>
                </c:pt>
                <c:pt idx="1261">
                  <c:v>-98.345956823036829</c:v>
                </c:pt>
                <c:pt idx="1262">
                  <c:v>-14.16437033362398</c:v>
                </c:pt>
                <c:pt idx="1263">
                  <c:v>-75.894772602714767</c:v>
                </c:pt>
                <c:pt idx="1264">
                  <c:v>-8.2410270093910736</c:v>
                </c:pt>
                <c:pt idx="1265">
                  <c:v>-4.3116804477712236</c:v>
                </c:pt>
                <c:pt idx="1266">
                  <c:v>-2.6105871644120615</c:v>
                </c:pt>
                <c:pt idx="1267">
                  <c:v>-3.187779314706503</c:v>
                </c:pt>
                <c:pt idx="1268">
                  <c:v>9.3325190682877821</c:v>
                </c:pt>
                <c:pt idx="1269">
                  <c:v>14.709816087305283</c:v>
                </c:pt>
                <c:pt idx="1270">
                  <c:v>-2.3080748606125066</c:v>
                </c:pt>
                <c:pt idx="1271">
                  <c:v>2.1381601938083343</c:v>
                </c:pt>
                <c:pt idx="1272">
                  <c:v>-6.1144947358034019</c:v>
                </c:pt>
                <c:pt idx="1273">
                  <c:v>-5.1993370325236965</c:v>
                </c:pt>
                <c:pt idx="1274">
                  <c:v>-2.3130449422740544</c:v>
                </c:pt>
                <c:pt idx="1275">
                  <c:v>4.7226026578132947</c:v>
                </c:pt>
                <c:pt idx="1276">
                  <c:v>-4.7245285644571444</c:v>
                </c:pt>
                <c:pt idx="1277">
                  <c:v>-40.44682483744468</c:v>
                </c:pt>
                <c:pt idx="1278">
                  <c:v>-5.0515599377870029</c:v>
                </c:pt>
                <c:pt idx="1279">
                  <c:v>-69.787204918227147</c:v>
                </c:pt>
                <c:pt idx="1280">
                  <c:v>-83.374343501165754</c:v>
                </c:pt>
                <c:pt idx="1281">
                  <c:v>8.0423278715857354</c:v>
                </c:pt>
                <c:pt idx="1282">
                  <c:v>3.0842335401321468</c:v>
                </c:pt>
                <c:pt idx="1283">
                  <c:v>8.7909987387692645</c:v>
                </c:pt>
                <c:pt idx="1284">
                  <c:v>8.5428186490040581</c:v>
                </c:pt>
                <c:pt idx="1285">
                  <c:v>2.9289919028448956</c:v>
                </c:pt>
                <c:pt idx="1286">
                  <c:v>-4.1549834749192573</c:v>
                </c:pt>
                <c:pt idx="1287">
                  <c:v>5.875829279377399</c:v>
                </c:pt>
                <c:pt idx="1288">
                  <c:v>6.0672136481838548</c:v>
                </c:pt>
                <c:pt idx="1289">
                  <c:v>2.6825328955329844</c:v>
                </c:pt>
                <c:pt idx="1290">
                  <c:v>5.653465426411624</c:v>
                </c:pt>
                <c:pt idx="1291">
                  <c:v>12.088248502792725</c:v>
                </c:pt>
                <c:pt idx="1292">
                  <c:v>0.46130388130985128</c:v>
                </c:pt>
                <c:pt idx="1293">
                  <c:v>3.2611608163309214</c:v>
                </c:pt>
                <c:pt idx="1294">
                  <c:v>-2.1802134680080352</c:v>
                </c:pt>
                <c:pt idx="1295">
                  <c:v>6.7594330108992917</c:v>
                </c:pt>
                <c:pt idx="1296">
                  <c:v>-1.4112338278756196</c:v>
                </c:pt>
                <c:pt idx="1297">
                  <c:v>5.1423039377828692</c:v>
                </c:pt>
                <c:pt idx="1298">
                  <c:v>-6.9427928327672586</c:v>
                </c:pt>
                <c:pt idx="1299">
                  <c:v>7.452340806596049</c:v>
                </c:pt>
                <c:pt idx="1300">
                  <c:v>-54.732089313422563</c:v>
                </c:pt>
                <c:pt idx="1301">
                  <c:v>-3.2514151869391354</c:v>
                </c:pt>
                <c:pt idx="1302">
                  <c:v>-3.4173275354368191</c:v>
                </c:pt>
                <c:pt idx="1303">
                  <c:v>2.3847856311128677</c:v>
                </c:pt>
                <c:pt idx="1304">
                  <c:v>1.4192583748141097</c:v>
                </c:pt>
                <c:pt idx="1305">
                  <c:v>7.8199640186199613</c:v>
                </c:pt>
                <c:pt idx="1306">
                  <c:v>-2.6476594623230847</c:v>
                </c:pt>
                <c:pt idx="1307">
                  <c:v>1.119445811450039</c:v>
                </c:pt>
                <c:pt idx="1308">
                  <c:v>7.9968912948187354</c:v>
                </c:pt>
                <c:pt idx="1309">
                  <c:v>2.4319432903331641</c:v>
                </c:pt>
                <c:pt idx="1310">
                  <c:v>8.0733073557450528</c:v>
                </c:pt>
                <c:pt idx="1311">
                  <c:v>-27.964438133808784</c:v>
                </c:pt>
                <c:pt idx="1312">
                  <c:v>-21.676291282448453</c:v>
                </c:pt>
                <c:pt idx="1313">
                  <c:v>11.01566991789899</c:v>
                </c:pt>
                <c:pt idx="1314">
                  <c:v>-1.5155314245453249</c:v>
                </c:pt>
                <c:pt idx="1315">
                  <c:v>4.4769334613388407</c:v>
                </c:pt>
                <c:pt idx="1316">
                  <c:v>1.5762210945546564</c:v>
                </c:pt>
                <c:pt idx="1317">
                  <c:v>-13.82643421296782</c:v>
                </c:pt>
                <c:pt idx="1318">
                  <c:v>0.43686451047305569</c:v>
                </c:pt>
                <c:pt idx="1319">
                  <c:v>9.0701583126937901</c:v>
                </c:pt>
                <c:pt idx="1320">
                  <c:v>9.3152404540430656</c:v>
                </c:pt>
                <c:pt idx="1321">
                  <c:v>-27.52143151033053</c:v>
                </c:pt>
                <c:pt idx="1322">
                  <c:v>13.54187474284608</c:v>
                </c:pt>
                <c:pt idx="1323">
                  <c:v>0.54357162257737479</c:v>
                </c:pt>
                <c:pt idx="1324">
                  <c:v>-0.40887540707633802</c:v>
                </c:pt>
                <c:pt idx="1325">
                  <c:v>-30.595973204897554</c:v>
                </c:pt>
                <c:pt idx="1326">
                  <c:v>-23.489623755240562</c:v>
                </c:pt>
                <c:pt idx="1327">
                  <c:v>1.9245681831016597</c:v>
                </c:pt>
                <c:pt idx="1328">
                  <c:v>-41.713133203714307</c:v>
                </c:pt>
                <c:pt idx="1329">
                  <c:v>1.4798404771701101</c:v>
                </c:pt>
                <c:pt idx="1330">
                  <c:v>-7.6394870098612646</c:v>
                </c:pt>
                <c:pt idx="1331">
                  <c:v>6.5219236323445173</c:v>
                </c:pt>
                <c:pt idx="1332">
                  <c:v>-23.987705017224272</c:v>
                </c:pt>
                <c:pt idx="1333">
                  <c:v>-18.05031476984556</c:v>
                </c:pt>
                <c:pt idx="1334">
                  <c:v>-1.7915930500539183</c:v>
                </c:pt>
                <c:pt idx="1335">
                  <c:v>-8.2287856418696332</c:v>
                </c:pt>
                <c:pt idx="1336">
                  <c:v>-0.81711616499802342</c:v>
                </c:pt>
                <c:pt idx="1337">
                  <c:v>-2.8177024087086773</c:v>
                </c:pt>
                <c:pt idx="1338">
                  <c:v>-20.780295757262834</c:v>
                </c:pt>
                <c:pt idx="1339">
                  <c:v>5.876861928849376</c:v>
                </c:pt>
                <c:pt idx="1340">
                  <c:v>-27.778905445343533</c:v>
                </c:pt>
                <c:pt idx="1341">
                  <c:v>7.9311459451028483</c:v>
                </c:pt>
                <c:pt idx="1342">
                  <c:v>-93.967606001199371</c:v>
                </c:pt>
                <c:pt idx="1343">
                  <c:v>-3.8885599111491183</c:v>
                </c:pt>
                <c:pt idx="1344">
                  <c:v>-10.075851330746332</c:v>
                </c:pt>
                <c:pt idx="1345">
                  <c:v>-9.2246039493463918</c:v>
                </c:pt>
                <c:pt idx="1346">
                  <c:v>0.43686451047305569</c:v>
                </c:pt>
                <c:pt idx="1347">
                  <c:v>-11.519495292570571</c:v>
                </c:pt>
                <c:pt idx="1348">
                  <c:v>4.4820967086987276</c:v>
                </c:pt>
                <c:pt idx="1349">
                  <c:v>1.1400988008895845</c:v>
                </c:pt>
                <c:pt idx="1350">
                  <c:v>-1.9237721824670102</c:v>
                </c:pt>
                <c:pt idx="1351">
                  <c:v>4.7619447156045709</c:v>
                </c:pt>
                <c:pt idx="1352">
                  <c:v>-60.676708107105114</c:v>
                </c:pt>
                <c:pt idx="1353">
                  <c:v>-11.930833998908188</c:v>
                </c:pt>
                <c:pt idx="1354">
                  <c:v>-23.413551910804902</c:v>
                </c:pt>
                <c:pt idx="1355">
                  <c:v>6.2974944804347883</c:v>
                </c:pt>
                <c:pt idx="1356">
                  <c:v>-25.672300522509879</c:v>
                </c:pt>
                <c:pt idx="1357">
                  <c:v>-11.711568094358347</c:v>
                </c:pt>
                <c:pt idx="1358">
                  <c:v>-11.218305863243865</c:v>
                </c:pt>
                <c:pt idx="1359">
                  <c:v>-20.745874108196922</c:v>
                </c:pt>
                <c:pt idx="1360">
                  <c:v>-11.350829212147614</c:v>
                </c:pt>
                <c:pt idx="1361">
                  <c:v>-29.395001868987976</c:v>
                </c:pt>
                <c:pt idx="1362">
                  <c:v>-10.973912154875908</c:v>
                </c:pt>
                <c:pt idx="1363">
                  <c:v>4.4934558528904773</c:v>
                </c:pt>
                <c:pt idx="1364">
                  <c:v>-40.305976189899937</c:v>
                </c:pt>
                <c:pt idx="1365">
                  <c:v>-12.823043142696561</c:v>
                </c:pt>
                <c:pt idx="1366">
                  <c:v>3.3124490734391263</c:v>
                </c:pt>
                <c:pt idx="1367">
                  <c:v>6.0424300608563994</c:v>
                </c:pt>
                <c:pt idx="1368">
                  <c:v>2.3149096835090721</c:v>
                </c:pt>
                <c:pt idx="1369">
                  <c:v>-43.294463761802184</c:v>
                </c:pt>
                <c:pt idx="1370">
                  <c:v>7.5862410214624365</c:v>
                </c:pt>
                <c:pt idx="1371">
                  <c:v>12.589771929683025</c:v>
                </c:pt>
                <c:pt idx="1372">
                  <c:v>-93.354212214844878</c:v>
                </c:pt>
                <c:pt idx="1373">
                  <c:v>-10.014580795409014</c:v>
                </c:pt>
                <c:pt idx="1374">
                  <c:v>-8.8996635821642087</c:v>
                </c:pt>
                <c:pt idx="1375">
                  <c:v>-81.909013900430011</c:v>
                </c:pt>
                <c:pt idx="1376">
                  <c:v>-12.540441403865444</c:v>
                </c:pt>
                <c:pt idx="1377">
                  <c:v>1.3669374682339273</c:v>
                </c:pt>
                <c:pt idx="1378">
                  <c:v>-2.5554094428264476</c:v>
                </c:pt>
                <c:pt idx="1379">
                  <c:v>-19.827848727609123</c:v>
                </c:pt>
                <c:pt idx="1380">
                  <c:v>11.791189671353926</c:v>
                </c:pt>
                <c:pt idx="1381">
                  <c:v>0.51259213841805629</c:v>
                </c:pt>
                <c:pt idx="1382">
                  <c:v>-22.379869789355645</c:v>
                </c:pt>
                <c:pt idx="1383">
                  <c:v>-0.72383349602940894</c:v>
                </c:pt>
                <c:pt idx="1384">
                  <c:v>-1.6459894745051213</c:v>
                </c:pt>
                <c:pt idx="1385">
                  <c:v>5.724374023487397</c:v>
                </c:pt>
                <c:pt idx="1386">
                  <c:v>6.4651279113857667</c:v>
                </c:pt>
                <c:pt idx="1387">
                  <c:v>12.818675895971325</c:v>
                </c:pt>
                <c:pt idx="1388">
                  <c:v>-49.133408092852399</c:v>
                </c:pt>
                <c:pt idx="1389">
                  <c:v>7.1064032334836584</c:v>
                </c:pt>
                <c:pt idx="1390">
                  <c:v>-36.769495964868405</c:v>
                </c:pt>
                <c:pt idx="1391">
                  <c:v>-19.358681650840776</c:v>
                </c:pt>
                <c:pt idx="1392">
                  <c:v>-10.838290857556224</c:v>
                </c:pt>
                <c:pt idx="1393">
                  <c:v>-8.0139945516983584</c:v>
                </c:pt>
                <c:pt idx="1394">
                  <c:v>6.9652744723134301</c:v>
                </c:pt>
                <c:pt idx="1395">
                  <c:v>-16.918875165049119</c:v>
                </c:pt>
                <c:pt idx="1396">
                  <c:v>5.446935532016167</c:v>
                </c:pt>
                <c:pt idx="1397">
                  <c:v>-34.246044871846586</c:v>
                </c:pt>
                <c:pt idx="1398">
                  <c:v>6.5518704670318586</c:v>
                </c:pt>
                <c:pt idx="1399">
                  <c:v>5.903366598630126</c:v>
                </c:pt>
                <c:pt idx="1400">
                  <c:v>-48.168225053044303</c:v>
                </c:pt>
                <c:pt idx="1401">
                  <c:v>3.2907634345276033</c:v>
                </c:pt>
                <c:pt idx="1402">
                  <c:v>14.281251764781814</c:v>
                </c:pt>
                <c:pt idx="1403">
                  <c:v>-39.513934044893361</c:v>
                </c:pt>
                <c:pt idx="1404">
                  <c:v>-28.649084733729719</c:v>
                </c:pt>
                <c:pt idx="1405">
                  <c:v>-19.946947633377167</c:v>
                </c:pt>
                <c:pt idx="1406">
                  <c:v>2.2243807464657301</c:v>
                </c:pt>
                <c:pt idx="1407">
                  <c:v>-5.7965519188724759</c:v>
                </c:pt>
                <c:pt idx="1408">
                  <c:v>-27.108371721539616</c:v>
                </c:pt>
                <c:pt idx="1409">
                  <c:v>2.0436670888697059</c:v>
                </c:pt>
                <c:pt idx="1410">
                  <c:v>4.3024157005746799</c:v>
                </c:pt>
                <c:pt idx="1411">
                  <c:v>11.514783829354675</c:v>
                </c:pt>
                <c:pt idx="1412">
                  <c:v>-7.4563638368306258</c:v>
                </c:pt>
                <c:pt idx="1413">
                  <c:v>1.8412677923621588</c:v>
                </c:pt>
                <c:pt idx="1414">
                  <c:v>-1.3124436950564595</c:v>
                </c:pt>
                <c:pt idx="1415">
                  <c:v>-20.803702478627653</c:v>
                </c:pt>
                <c:pt idx="1416">
                  <c:v>-7.6835467206656283</c:v>
                </c:pt>
                <c:pt idx="1417">
                  <c:v>-20.232991537114874</c:v>
                </c:pt>
                <c:pt idx="1418">
                  <c:v>8.6385108334072847</c:v>
                </c:pt>
                <c:pt idx="1419">
                  <c:v>-1.6377282787293033</c:v>
                </c:pt>
                <c:pt idx="1420">
                  <c:v>-52.429625207403888</c:v>
                </c:pt>
                <c:pt idx="1421">
                  <c:v>-9.0222046528388447</c:v>
                </c:pt>
                <c:pt idx="1422">
                  <c:v>-11.776625011092914</c:v>
                </c:pt>
                <c:pt idx="1423">
                  <c:v>-9.9268055902909431</c:v>
                </c:pt>
                <c:pt idx="1424">
                  <c:v>-15.422566080154038</c:v>
                </c:pt>
                <c:pt idx="1425">
                  <c:v>-17.03590877187321</c:v>
                </c:pt>
                <c:pt idx="1426">
                  <c:v>9.3007833614353821</c:v>
                </c:pt>
                <c:pt idx="1427">
                  <c:v>-2.461094124385856</c:v>
                </c:pt>
                <c:pt idx="1428">
                  <c:v>13.82998394552774</c:v>
                </c:pt>
                <c:pt idx="1429">
                  <c:v>2.0037379759532512</c:v>
                </c:pt>
                <c:pt idx="1430">
                  <c:v>-11.293689274698206</c:v>
                </c:pt>
                <c:pt idx="1431">
                  <c:v>2.2859954982937083</c:v>
                </c:pt>
                <c:pt idx="1432">
                  <c:v>-68.073232058387717</c:v>
                </c:pt>
                <c:pt idx="1433">
                  <c:v>12.61421130051982</c:v>
                </c:pt>
                <c:pt idx="1434">
                  <c:v>3.865260757437631</c:v>
                </c:pt>
                <c:pt idx="1435">
                  <c:v>-11.444800314097547</c:v>
                </c:pt>
                <c:pt idx="1436">
                  <c:v>-44.924328845072999</c:v>
                </c:pt>
                <c:pt idx="1437">
                  <c:v>-12.000365730021326</c:v>
                </c:pt>
                <c:pt idx="1438">
                  <c:v>-68.573722835806052</c:v>
                </c:pt>
                <c:pt idx="1439">
                  <c:v>-23.078285048902945</c:v>
                </c:pt>
                <c:pt idx="1440">
                  <c:v>-4.7542643851567394</c:v>
                </c:pt>
                <c:pt idx="1441">
                  <c:v>-6.8281687413777794</c:v>
                </c:pt>
                <c:pt idx="1442">
                  <c:v>-4.1202176093626885</c:v>
                </c:pt>
                <c:pt idx="1443">
                  <c:v>-2.3247843940848547</c:v>
                </c:pt>
                <c:pt idx="1444">
                  <c:v>-61.037791205806499</c:v>
                </c:pt>
                <c:pt idx="1445">
                  <c:v>0.92530771071830997</c:v>
                </c:pt>
                <c:pt idx="1446">
                  <c:v>9.5369158740275211</c:v>
                </c:pt>
                <c:pt idx="1447">
                  <c:v>10.073549382965048</c:v>
                </c:pt>
                <c:pt idx="1448">
                  <c:v>11.411863098647606</c:v>
                </c:pt>
                <c:pt idx="1449">
                  <c:v>-23.213562129731969</c:v>
                </c:pt>
                <c:pt idx="1450">
                  <c:v>12.752586329764776</c:v>
                </c:pt>
                <c:pt idx="1451">
                  <c:v>-2.7984262852317681</c:v>
                </c:pt>
                <c:pt idx="1452">
                  <c:v>4.7196060872535019</c:v>
                </c:pt>
                <c:pt idx="1453">
                  <c:v>9.5696164406401358</c:v>
                </c:pt>
                <c:pt idx="1454">
                  <c:v>-31.593512594827612</c:v>
                </c:pt>
                <c:pt idx="1455">
                  <c:v>-49.532355005526291</c:v>
                </c:pt>
                <c:pt idx="1456">
                  <c:v>-6.6901379286234839</c:v>
                </c:pt>
                <c:pt idx="1457">
                  <c:v>2.1679292419976388</c:v>
                </c:pt>
                <c:pt idx="1458">
                  <c:v>-32.656453117982892</c:v>
                </c:pt>
                <c:pt idx="1459">
                  <c:v>86.153655014400627</c:v>
                </c:pt>
                <c:pt idx="1460">
                  <c:v>0.61654551859710272</c:v>
                </c:pt>
                <c:pt idx="1461">
                  <c:v>-3.4458975041615236</c:v>
                </c:pt>
                <c:pt idx="1462">
                  <c:v>7.0169069459122948</c:v>
                </c:pt>
                <c:pt idx="1463">
                  <c:v>9.3389913918985421</c:v>
                </c:pt>
                <c:pt idx="1464">
                  <c:v>-99.245821668965931</c:v>
                </c:pt>
                <c:pt idx="1465">
                  <c:v>-99.540815201460759</c:v>
                </c:pt>
                <c:pt idx="1466">
                  <c:v>-94.62505949835824</c:v>
                </c:pt>
                <c:pt idx="1467">
                  <c:v>3.6515023167383336</c:v>
                </c:pt>
                <c:pt idx="1468">
                  <c:v>-51.266173468976142</c:v>
                </c:pt>
                <c:pt idx="1469">
                  <c:v>-42.691052253676801</c:v>
                </c:pt>
                <c:pt idx="1470">
                  <c:v>-99.133607093011051</c:v>
                </c:pt>
                <c:pt idx="1471">
                  <c:v>-0.75343611422609102</c:v>
                </c:pt>
                <c:pt idx="1472">
                  <c:v>-26.782742921376112</c:v>
                </c:pt>
                <c:pt idx="1473">
                  <c:v>-69.02017162419088</c:v>
                </c:pt>
                <c:pt idx="1474">
                  <c:v>-23.963265646387473</c:v>
                </c:pt>
                <c:pt idx="1475">
                  <c:v>-4.7102046743523758</c:v>
                </c:pt>
                <c:pt idx="1476">
                  <c:v>7.2568258399016834</c:v>
                </c:pt>
                <c:pt idx="1477">
                  <c:v>-10.628663014744836</c:v>
                </c:pt>
                <c:pt idx="1478">
                  <c:v>4.6025724804294104</c:v>
                </c:pt>
                <c:pt idx="1479">
                  <c:v>8.9906443033515391</c:v>
                </c:pt>
                <c:pt idx="1480">
                  <c:v>0.49744661282905617</c:v>
                </c:pt>
                <c:pt idx="1481">
                  <c:v>14.420315227008087</c:v>
                </c:pt>
                <c:pt idx="1482">
                  <c:v>6.7091774032630642</c:v>
                </c:pt>
                <c:pt idx="1483">
                  <c:v>-73.782406772459453</c:v>
                </c:pt>
                <c:pt idx="1484">
                  <c:v>-31.947711363715818</c:v>
                </c:pt>
                <c:pt idx="1485">
                  <c:v>-53.628875460860158</c:v>
                </c:pt>
                <c:pt idx="1486">
                  <c:v>-0.26636977994347322</c:v>
                </c:pt>
                <c:pt idx="1487">
                  <c:v>-23.390145189440084</c:v>
                </c:pt>
                <c:pt idx="1488">
                  <c:v>-9.3829435350495753</c:v>
                </c:pt>
                <c:pt idx="1489">
                  <c:v>-37.994562455124118</c:v>
                </c:pt>
                <c:pt idx="1490">
                  <c:v>1.6102985271299066</c:v>
                </c:pt>
                <c:pt idx="1491">
                  <c:v>76.734170747514526</c:v>
                </c:pt>
                <c:pt idx="1492">
                  <c:v>-9.2552392170150508</c:v>
                </c:pt>
                <c:pt idx="1493">
                  <c:v>-9.15713751717721</c:v>
                </c:pt>
                <c:pt idx="1494">
                  <c:v>-44.269629079839405</c:v>
                </c:pt>
                <c:pt idx="1495">
                  <c:v>2.9159116761998498</c:v>
                </c:pt>
                <c:pt idx="1496">
                  <c:v>1.4151277769262005</c:v>
                </c:pt>
                <c:pt idx="1497">
                  <c:v>-13.471202794607635</c:v>
                </c:pt>
                <c:pt idx="1498">
                  <c:v>0.17698106002543976</c:v>
                </c:pt>
                <c:pt idx="1499">
                  <c:v>-41.678711554648402</c:v>
                </c:pt>
                <c:pt idx="1500">
                  <c:v>-7.8136605541347661</c:v>
                </c:pt>
                <c:pt idx="1501">
                  <c:v>-9.1457783729854594</c:v>
                </c:pt>
                <c:pt idx="1502">
                  <c:v>-14.790240386813281</c:v>
                </c:pt>
                <c:pt idx="1503">
                  <c:v>-25.94457576662122</c:v>
                </c:pt>
                <c:pt idx="1504">
                  <c:v>-12.420998281606737</c:v>
                </c:pt>
                <c:pt idx="1505">
                  <c:v>-7.6160802884964465</c:v>
                </c:pt>
                <c:pt idx="1506">
                  <c:v>8.6323149365754226</c:v>
                </c:pt>
                <c:pt idx="1507">
                  <c:v>-7.1558628404852369</c:v>
                </c:pt>
                <c:pt idx="1508">
                  <c:v>-0.40887540707633802</c:v>
                </c:pt>
                <c:pt idx="1509">
                  <c:v>-9.4146114521902113</c:v>
                </c:pt>
                <c:pt idx="1510">
                  <c:v>7.3711057148005024</c:v>
                </c:pt>
                <c:pt idx="1511">
                  <c:v>-3.3498611032676364</c:v>
                </c:pt>
                <c:pt idx="1512">
                  <c:v>6.8296531749937479</c:v>
                </c:pt>
                <c:pt idx="1513">
                  <c:v>-0.72280084655743171</c:v>
                </c:pt>
                <c:pt idx="1514">
                  <c:v>-8.4466746804568391</c:v>
                </c:pt>
                <c:pt idx="1515">
                  <c:v>6.5508378175598816</c:v>
                </c:pt>
                <c:pt idx="1516">
                  <c:v>-9.9299035387068759</c:v>
                </c:pt>
                <c:pt idx="1517">
                  <c:v>-1.6008971142287804</c:v>
                </c:pt>
                <c:pt idx="1518">
                  <c:v>-32.350788874277612</c:v>
                </c:pt>
                <c:pt idx="1519">
                  <c:v>-13.74588755415359</c:v>
                </c:pt>
                <c:pt idx="1520">
                  <c:v>0.69846904337396698</c:v>
                </c:pt>
                <c:pt idx="1521">
                  <c:v>-6.6880726296795281</c:v>
                </c:pt>
                <c:pt idx="1522">
                  <c:v>-6.1683057287842971</c:v>
                </c:pt>
                <c:pt idx="1523">
                  <c:v>6.0785727923756045</c:v>
                </c:pt>
                <c:pt idx="1524">
                  <c:v>-2.3440605175617644</c:v>
                </c:pt>
                <c:pt idx="1525">
                  <c:v>-17.852734504207241</c:v>
                </c:pt>
                <c:pt idx="1526">
                  <c:v>-42.084198580644816</c:v>
                </c:pt>
                <c:pt idx="1527">
                  <c:v>-17.224539408754396</c:v>
                </c:pt>
                <c:pt idx="1528">
                  <c:v>41.914607418403207</c:v>
                </c:pt>
                <c:pt idx="1529">
                  <c:v>3.3854229694588538</c:v>
                </c:pt>
                <c:pt idx="1530">
                  <c:v>11.628375271272176</c:v>
                </c:pt>
                <c:pt idx="1531">
                  <c:v>-18.650284113064362</c:v>
                </c:pt>
                <c:pt idx="1532">
                  <c:v>-5.5459623136726552</c:v>
                </c:pt>
                <c:pt idx="1533">
                  <c:v>-1.7434027413616451</c:v>
                </c:pt>
                <c:pt idx="1534">
                  <c:v>-12.75901887543397</c:v>
                </c:pt>
                <c:pt idx="1535">
                  <c:v>-99.281275967503817</c:v>
                </c:pt>
                <c:pt idx="1536">
                  <c:v>-5.640966065094565</c:v>
                </c:pt>
                <c:pt idx="1537">
                  <c:v>-5.7752104964516118</c:v>
                </c:pt>
                <c:pt idx="1538">
                  <c:v>13.61002960799658</c:v>
                </c:pt>
                <c:pt idx="1539">
                  <c:v>-2.4435390833622423</c:v>
                </c:pt>
                <c:pt idx="1540">
                  <c:v>-1.2377487165834362</c:v>
                </c:pt>
                <c:pt idx="1541">
                  <c:v>5.193936411381733</c:v>
                </c:pt>
                <c:pt idx="1542">
                  <c:v>13.204542582000167</c:v>
                </c:pt>
                <c:pt idx="1543">
                  <c:v>12.701986505637889</c:v>
                </c:pt>
                <c:pt idx="1544">
                  <c:v>13.110571480050234</c:v>
                </c:pt>
                <c:pt idx="1545">
                  <c:v>2.2047604064981621</c:v>
                </c:pt>
                <c:pt idx="1546">
                  <c:v>9.7262349438900237</c:v>
                </c:pt>
                <c:pt idx="1547">
                  <c:v>5.8007900844137161</c:v>
                </c:pt>
                <c:pt idx="1548">
                  <c:v>4.4635090182031361</c:v>
                </c:pt>
                <c:pt idx="1549">
                  <c:v>6.7287977432306327</c:v>
                </c:pt>
                <c:pt idx="1550">
                  <c:v>0.72325263070142176</c:v>
                </c:pt>
                <c:pt idx="1551">
                  <c:v>-31.504360523746904</c:v>
                </c:pt>
                <c:pt idx="1552">
                  <c:v>8.8712011810928324</c:v>
                </c:pt>
                <c:pt idx="1553">
                  <c:v>13.771122925625034</c:v>
                </c:pt>
                <c:pt idx="1554">
                  <c:v>-3.799407840068413</c:v>
                </c:pt>
                <c:pt idx="1555">
                  <c:v>-9.8775826321266926</c:v>
                </c:pt>
                <c:pt idx="1556">
                  <c:v>3.1437829930161696</c:v>
                </c:pt>
                <c:pt idx="1557">
                  <c:v>-25.873322953054789</c:v>
                </c:pt>
                <c:pt idx="1558">
                  <c:v>10.568532696532825</c:v>
                </c:pt>
                <c:pt idx="1559">
                  <c:v>19.760145646602609</c:v>
                </c:pt>
                <c:pt idx="1560">
                  <c:v>7.8867420178078254</c:v>
                </c:pt>
                <c:pt idx="1561">
                  <c:v>-12.843696132136106</c:v>
                </c:pt>
                <c:pt idx="1562">
                  <c:v>9.3451872887304059</c:v>
                </c:pt>
                <c:pt idx="1563">
                  <c:v>7.6468231238184359</c:v>
                </c:pt>
                <c:pt idx="1564">
                  <c:v>-39.74214957820034</c:v>
                </c:pt>
                <c:pt idx="1565">
                  <c:v>-1.164957685574371E-2</c:v>
                </c:pt>
                <c:pt idx="1566">
                  <c:v>-0.13487908051169933</c:v>
                </c:pt>
                <c:pt idx="1567">
                  <c:v>-61.608846363809946</c:v>
                </c:pt>
                <c:pt idx="1568">
                  <c:v>-15.162338413215762</c:v>
                </c:pt>
                <c:pt idx="1569">
                  <c:v>-17.568755899413489</c:v>
                </c:pt>
                <c:pt idx="1570">
                  <c:v>-6.1325072137557513</c:v>
                </c:pt>
                <c:pt idx="1571">
                  <c:v>-9.8173447462613517</c:v>
                </c:pt>
                <c:pt idx="1572">
                  <c:v>15.132843362672411</c:v>
                </c:pt>
                <c:pt idx="1573">
                  <c:v>13.287154539758351</c:v>
                </c:pt>
                <c:pt idx="1574">
                  <c:v>-94.985109947587659</c:v>
                </c:pt>
                <c:pt idx="1575">
                  <c:v>-89.404672201022422</c:v>
                </c:pt>
                <c:pt idx="1576">
                  <c:v>4.2242785571950661</c:v>
                </c:pt>
                <c:pt idx="1577">
                  <c:v>1.6584888358221799</c:v>
                </c:pt>
                <c:pt idx="1578">
                  <c:v>10.924108331383669</c:v>
                </c:pt>
                <c:pt idx="1579">
                  <c:v>6.1257304515959001</c:v>
                </c:pt>
                <c:pt idx="1580">
                  <c:v>0.61034962176523899</c:v>
                </c:pt>
                <c:pt idx="1581">
                  <c:v>-7.9678695419500398</c:v>
                </c:pt>
                <c:pt idx="1582">
                  <c:v>-21.076321939229654</c:v>
                </c:pt>
                <c:pt idx="1583">
                  <c:v>-5.770047249091725</c:v>
                </c:pt>
                <c:pt idx="1584">
                  <c:v>2.2553602306250484</c:v>
                </c:pt>
                <c:pt idx="1585">
                  <c:v>5.8613721867697164</c:v>
                </c:pt>
                <c:pt idx="1586">
                  <c:v>-66.678122621746411</c:v>
                </c:pt>
                <c:pt idx="1587">
                  <c:v>5.0724279901790732</c:v>
                </c:pt>
                <c:pt idx="1588">
                  <c:v>18.927141739207602</c:v>
                </c:pt>
                <c:pt idx="1589">
                  <c:v>-49.976394278476519</c:v>
                </c:pt>
                <c:pt idx="1590">
                  <c:v>9.0908113021333357</c:v>
                </c:pt>
                <c:pt idx="1591">
                  <c:v>11.620114075496357</c:v>
                </c:pt>
                <c:pt idx="1592">
                  <c:v>17.795013701429845</c:v>
                </c:pt>
                <c:pt idx="1593">
                  <c:v>17.958172318002251</c:v>
                </c:pt>
                <c:pt idx="1594">
                  <c:v>-4.1098911146429158</c:v>
                </c:pt>
                <c:pt idx="1595">
                  <c:v>-9.9360994355387398</c:v>
                </c:pt>
                <c:pt idx="1596">
                  <c:v>5.6400409832759193</c:v>
                </c:pt>
                <c:pt idx="1597">
                  <c:v>-12.117743553336076</c:v>
                </c:pt>
                <c:pt idx="1598">
                  <c:v>-9.869665652841535</c:v>
                </c:pt>
                <c:pt idx="1599">
                  <c:v>-91.203203364716202</c:v>
                </c:pt>
                <c:pt idx="1600">
                  <c:v>-79.662631628589679</c:v>
                </c:pt>
                <c:pt idx="1601">
                  <c:v>-9.3822412367270172</c:v>
                </c:pt>
                <c:pt idx="1602">
                  <c:v>-5.9027146106272443</c:v>
                </c:pt>
                <c:pt idx="1603">
                  <c:v>5.4105064955394431</c:v>
                </c:pt>
                <c:pt idx="1604">
                  <c:v>3.6981807114047305</c:v>
                </c:pt>
                <c:pt idx="1605">
                  <c:v>11.216436933875434</c:v>
                </c:pt>
                <c:pt idx="1606">
                  <c:v>6.7450529699849628</c:v>
                </c:pt>
                <c:pt idx="1607">
                  <c:v>10.911077768533772</c:v>
                </c:pt>
                <c:pt idx="1608">
                  <c:v>-3.598708781178924</c:v>
                </c:pt>
                <c:pt idx="1609">
                  <c:v>24.675384791122639</c:v>
                </c:pt>
                <c:pt idx="1610">
                  <c:v>15.32198717889692</c:v>
                </c:pt>
                <c:pt idx="1611">
                  <c:v>12.866048366204033</c:v>
                </c:pt>
                <c:pt idx="1612">
                  <c:v>11.813716474886014</c:v>
                </c:pt>
                <c:pt idx="1613">
                  <c:v>-2.9372216895097041</c:v>
                </c:pt>
                <c:pt idx="1614">
                  <c:v>-4.8578487135718573</c:v>
                </c:pt>
                <c:pt idx="1615">
                  <c:v>9.8710647677490968</c:v>
                </c:pt>
                <c:pt idx="1616">
                  <c:v>-5.757874321932178</c:v>
                </c:pt>
                <c:pt idx="1617">
                  <c:v>-4.0530145320600983</c:v>
                </c:pt>
                <c:pt idx="1618">
                  <c:v>-4.6032583092160966</c:v>
                </c:pt>
                <c:pt idx="1619">
                  <c:v>8.1598588827537792</c:v>
                </c:pt>
                <c:pt idx="1620">
                  <c:v>-64.504423477167379</c:v>
                </c:pt>
                <c:pt idx="1621">
                  <c:v>6.9608202041750351</c:v>
                </c:pt>
                <c:pt idx="1622">
                  <c:v>14.426067867381049</c:v>
                </c:pt>
                <c:pt idx="1623">
                  <c:v>16.59195280297067</c:v>
                </c:pt>
                <c:pt idx="1624">
                  <c:v>18.931048805453361</c:v>
                </c:pt>
                <c:pt idx="1625">
                  <c:v>20.049828045708811</c:v>
                </c:pt>
                <c:pt idx="1626">
                  <c:v>4.8904999951471053</c:v>
                </c:pt>
                <c:pt idx="1627">
                  <c:v>7.5513803503492491</c:v>
                </c:pt>
                <c:pt idx="1628">
                  <c:v>0.63973616171741898</c:v>
                </c:pt>
                <c:pt idx="1629">
                  <c:v>12.26615572720153</c:v>
                </c:pt>
                <c:pt idx="1630">
                  <c:v>1.2011789302673663</c:v>
                </c:pt>
                <c:pt idx="1631">
                  <c:v>-24.036494775421644</c:v>
                </c:pt>
                <c:pt idx="1632">
                  <c:v>-27.357742323153616</c:v>
                </c:pt>
                <c:pt idx="1633">
                  <c:v>0.258970454323173</c:v>
                </c:pt>
                <c:pt idx="1634">
                  <c:v>1.8790912093143768</c:v>
                </c:pt>
                <c:pt idx="1635">
                  <c:v>13.766820573990618</c:v>
                </c:pt>
                <c:pt idx="1636">
                  <c:v>0.39111855277176422</c:v>
                </c:pt>
                <c:pt idx="1637">
                  <c:v>11.481479730198878</c:v>
                </c:pt>
                <c:pt idx="1638">
                  <c:v>18.393497218543839</c:v>
                </c:pt>
                <c:pt idx="1639">
                  <c:v>19.534674441587182</c:v>
                </c:pt>
                <c:pt idx="1640">
                  <c:v>19.973674904229959</c:v>
                </c:pt>
                <c:pt idx="1641">
                  <c:v>-21.137075903528402</c:v>
                </c:pt>
                <c:pt idx="1642">
                  <c:v>-7.5381406538568436</c:v>
                </c:pt>
                <c:pt idx="1643">
                  <c:v>6.8682418753183958</c:v>
                </c:pt>
                <c:pt idx="1644">
                  <c:v>0.83833160910343762</c:v>
                </c:pt>
                <c:pt idx="1645">
                  <c:v>-29.909245862408195</c:v>
                </c:pt>
                <c:pt idx="1646">
                  <c:v>-43.511167509784812</c:v>
                </c:pt>
                <c:pt idx="1647">
                  <c:v>-13.314953714568567</c:v>
                </c:pt>
                <c:pt idx="1648">
                  <c:v>-31.898560033686564</c:v>
                </c:pt>
                <c:pt idx="1649">
                  <c:v>-6.1606647124011893</c:v>
                </c:pt>
                <c:pt idx="1650">
                  <c:v>-2.4041496991577596</c:v>
                </c:pt>
                <c:pt idx="1651">
                  <c:v>2.7985284027575417</c:v>
                </c:pt>
                <c:pt idx="1652">
                  <c:v>-4.693970139507079</c:v>
                </c:pt>
                <c:pt idx="1653">
                  <c:v>-6.8090863141108029</c:v>
                </c:pt>
                <c:pt idx="1654">
                  <c:v>21.090960945632879</c:v>
                </c:pt>
                <c:pt idx="1655">
                  <c:v>8.4648447483823066</c:v>
                </c:pt>
                <c:pt idx="1656">
                  <c:v>9.9244466267269171</c:v>
                </c:pt>
                <c:pt idx="1657">
                  <c:v>11.485959326756458</c:v>
                </c:pt>
                <c:pt idx="1658">
                  <c:v>-25.266144030477182</c:v>
                </c:pt>
                <c:pt idx="1659">
                  <c:v>-13.879009581110434</c:v>
                </c:pt>
                <c:pt idx="1660">
                  <c:v>-20.051147038028539</c:v>
                </c:pt>
                <c:pt idx="1661">
                  <c:v>-7.2846701486404779</c:v>
                </c:pt>
                <c:pt idx="1662">
                  <c:v>-91.333473859936447</c:v>
                </c:pt>
                <c:pt idx="1663">
                  <c:v>-19.076834786755025</c:v>
                </c:pt>
                <c:pt idx="1664">
                  <c:v>-13.436276121336341</c:v>
                </c:pt>
                <c:pt idx="1665">
                  <c:v>1.5162438881504483</c:v>
                </c:pt>
                <c:pt idx="1666">
                  <c:v>2.995257351577902</c:v>
                </c:pt>
                <c:pt idx="1667">
                  <c:v>1.1190529933784112</c:v>
                </c:pt>
                <c:pt idx="1668">
                  <c:v>-13.140622748536105</c:v>
                </c:pt>
                <c:pt idx="1669">
                  <c:v>-3.076835782220928</c:v>
                </c:pt>
                <c:pt idx="1670">
                  <c:v>14.501847709146764</c:v>
                </c:pt>
                <c:pt idx="1671">
                  <c:v>10.650514568767907</c:v>
                </c:pt>
                <c:pt idx="1672">
                  <c:v>-51.303425721694119</c:v>
                </c:pt>
                <c:pt idx="1673">
                  <c:v>-13.892075071070042</c:v>
                </c:pt>
                <c:pt idx="1674">
                  <c:v>-40.859619647410952</c:v>
                </c:pt>
                <c:pt idx="1675">
                  <c:v>9.7452627644237424</c:v>
                </c:pt>
                <c:pt idx="1676">
                  <c:v>-66.515389031807373</c:v>
                </c:pt>
                <c:pt idx="1677">
                  <c:v>-17.279023368313172</c:v>
                </c:pt>
                <c:pt idx="1678">
                  <c:v>-27.306226962741455</c:v>
                </c:pt>
                <c:pt idx="1679">
                  <c:v>-17.885262102438915</c:v>
                </c:pt>
                <c:pt idx="1680">
                  <c:v>5.4775511240180243E-2</c:v>
                </c:pt>
                <c:pt idx="1681">
                  <c:v>-22.675817321056915</c:v>
                </c:pt>
                <c:pt idx="1682">
                  <c:v>-12.620616248143765</c:v>
                </c:pt>
                <c:pt idx="1683">
                  <c:v>7.1986121214398739</c:v>
                </c:pt>
                <c:pt idx="1684">
                  <c:v>-31.693618491177311</c:v>
                </c:pt>
                <c:pt idx="1685">
                  <c:v>6.5348852314918648</c:v>
                </c:pt>
                <c:pt idx="1686">
                  <c:v>9.7049463954055284</c:v>
                </c:pt>
                <c:pt idx="1687">
                  <c:v>8.8601691445886868</c:v>
                </c:pt>
                <c:pt idx="1688">
                  <c:v>16.640108465964648</c:v>
                </c:pt>
                <c:pt idx="1689">
                  <c:v>-33.161432963210814</c:v>
                </c:pt>
                <c:pt idx="1690">
                  <c:v>-14.864894123491029</c:v>
                </c:pt>
                <c:pt idx="1691">
                  <c:v>8.4215419816590398</c:v>
                </c:pt>
                <c:pt idx="1692">
                  <c:v>-94.921630702557522</c:v>
                </c:pt>
                <c:pt idx="1693">
                  <c:v>-24.087263536407548</c:v>
                </c:pt>
                <c:pt idx="1694">
                  <c:v>-25.235160154287261</c:v>
                </c:pt>
                <c:pt idx="1695">
                  <c:v>-96.279695058930344</c:v>
                </c:pt>
                <c:pt idx="1696">
                  <c:v>-13.148462042511868</c:v>
                </c:pt>
                <c:pt idx="1697">
                  <c:v>-4.4505787265452668</c:v>
                </c:pt>
                <c:pt idx="1698">
                  <c:v>2.8339918755050446</c:v>
                </c:pt>
                <c:pt idx="1699">
                  <c:v>-18.236537132495766</c:v>
                </c:pt>
                <c:pt idx="1700">
                  <c:v>13.116905773428478</c:v>
                </c:pt>
                <c:pt idx="1701">
                  <c:v>10.819992638529659</c:v>
                </c:pt>
                <c:pt idx="1702">
                  <c:v>4.0546819374454222</c:v>
                </c:pt>
                <c:pt idx="1703">
                  <c:v>10.610571499462823</c:v>
                </c:pt>
                <c:pt idx="1704">
                  <c:v>14.439506657053785</c:v>
                </c:pt>
                <c:pt idx="1705">
                  <c:v>7.4334176409996582</c:v>
                </c:pt>
                <c:pt idx="1706">
                  <c:v>3.3539983758973833</c:v>
                </c:pt>
                <c:pt idx="1707">
                  <c:v>-5.1016134262468009</c:v>
                </c:pt>
                <c:pt idx="1708">
                  <c:v>-60.430977007475207</c:v>
                </c:pt>
                <c:pt idx="1709">
                  <c:v>-3.170160710503831</c:v>
                </c:pt>
                <c:pt idx="1710">
                  <c:v>-47.016078516377533</c:v>
                </c:pt>
                <c:pt idx="1711">
                  <c:v>-23.027465650826894</c:v>
                </c:pt>
                <c:pt idx="1712">
                  <c:v>-11.45816094145192</c:v>
                </c:pt>
                <c:pt idx="1713">
                  <c:v>-0.72019469322105001</c:v>
                </c:pt>
                <c:pt idx="1714">
                  <c:v>2.5543903903694662</c:v>
                </c:pt>
                <c:pt idx="1715">
                  <c:v>-16.33158869638514</c:v>
                </c:pt>
                <c:pt idx="1716">
                  <c:v>9.4033202271951843</c:v>
                </c:pt>
                <c:pt idx="1717">
                  <c:v>-29.798375847608106</c:v>
                </c:pt>
                <c:pt idx="1718">
                  <c:v>14.10017721781715</c:v>
                </c:pt>
                <c:pt idx="1719">
                  <c:v>17.861918427044422</c:v>
                </c:pt>
                <c:pt idx="1720">
                  <c:v>-36.288937959827479</c:v>
                </c:pt>
                <c:pt idx="1721">
                  <c:v>5.6307533262870955</c:v>
                </c:pt>
                <c:pt idx="1722">
                  <c:v>8.3625606269842443</c:v>
                </c:pt>
                <c:pt idx="1723">
                  <c:v>-50.276851510582176</c:v>
                </c:pt>
                <c:pt idx="1724">
                  <c:v>-40.982061953318123</c:v>
                </c:pt>
                <c:pt idx="1725">
                  <c:v>-30.535269481329912</c:v>
                </c:pt>
                <c:pt idx="1726">
                  <c:v>-15.14076261149529</c:v>
                </c:pt>
                <c:pt idx="1727">
                  <c:v>-41.75591225863996</c:v>
                </c:pt>
                <c:pt idx="1728">
                  <c:v>-27.868043031004529</c:v>
                </c:pt>
                <c:pt idx="1729">
                  <c:v>1.5662660497100844</c:v>
                </c:pt>
                <c:pt idx="1730">
                  <c:v>6.4355875077988554</c:v>
                </c:pt>
                <c:pt idx="1731">
                  <c:v>-6.9296621214523135</c:v>
                </c:pt>
                <c:pt idx="1732">
                  <c:v>-2.4664907512507392</c:v>
                </c:pt>
                <c:pt idx="1733">
                  <c:v>19.006828647219081</c:v>
                </c:pt>
                <c:pt idx="1734">
                  <c:v>22.127614248999372</c:v>
                </c:pt>
                <c:pt idx="1735">
                  <c:v>-17.765059594810538</c:v>
                </c:pt>
                <c:pt idx="1736">
                  <c:v>7.9295329597515725</c:v>
                </c:pt>
                <c:pt idx="1737">
                  <c:v>-12.481748754858806</c:v>
                </c:pt>
                <c:pt idx="1738">
                  <c:v>-0.39094434623896657</c:v>
                </c:pt>
                <c:pt idx="1739">
                  <c:v>-3.8700976726256076</c:v>
                </c:pt>
                <c:pt idx="1740">
                  <c:v>-57.262409042414063</c:v>
                </c:pt>
                <c:pt idx="1741">
                  <c:v>-23.091299901772398</c:v>
                </c:pt>
                <c:pt idx="1742">
                  <c:v>-10.261735360865099</c:v>
                </c:pt>
                <c:pt idx="1743">
                  <c:v>-25.044030701163873</c:v>
                </c:pt>
                <c:pt idx="1744">
                  <c:v>-23.342157308996843</c:v>
                </c:pt>
                <c:pt idx="1745">
                  <c:v>-8.3664927172958947</c:v>
                </c:pt>
                <c:pt idx="1746">
                  <c:v>-0.38646474968138728</c:v>
                </c:pt>
                <c:pt idx="1747">
                  <c:v>-15.859737858986778</c:v>
                </c:pt>
                <c:pt idx="1748">
                  <c:v>10.917797163370141</c:v>
                </c:pt>
                <c:pt idx="1749">
                  <c:v>7.3524116032500988</c:v>
                </c:pt>
                <c:pt idx="1750">
                  <c:v>-3.3019355092392906</c:v>
                </c:pt>
                <c:pt idx="1751">
                  <c:v>11.789078693819329</c:v>
                </c:pt>
                <c:pt idx="1752">
                  <c:v>-72.865963751602393</c:v>
                </c:pt>
                <c:pt idx="1753">
                  <c:v>35.918425551220579</c:v>
                </c:pt>
                <c:pt idx="1754">
                  <c:v>-14.893638201402162</c:v>
                </c:pt>
                <c:pt idx="1755">
                  <c:v>-4.8324643330789074</c:v>
                </c:pt>
                <c:pt idx="1756">
                  <c:v>-52.609974717654765</c:v>
                </c:pt>
                <c:pt idx="1757">
                  <c:v>-13.523628254209138</c:v>
                </c:pt>
                <c:pt idx="1758">
                  <c:v>-68.151188374750106</c:v>
                </c:pt>
                <c:pt idx="1759">
                  <c:v>-20.435272442840969</c:v>
                </c:pt>
                <c:pt idx="1760">
                  <c:v>-21.234880428368886</c:v>
                </c:pt>
                <c:pt idx="1761">
                  <c:v>-15.9202124125141</c:v>
                </c:pt>
                <c:pt idx="1762">
                  <c:v>-3.7857319374578626</c:v>
                </c:pt>
                <c:pt idx="1763">
                  <c:v>-6.0367292076414936</c:v>
                </c:pt>
                <c:pt idx="1764">
                  <c:v>-58.28077065983711</c:v>
                </c:pt>
                <c:pt idx="1765">
                  <c:v>10.749812292460916</c:v>
                </c:pt>
                <c:pt idx="1766">
                  <c:v>6.3635406631644535</c:v>
                </c:pt>
                <c:pt idx="1767">
                  <c:v>22.002558845100282</c:v>
                </c:pt>
                <c:pt idx="1768">
                  <c:v>23.84815262682298</c:v>
                </c:pt>
                <c:pt idx="1769">
                  <c:v>-37.912418412236867</c:v>
                </c:pt>
                <c:pt idx="1770">
                  <c:v>15.107713143559376</c:v>
                </c:pt>
                <c:pt idx="1771">
                  <c:v>2.4188825945026906</c:v>
                </c:pt>
                <c:pt idx="1772">
                  <c:v>10.037929739518928</c:v>
                </c:pt>
                <c:pt idx="1773">
                  <c:v>1.9059687886598529</c:v>
                </c:pt>
                <c:pt idx="1774">
                  <c:v>-39.637809686331181</c:v>
                </c:pt>
                <c:pt idx="1775">
                  <c:v>-59.740745837894849</c:v>
                </c:pt>
                <c:pt idx="1776">
                  <c:v>-21.656335804494478</c:v>
                </c:pt>
                <c:pt idx="1777">
                  <c:v>0.55537042654967428</c:v>
                </c:pt>
                <c:pt idx="1778">
                  <c:v>-16.505546362704472</c:v>
                </c:pt>
                <c:pt idx="1779">
                  <c:v>80.597921616517169</c:v>
                </c:pt>
                <c:pt idx="1780">
                  <c:v>2.6174780418887091</c:v>
                </c:pt>
                <c:pt idx="1781">
                  <c:v>8.2378785227982867</c:v>
                </c:pt>
                <c:pt idx="1782">
                  <c:v>24.127754111958559</c:v>
                </c:pt>
                <c:pt idx="1783">
                  <c:v>20.493681404622301</c:v>
                </c:pt>
                <c:pt idx="1784">
                  <c:v>-99.297449939886306</c:v>
                </c:pt>
                <c:pt idx="1785">
                  <c:v>-99.606915402072417</c:v>
                </c:pt>
                <c:pt idx="1786">
                  <c:v>-92.094631975011822</c:v>
                </c:pt>
                <c:pt idx="1787">
                  <c:v>3.9826350928110203</c:v>
                </c:pt>
                <c:pt idx="1788">
                  <c:v>-99.270945660253957</c:v>
                </c:pt>
                <c:pt idx="1789">
                  <c:v>-64.645157469017988</c:v>
                </c:pt>
                <c:pt idx="1790">
                  <c:v>-99.384055473332836</c:v>
                </c:pt>
                <c:pt idx="1791">
                  <c:v>-28.910295830067994</c:v>
                </c:pt>
                <c:pt idx="1792">
                  <c:v>-24.822290671563692</c:v>
                </c:pt>
                <c:pt idx="1793">
                  <c:v>-60.351837468291301</c:v>
                </c:pt>
                <c:pt idx="1794">
                  <c:v>-25.76039285066344</c:v>
                </c:pt>
                <c:pt idx="1795">
                  <c:v>-12.418661103339563</c:v>
                </c:pt>
                <c:pt idx="1796">
                  <c:v>-6.4029362262236074</c:v>
                </c:pt>
                <c:pt idx="1797">
                  <c:v>-1.435436943581222</c:v>
                </c:pt>
                <c:pt idx="1798">
                  <c:v>23.87838990358664</c:v>
                </c:pt>
                <c:pt idx="1799">
                  <c:v>10.008065762468398</c:v>
                </c:pt>
                <c:pt idx="1800">
                  <c:v>6.4792635742352545</c:v>
                </c:pt>
                <c:pt idx="1801">
                  <c:v>17.720064536054409</c:v>
                </c:pt>
                <c:pt idx="1802">
                  <c:v>-42.268826064482795</c:v>
                </c:pt>
                <c:pt idx="1803">
                  <c:v>-73.272113839489577</c:v>
                </c:pt>
                <c:pt idx="1804">
                  <c:v>-18.461263559800994</c:v>
                </c:pt>
                <c:pt idx="1805">
                  <c:v>-57.414342025658627</c:v>
                </c:pt>
                <c:pt idx="1806">
                  <c:v>-17.368241999751628</c:v>
                </c:pt>
                <c:pt idx="1807">
                  <c:v>-25.746954060990703</c:v>
                </c:pt>
                <c:pt idx="1808">
                  <c:v>-15.500250235241033</c:v>
                </c:pt>
                <c:pt idx="1809">
                  <c:v>-32.942306031602556</c:v>
                </c:pt>
                <c:pt idx="1810">
                  <c:v>4.862502516662234</c:v>
                </c:pt>
                <c:pt idx="1811">
                  <c:v>93.446897742507318</c:v>
                </c:pt>
                <c:pt idx="1812">
                  <c:v>-6.0699528821102069</c:v>
                </c:pt>
                <c:pt idx="1813">
                  <c:v>-2.2914131857920124</c:v>
                </c:pt>
                <c:pt idx="1814">
                  <c:v>-38.522390143493915</c:v>
                </c:pt>
                <c:pt idx="1815">
                  <c:v>13.822442231247228</c:v>
                </c:pt>
                <c:pt idx="1816">
                  <c:v>22.996282681456638</c:v>
                </c:pt>
                <c:pt idx="1817">
                  <c:v>-10.734706097402853</c:v>
                </c:pt>
                <c:pt idx="1818">
                  <c:v>22.957086211577817</c:v>
                </c:pt>
                <c:pt idx="1819">
                  <c:v>-35.406084138271211</c:v>
                </c:pt>
                <c:pt idx="1820">
                  <c:v>-18.54600259468187</c:v>
                </c:pt>
                <c:pt idx="1821">
                  <c:v>-7.6676756543135145</c:v>
                </c:pt>
                <c:pt idx="1822">
                  <c:v>-24.20373304690461</c:v>
                </c:pt>
                <c:pt idx="1823">
                  <c:v>-53.345748452237174</c:v>
                </c:pt>
                <c:pt idx="1824">
                  <c:v>-6.203967479124457</c:v>
                </c:pt>
                <c:pt idx="1825">
                  <c:v>-8.6151103262415507</c:v>
                </c:pt>
                <c:pt idx="1826">
                  <c:v>-1.1229850836900612</c:v>
                </c:pt>
                <c:pt idx="1827">
                  <c:v>-1.4212515544822206</c:v>
                </c:pt>
                <c:pt idx="1828">
                  <c:v>12.011938622558901</c:v>
                </c:pt>
                <c:pt idx="1829">
                  <c:v>-3.0925143701724558</c:v>
                </c:pt>
                <c:pt idx="1830">
                  <c:v>9.6026622740074661</c:v>
                </c:pt>
                <c:pt idx="1831">
                  <c:v>1.823842851770898</c:v>
                </c:pt>
                <c:pt idx="1832">
                  <c:v>18.548789899206593</c:v>
                </c:pt>
                <c:pt idx="1833">
                  <c:v>5.8162832837135072</c:v>
                </c:pt>
                <c:pt idx="1834">
                  <c:v>-11.424937266983207</c:v>
                </c:pt>
                <c:pt idx="1835">
                  <c:v>-5.7257705466028588</c:v>
                </c:pt>
                <c:pt idx="1836">
                  <c:v>-11.656009789411675</c:v>
                </c:pt>
                <c:pt idx="1837">
                  <c:v>-8.8495425460882036</c:v>
                </c:pt>
                <c:pt idx="1838">
                  <c:v>-56.481092742829595</c:v>
                </c:pt>
                <c:pt idx="1839">
                  <c:v>-24.705821161066631</c:v>
                </c:pt>
                <c:pt idx="1840">
                  <c:v>-12.934188007174322</c:v>
                </c:pt>
                <c:pt idx="1841">
                  <c:v>-1.587369926825789</c:v>
                </c:pt>
                <c:pt idx="1842">
                  <c:v>-5.3927872024894592</c:v>
                </c:pt>
                <c:pt idx="1843">
                  <c:v>4.1215025860959802</c:v>
                </c:pt>
                <c:pt idx="1844">
                  <c:v>8.3181379611215824</c:v>
                </c:pt>
                <c:pt idx="1845">
                  <c:v>-14.138079582023778</c:v>
                </c:pt>
                <c:pt idx="1846">
                  <c:v>-24.232103825102612</c:v>
                </c:pt>
                <c:pt idx="1847">
                  <c:v>-9.4177047094745205</c:v>
                </c:pt>
                <c:pt idx="1848">
                  <c:v>56.10274104024694</c:v>
                </c:pt>
                <c:pt idx="1849">
                  <c:v>10.928996154764089</c:v>
                </c:pt>
                <c:pt idx="1850">
                  <c:v>9.058017992548443</c:v>
                </c:pt>
                <c:pt idx="1851">
                  <c:v>-24.416887183102762</c:v>
                </c:pt>
                <c:pt idx="1852">
                  <c:v>23.227728503598239</c:v>
                </c:pt>
                <c:pt idx="1853">
                  <c:v>-9.9369646104405955</c:v>
                </c:pt>
                <c:pt idx="1854">
                  <c:v>-6.7019492964420291</c:v>
                </c:pt>
                <c:pt idx="1855">
                  <c:v>-99.341499306035828</c:v>
                </c:pt>
                <c:pt idx="1856">
                  <c:v>6.8305386042921024</c:v>
                </c:pt>
                <c:pt idx="1857">
                  <c:v>-8.9126301976074469</c:v>
                </c:pt>
                <c:pt idx="1858">
                  <c:v>7.5525002494886433</c:v>
                </c:pt>
                <c:pt idx="1859">
                  <c:v>3.5294492410692415</c:v>
                </c:pt>
                <c:pt idx="1860">
                  <c:v>13.059790917319342</c:v>
                </c:pt>
                <c:pt idx="1861">
                  <c:v>4.8692219114986033</c:v>
                </c:pt>
                <c:pt idx="1862">
                  <c:v>23.061236831541539</c:v>
                </c:pt>
                <c:pt idx="1863">
                  <c:v>17.108972905657957</c:v>
                </c:pt>
                <c:pt idx="1864">
                  <c:v>26.86814730605774</c:v>
                </c:pt>
                <c:pt idx="1865">
                  <c:v>10.124908572678594</c:v>
                </c:pt>
                <c:pt idx="1866">
                  <c:v>9.0046361335706209</c:v>
                </c:pt>
                <c:pt idx="1867">
                  <c:v>10.023371050706794</c:v>
                </c:pt>
                <c:pt idx="1868">
                  <c:v>7.1597889512741864</c:v>
                </c:pt>
                <c:pt idx="1869">
                  <c:v>-18.955512379987251</c:v>
                </c:pt>
                <c:pt idx="1870">
                  <c:v>-10.301678430170181</c:v>
                </c:pt>
                <c:pt idx="1871">
                  <c:v>-36.992234619367437</c:v>
                </c:pt>
                <c:pt idx="1872">
                  <c:v>5.266039506557509</c:v>
                </c:pt>
                <c:pt idx="1873">
                  <c:v>-0.62388336723309368</c:v>
                </c:pt>
                <c:pt idx="1874">
                  <c:v>-7.1521487504787551</c:v>
                </c:pt>
                <c:pt idx="1875">
                  <c:v>9.6605237295428665</c:v>
                </c:pt>
                <c:pt idx="1876">
                  <c:v>17.34340512550461</c:v>
                </c:pt>
                <c:pt idx="1877">
                  <c:v>-36.773480987472311</c:v>
                </c:pt>
                <c:pt idx="1878">
                  <c:v>20.458964531301056</c:v>
                </c:pt>
                <c:pt idx="1879">
                  <c:v>28.540903320600496</c:v>
                </c:pt>
                <c:pt idx="1880">
                  <c:v>7.6928609416261295</c:v>
                </c:pt>
                <c:pt idx="1881">
                  <c:v>12.07651947293067</c:v>
                </c:pt>
                <c:pt idx="1882">
                  <c:v>24.455884559801248</c:v>
                </c:pt>
                <c:pt idx="1883">
                  <c:v>8.3957843014529594</c:v>
                </c:pt>
                <c:pt idx="1884">
                  <c:v>-73.235530467602686</c:v>
                </c:pt>
                <c:pt idx="1885">
                  <c:v>-5.3427650409298231</c:v>
                </c:pt>
                <c:pt idx="1886">
                  <c:v>1.4975789024938675</c:v>
                </c:pt>
                <c:pt idx="1887">
                  <c:v>-59.594412350347255</c:v>
                </c:pt>
                <c:pt idx="1888">
                  <c:v>-4.1213283795631837</c:v>
                </c:pt>
                <c:pt idx="1889">
                  <c:v>-12.283153307472787</c:v>
                </c:pt>
                <c:pt idx="1890">
                  <c:v>-3.2231692697685208</c:v>
                </c:pt>
                <c:pt idx="1891">
                  <c:v>-3.2033843849725447</c:v>
                </c:pt>
                <c:pt idx="1892">
                  <c:v>16.558729128501955</c:v>
                </c:pt>
                <c:pt idx="1893">
                  <c:v>14.262189293316268</c:v>
                </c:pt>
                <c:pt idx="1894">
                  <c:v>-94.120156218463947</c:v>
                </c:pt>
                <c:pt idx="1895">
                  <c:v>-55.012904971082953</c:v>
                </c:pt>
                <c:pt idx="1896">
                  <c:v>6.5248061392373105</c:v>
                </c:pt>
                <c:pt idx="1897">
                  <c:v>10.23279218977363</c:v>
                </c:pt>
                <c:pt idx="1898">
                  <c:v>22.334795589787419</c:v>
                </c:pt>
                <c:pt idx="1899">
                  <c:v>21.400799707532119</c:v>
                </c:pt>
                <c:pt idx="1900">
                  <c:v>11.238834916663329</c:v>
                </c:pt>
                <c:pt idx="1901">
                  <c:v>-9.185512287906656</c:v>
                </c:pt>
                <c:pt idx="1902">
                  <c:v>-31.943355999262359</c:v>
                </c:pt>
                <c:pt idx="1903">
                  <c:v>-19.654702742682765</c:v>
                </c:pt>
                <c:pt idx="1904">
                  <c:v>-3.0036690384471312</c:v>
                </c:pt>
                <c:pt idx="1905">
                  <c:v>-14.204153631248071</c:v>
                </c:pt>
                <c:pt idx="1906">
                  <c:v>-62.818601972665</c:v>
                </c:pt>
                <c:pt idx="1907">
                  <c:v>4.8128536548157292</c:v>
                </c:pt>
                <c:pt idx="1908">
                  <c:v>22.944767321044473</c:v>
                </c:pt>
                <c:pt idx="1909">
                  <c:v>-50.556452995717748</c:v>
                </c:pt>
                <c:pt idx="1910">
                  <c:v>32.236197180890343</c:v>
                </c:pt>
                <c:pt idx="1911">
                  <c:v>21.156661695144045</c:v>
                </c:pt>
                <c:pt idx="1912">
                  <c:v>25.577276898048616</c:v>
                </c:pt>
                <c:pt idx="1913">
                  <c:v>13.045232228507208</c:v>
                </c:pt>
                <c:pt idx="1914">
                  <c:v>17.330339635545002</c:v>
                </c:pt>
                <c:pt idx="1915">
                  <c:v>0.82041322287312013</c:v>
                </c:pt>
                <c:pt idx="1916">
                  <c:v>15.807276805968018</c:v>
                </c:pt>
                <c:pt idx="1917">
                  <c:v>-8.3078846623342315</c:v>
                </c:pt>
                <c:pt idx="1918">
                  <c:v>-7.133110465109044</c:v>
                </c:pt>
                <c:pt idx="1919">
                  <c:v>-96.642915679807402</c:v>
                </c:pt>
                <c:pt idx="1920">
                  <c:v>-23.754409272596657</c:v>
                </c:pt>
                <c:pt idx="1921">
                  <c:v>-2.7495210816187448</c:v>
                </c:pt>
                <c:pt idx="1922">
                  <c:v>-8.7072772569028718</c:v>
                </c:pt>
                <c:pt idx="1923">
                  <c:v>12.192444602037245</c:v>
                </c:pt>
                <c:pt idx="1924">
                  <c:v>-14.179265136583838</c:v>
                </c:pt>
                <c:pt idx="1925">
                  <c:v>7.3364309528633793</c:v>
                </c:pt>
                <c:pt idx="1926">
                  <c:v>3.1990539059477978</c:v>
                </c:pt>
                <c:pt idx="1927">
                  <c:v>-56.070520731639931</c:v>
                </c:pt>
                <c:pt idx="1928">
                  <c:v>4.7490053233620069</c:v>
                </c:pt>
                <c:pt idx="1929">
                  <c:v>-0.85235383779402873</c:v>
                </c:pt>
                <c:pt idx="1930">
                  <c:v>-7.4110604818655723</c:v>
                </c:pt>
                <c:pt idx="1931">
                  <c:v>-76.231574306028847</c:v>
                </c:pt>
                <c:pt idx="1932">
                  <c:v>-35.923656265541823</c:v>
                </c:pt>
                <c:pt idx="1933">
                  <c:v>-8.4844247913942059</c:v>
                </c:pt>
                <c:pt idx="1934">
                  <c:v>-97.768136731197856</c:v>
                </c:pt>
                <c:pt idx="1935">
                  <c:v>-66.781628184346744</c:v>
                </c:pt>
                <c:pt idx="1936">
                  <c:v>5.0135904603142434</c:v>
                </c:pt>
                <c:pt idx="1937">
                  <c:v>10.506444675716995</c:v>
                </c:pt>
                <c:pt idx="1938">
                  <c:v>-75.307612960268202</c:v>
                </c:pt>
                <c:pt idx="1939">
                  <c:v>6.369902282230286</c:v>
                </c:pt>
                <c:pt idx="1940">
                  <c:v>-3.6133873805006544</c:v>
                </c:pt>
                <c:pt idx="1941">
                  <c:v>8.2186596271804593</c:v>
                </c:pt>
                <c:pt idx="1942">
                  <c:v>7.5409210429368736</c:v>
                </c:pt>
                <c:pt idx="1943">
                  <c:v>28.600061706791429</c:v>
                </c:pt>
                <c:pt idx="1944">
                  <c:v>-6.6256516052975751</c:v>
                </c:pt>
                <c:pt idx="1945">
                  <c:v>13.802491066330195</c:v>
                </c:pt>
                <c:pt idx="1946">
                  <c:v>5.7647785462985128</c:v>
                </c:pt>
                <c:pt idx="1947">
                  <c:v>3.0438083681777148</c:v>
                </c:pt>
                <c:pt idx="1948">
                  <c:v>6.4884230691300253</c:v>
                </c:pt>
                <c:pt idx="1949">
                  <c:v>5.2589785684024388</c:v>
                </c:pt>
                <c:pt idx="1950">
                  <c:v>2.7358212529241648</c:v>
                </c:pt>
                <c:pt idx="1951">
                  <c:v>-17.855913490762401</c:v>
                </c:pt>
                <c:pt idx="1952">
                  <c:v>31.357756635782568</c:v>
                </c:pt>
                <c:pt idx="1953">
                  <c:v>-2.536684457256535</c:v>
                </c:pt>
                <c:pt idx="1954">
                  <c:v>-1.507556779458086</c:v>
                </c:pt>
                <c:pt idx="1955">
                  <c:v>9.9355417303689499</c:v>
                </c:pt>
                <c:pt idx="1956">
                  <c:v>22.802558989850613</c:v>
                </c:pt>
                <c:pt idx="1957">
                  <c:v>-12.932292913849952</c:v>
                </c:pt>
                <c:pt idx="1958">
                  <c:v>-94.973717051336365</c:v>
                </c:pt>
                <c:pt idx="1959">
                  <c:v>25.488473723958808</c:v>
                </c:pt>
                <c:pt idx="1960">
                  <c:v>31.47711207611118</c:v>
                </c:pt>
                <c:pt idx="1961">
                  <c:v>9.3763239330251054</c:v>
                </c:pt>
                <c:pt idx="1962">
                  <c:v>6.349870599937371</c:v>
                </c:pt>
                <c:pt idx="1963">
                  <c:v>-48.049501280185673</c:v>
                </c:pt>
                <c:pt idx="1964">
                  <c:v>3.0705172779016006</c:v>
                </c:pt>
                <c:pt idx="1965">
                  <c:v>7.7762933098786124</c:v>
                </c:pt>
                <c:pt idx="1966">
                  <c:v>-12.295452347621065</c:v>
                </c:pt>
                <c:pt idx="1967">
                  <c:v>-15.608191806811694</c:v>
                </c:pt>
                <c:pt idx="1968">
                  <c:v>-18.5770540533073</c:v>
                </c:pt>
                <c:pt idx="1969">
                  <c:v>18.337163145388569</c:v>
                </c:pt>
                <c:pt idx="1970">
                  <c:v>86.154423548048413</c:v>
                </c:pt>
                <c:pt idx="1971">
                  <c:v>20.185920490338745</c:v>
                </c:pt>
                <c:pt idx="1972">
                  <c:v>8.9965566228886136</c:v>
                </c:pt>
                <c:pt idx="1973">
                  <c:v>22.831771859861114</c:v>
                </c:pt>
                <c:pt idx="1974">
                  <c:v>1.8318915894564272</c:v>
                </c:pt>
                <c:pt idx="1975">
                  <c:v>26.843950892445985</c:v>
                </c:pt>
                <c:pt idx="1976">
                  <c:v>-96.20983877949493</c:v>
                </c:pt>
                <c:pt idx="1977">
                  <c:v>22.431972867431707</c:v>
                </c:pt>
                <c:pt idx="1978">
                  <c:v>6.9917190867394865</c:v>
                </c:pt>
                <c:pt idx="1979">
                  <c:v>9.1618180018051536</c:v>
                </c:pt>
                <c:pt idx="1980">
                  <c:v>8.6568526773379499</c:v>
                </c:pt>
                <c:pt idx="1981">
                  <c:v>6.4859191088434116</c:v>
                </c:pt>
                <c:pt idx="1982">
                  <c:v>-12.031701864097698</c:v>
                </c:pt>
                <c:pt idx="1983">
                  <c:v>-2.2545715982979981</c:v>
                </c:pt>
                <c:pt idx="1984">
                  <c:v>-67.355035089981399</c:v>
                </c:pt>
                <c:pt idx="1985">
                  <c:v>-71.210299277938432</c:v>
                </c:pt>
                <c:pt idx="1986">
                  <c:v>-47.82831812153475</c:v>
                </c:pt>
                <c:pt idx="1987">
                  <c:v>-89.077725229788712</c:v>
                </c:pt>
                <c:pt idx="1988">
                  <c:v>-20.505103474000258</c:v>
                </c:pt>
                <c:pt idx="1989">
                  <c:v>1.1892084492254411</c:v>
                </c:pt>
                <c:pt idx="1990">
                  <c:v>-10.14455046141944</c:v>
                </c:pt>
                <c:pt idx="1991">
                  <c:v>-98.65787728637477</c:v>
                </c:pt>
                <c:pt idx="1992">
                  <c:v>6.7755438486617914</c:v>
                </c:pt>
                <c:pt idx="1993">
                  <c:v>-32.811233629280338</c:v>
                </c:pt>
                <c:pt idx="1994">
                  <c:v>-98.894084206745376</c:v>
                </c:pt>
                <c:pt idx="1995">
                  <c:v>-39.542713533128257</c:v>
                </c:pt>
                <c:pt idx="1996">
                  <c:v>-7.1923812835012617</c:v>
                </c:pt>
                <c:pt idx="1997">
                  <c:v>-82.868738372414299</c:v>
                </c:pt>
                <c:pt idx="1998">
                  <c:v>-2.1143498222476014</c:v>
                </c:pt>
                <c:pt idx="1999">
                  <c:v>-3.5791665899169267</c:v>
                </c:pt>
                <c:pt idx="2000">
                  <c:v>-78.767251422940191</c:v>
                </c:pt>
                <c:pt idx="2001">
                  <c:v>1.4629747738952639</c:v>
                </c:pt>
                <c:pt idx="2002">
                  <c:v>-0.52266573338982159</c:v>
                </c:pt>
                <c:pt idx="2003">
                  <c:v>13.724868297445154</c:v>
                </c:pt>
                <c:pt idx="2004">
                  <c:v>-59.145383963602207</c:v>
                </c:pt>
                <c:pt idx="2005">
                  <c:v>5.9809537843762079</c:v>
                </c:pt>
                <c:pt idx="2006">
                  <c:v>2.7066083829136653</c:v>
                </c:pt>
                <c:pt idx="2007">
                  <c:v>22.665675827515702</c:v>
                </c:pt>
                <c:pt idx="2008">
                  <c:v>21.827683784928805</c:v>
                </c:pt>
                <c:pt idx="2009">
                  <c:v>12.394430731824126</c:v>
                </c:pt>
                <c:pt idx="2010">
                  <c:v>4.2365281180349612</c:v>
                </c:pt>
                <c:pt idx="2011">
                  <c:v>-2.2353745694339557</c:v>
                </c:pt>
                <c:pt idx="2012">
                  <c:v>-7.7599456151338213</c:v>
                </c:pt>
                <c:pt idx="2013">
                  <c:v>-7.6047000773637397</c:v>
                </c:pt>
                <c:pt idx="2014">
                  <c:v>-9.8682801764630046</c:v>
                </c:pt>
                <c:pt idx="2015">
                  <c:v>-14.767695803938183</c:v>
                </c:pt>
                <c:pt idx="2016">
                  <c:v>-67.2440261839415</c:v>
                </c:pt>
                <c:pt idx="2017">
                  <c:v>-7.7090317559726644</c:v>
                </c:pt>
                <c:pt idx="2018">
                  <c:v>-0.78975483062867291</c:v>
                </c:pt>
                <c:pt idx="2019">
                  <c:v>19.267801718580191</c:v>
                </c:pt>
                <c:pt idx="2020">
                  <c:v>-40.7237481349813</c:v>
                </c:pt>
                <c:pt idx="2021">
                  <c:v>-21.467458877488994</c:v>
                </c:pt>
                <c:pt idx="2022">
                  <c:v>-5.6966823389636945</c:v>
                </c:pt>
                <c:pt idx="2023">
                  <c:v>28.539132006483818</c:v>
                </c:pt>
                <c:pt idx="2024">
                  <c:v>3.758271703291642</c:v>
                </c:pt>
                <c:pt idx="2025">
                  <c:v>-14.57656016872663</c:v>
                </c:pt>
                <c:pt idx="2026">
                  <c:v>-97.046996168652953</c:v>
                </c:pt>
                <c:pt idx="2027">
                  <c:v>-13.687654266978576</c:v>
                </c:pt>
                <c:pt idx="2028">
                  <c:v>-6.8076060527915416</c:v>
                </c:pt>
                <c:pt idx="2029">
                  <c:v>-5.5848387794949259</c:v>
                </c:pt>
                <c:pt idx="2030">
                  <c:v>-19.09704313949419</c:v>
                </c:pt>
                <c:pt idx="2031">
                  <c:v>-26.586388356757357</c:v>
                </c:pt>
                <c:pt idx="2032">
                  <c:v>2.6623717511834806</c:v>
                </c:pt>
                <c:pt idx="2033">
                  <c:v>1.7083628819834586</c:v>
                </c:pt>
                <c:pt idx="2034">
                  <c:v>-18.900899583709407</c:v>
                </c:pt>
                <c:pt idx="2035">
                  <c:v>2.8276331301000197</c:v>
                </c:pt>
                <c:pt idx="2036">
                  <c:v>8.6201279264676085</c:v>
                </c:pt>
                <c:pt idx="2037">
                  <c:v>1.1741846875057558</c:v>
                </c:pt>
                <c:pt idx="2038">
                  <c:v>59.535656394481386</c:v>
                </c:pt>
                <c:pt idx="2039">
                  <c:v>11.766771353312826</c:v>
                </c:pt>
                <c:pt idx="2040">
                  <c:v>19.932185847961833</c:v>
                </c:pt>
                <c:pt idx="2041">
                  <c:v>10.090787268139033</c:v>
                </c:pt>
                <c:pt idx="2042">
                  <c:v>-6.0964813313931003</c:v>
                </c:pt>
                <c:pt idx="2043">
                  <c:v>-10.718792020482972</c:v>
                </c:pt>
                <c:pt idx="2044">
                  <c:v>-21.360623238593455</c:v>
                </c:pt>
                <c:pt idx="2045">
                  <c:v>-14.068256230543941</c:v>
                </c:pt>
                <c:pt idx="2046">
                  <c:v>-20.222155961612849</c:v>
                </c:pt>
                <c:pt idx="2047">
                  <c:v>-21.005895531323105</c:v>
                </c:pt>
                <c:pt idx="2048">
                  <c:v>-31.568434673690803</c:v>
                </c:pt>
                <c:pt idx="2049">
                  <c:v>0.76436985392989332</c:v>
                </c:pt>
                <c:pt idx="2050">
                  <c:v>-97.388369421061356</c:v>
                </c:pt>
                <c:pt idx="2051">
                  <c:v>16.279742443220542</c:v>
                </c:pt>
                <c:pt idx="2052">
                  <c:v>14.245692037060914</c:v>
                </c:pt>
                <c:pt idx="2053">
                  <c:v>-96.809119941424598</c:v>
                </c:pt>
                <c:pt idx="2054">
                  <c:v>-52.682662463850875</c:v>
                </c:pt>
                <c:pt idx="2055">
                  <c:v>-93.663311168008249</c:v>
                </c:pt>
                <c:pt idx="2056">
                  <c:v>6.5568646502974808</c:v>
                </c:pt>
                <c:pt idx="2057">
                  <c:v>41.033059183259965</c:v>
                </c:pt>
                <c:pt idx="2058">
                  <c:v>-10.51764054412496</c:v>
                </c:pt>
                <c:pt idx="2059">
                  <c:v>-16.622295722890456</c:v>
                </c:pt>
                <c:pt idx="2060">
                  <c:v>-10.687075190185858</c:v>
                </c:pt>
                <c:pt idx="2061">
                  <c:v>-48.804862633314301</c:v>
                </c:pt>
                <c:pt idx="2062">
                  <c:v>-2.5391884175431492</c:v>
                </c:pt>
                <c:pt idx="2063">
                  <c:v>-37.218203733721381</c:v>
                </c:pt>
                <c:pt idx="2064">
                  <c:v>-94.436200243143176</c:v>
                </c:pt>
                <c:pt idx="2065">
                  <c:v>-4.3220081416124811</c:v>
                </c:pt>
                <c:pt idx="2066">
                  <c:v>-39.77892045349887</c:v>
                </c:pt>
                <c:pt idx="2067">
                  <c:v>16.355695905247838</c:v>
                </c:pt>
                <c:pt idx="2068">
                  <c:v>1.9829638600821524</c:v>
                </c:pt>
                <c:pt idx="2069">
                  <c:v>18.710253228094089</c:v>
                </c:pt>
                <c:pt idx="2070">
                  <c:v>-6.6298248724419322</c:v>
                </c:pt>
                <c:pt idx="2071">
                  <c:v>25.425040063364584</c:v>
                </c:pt>
                <c:pt idx="2072">
                  <c:v>8.7728695039510765</c:v>
                </c:pt>
                <c:pt idx="2073">
                  <c:v>-19.026932251468988</c:v>
                </c:pt>
                <c:pt idx="2074">
                  <c:v>-18.071254075411225</c:v>
                </c:pt>
                <c:pt idx="2075">
                  <c:v>-3.9363982574738903</c:v>
                </c:pt>
                <c:pt idx="2076">
                  <c:v>-98.710460452393662</c:v>
                </c:pt>
                <c:pt idx="2077">
                  <c:v>-10.389103916078763</c:v>
                </c:pt>
                <c:pt idx="2078">
                  <c:v>-12.681062231759658</c:v>
                </c:pt>
                <c:pt idx="2079">
                  <c:v>-18.504439204995489</c:v>
                </c:pt>
                <c:pt idx="2080">
                  <c:v>0.99223024001178839</c:v>
                </c:pt>
                <c:pt idx="2081">
                  <c:v>-6.7057783344692297</c:v>
                </c:pt>
                <c:pt idx="2082">
                  <c:v>-86.056279817274216</c:v>
                </c:pt>
                <c:pt idx="2083">
                  <c:v>-13.041632513032106</c:v>
                </c:pt>
                <c:pt idx="2084">
                  <c:v>-96.434360551861332</c:v>
                </c:pt>
                <c:pt idx="2085">
                  <c:v>2.9494925307152458</c:v>
                </c:pt>
                <c:pt idx="2086">
                  <c:v>11.294357512571606</c:v>
                </c:pt>
                <c:pt idx="2087">
                  <c:v>26.932424155906354</c:v>
                </c:pt>
                <c:pt idx="2088">
                  <c:v>13.999469275543849</c:v>
                </c:pt>
                <c:pt idx="2089">
                  <c:v>-23.328736023872239</c:v>
                </c:pt>
                <c:pt idx="2090">
                  <c:v>-20.29226684963805</c:v>
                </c:pt>
                <c:pt idx="2091">
                  <c:v>-65.896060896314168</c:v>
                </c:pt>
                <c:pt idx="2092">
                  <c:v>-16.876030365267365</c:v>
                </c:pt>
                <c:pt idx="2093">
                  <c:v>-93.872809178654975</c:v>
                </c:pt>
                <c:pt idx="2094">
                  <c:v>-16.825116506106212</c:v>
                </c:pt>
                <c:pt idx="2095">
                  <c:v>-32.396410875131245</c:v>
                </c:pt>
                <c:pt idx="2096">
                  <c:v>-32.521608889461959</c:v>
                </c:pt>
                <c:pt idx="2097">
                  <c:v>-14.150886920002211</c:v>
                </c:pt>
                <c:pt idx="2098">
                  <c:v>14.94179299673967</c:v>
                </c:pt>
                <c:pt idx="2099">
                  <c:v>2.3568885962165442</c:v>
                </c:pt>
                <c:pt idx="2100">
                  <c:v>6.4350052496822556</c:v>
                </c:pt>
                <c:pt idx="2101">
                  <c:v>4.0862905008381061</c:v>
                </c:pt>
                <c:pt idx="2102">
                  <c:v>13.391841579325462</c:v>
                </c:pt>
                <c:pt idx="2103">
                  <c:v>25.06697374237875</c:v>
                </c:pt>
                <c:pt idx="2104">
                  <c:v>18.721938376098286</c:v>
                </c:pt>
                <c:pt idx="2105">
                  <c:v>7.2421151154009102</c:v>
                </c:pt>
                <c:pt idx="2106">
                  <c:v>18.690221545801176</c:v>
                </c:pt>
                <c:pt idx="2107">
                  <c:v>-7.3426189006981151</c:v>
                </c:pt>
                <c:pt idx="2108">
                  <c:v>-14.472228490117702</c:v>
                </c:pt>
                <c:pt idx="2109">
                  <c:v>2.1528302234338031E-2</c:v>
                </c:pt>
                <c:pt idx="2110">
                  <c:v>-16.259221481331394</c:v>
                </c:pt>
                <c:pt idx="2111">
                  <c:v>-29.19468032198051</c:v>
                </c:pt>
                <c:pt idx="2112">
                  <c:v>-90.417343983127338</c:v>
                </c:pt>
                <c:pt idx="2113">
                  <c:v>2.0722717769713932</c:v>
                </c:pt>
                <c:pt idx="2114">
                  <c:v>-30.566850559045111</c:v>
                </c:pt>
                <c:pt idx="2115">
                  <c:v>-98.72882282782885</c:v>
                </c:pt>
                <c:pt idx="2116">
                  <c:v>12.28926439978633</c:v>
                </c:pt>
                <c:pt idx="2117">
                  <c:v>-50.032637827184146</c:v>
                </c:pt>
                <c:pt idx="2118">
                  <c:v>16.119488984877233</c:v>
                </c:pt>
                <c:pt idx="2119">
                  <c:v>10.844479314409918</c:v>
                </c:pt>
                <c:pt idx="2120">
                  <c:v>-57.005332571975906</c:v>
                </c:pt>
                <c:pt idx="2121">
                  <c:v>-74.102373408977869</c:v>
                </c:pt>
                <c:pt idx="2122">
                  <c:v>17.331405763598518</c:v>
                </c:pt>
                <c:pt idx="2123">
                  <c:v>-6.32684567776161</c:v>
                </c:pt>
                <c:pt idx="2124">
                  <c:v>-7.4911872110372268</c:v>
                </c:pt>
                <c:pt idx="2125">
                  <c:v>-69.316470647829206</c:v>
                </c:pt>
                <c:pt idx="2126">
                  <c:v>-8.5236535025511628</c:v>
                </c:pt>
                <c:pt idx="2127">
                  <c:v>-35.472108760522389</c:v>
                </c:pt>
                <c:pt idx="2128">
                  <c:v>-11.103567251192692</c:v>
                </c:pt>
                <c:pt idx="2129">
                  <c:v>1.6499371419624598</c:v>
                </c:pt>
                <c:pt idx="2130">
                  <c:v>-11.738738510563834</c:v>
                </c:pt>
                <c:pt idx="2131">
                  <c:v>5.9492369540790948</c:v>
                </c:pt>
                <c:pt idx="2132">
                  <c:v>10.786053574388918</c:v>
                </c:pt>
                <c:pt idx="2133">
                  <c:v>17.173656265541823</c:v>
                </c:pt>
                <c:pt idx="2134">
                  <c:v>19.74021555932141</c:v>
                </c:pt>
                <c:pt idx="2135">
                  <c:v>33.435209020243512</c:v>
                </c:pt>
                <c:pt idx="2136">
                  <c:v>20.644145222789145</c:v>
                </c:pt>
                <c:pt idx="2137">
                  <c:v>0.45304412496085722</c:v>
                </c:pt>
                <c:pt idx="2138">
                  <c:v>-20.753830195803939</c:v>
                </c:pt>
                <c:pt idx="2139">
                  <c:v>2.3710777045073583</c:v>
                </c:pt>
                <c:pt idx="2140">
                  <c:v>-2.9974131499935535</c:v>
                </c:pt>
                <c:pt idx="2141">
                  <c:v>-3.0166101788575959</c:v>
                </c:pt>
                <c:pt idx="2142">
                  <c:v>-31.242085183002082</c:v>
                </c:pt>
                <c:pt idx="2143">
                  <c:v>78.518179327303869</c:v>
                </c:pt>
                <c:pt idx="2144">
                  <c:v>-13.448108732892482</c:v>
                </c:pt>
                <c:pt idx="2145">
                  <c:v>-6.9044258505406253</c:v>
                </c:pt>
                <c:pt idx="2146">
                  <c:v>-0.67791127115990391</c:v>
                </c:pt>
                <c:pt idx="2147">
                  <c:v>-2.6193151467148046</c:v>
                </c:pt>
                <c:pt idx="2148">
                  <c:v>-95.112269520529026</c:v>
                </c:pt>
                <c:pt idx="2149">
                  <c:v>-44.871975676472218</c:v>
                </c:pt>
                <c:pt idx="2150">
                  <c:v>-97.264840713588384</c:v>
                </c:pt>
                <c:pt idx="2151">
                  <c:v>3.1656677687929409</c:v>
                </c:pt>
                <c:pt idx="2152">
                  <c:v>-0.89825977638195631</c:v>
                </c:pt>
                <c:pt idx="2153">
                  <c:v>-33.91631476910608</c:v>
                </c:pt>
                <c:pt idx="2154">
                  <c:v>-8.7556871557774141</c:v>
                </c:pt>
                <c:pt idx="2155">
                  <c:v>16.10196126287093</c:v>
                </c:pt>
                <c:pt idx="2156">
                  <c:v>-9.1705099099265048</c:v>
                </c:pt>
                <c:pt idx="2157">
                  <c:v>-82.040762170973863</c:v>
                </c:pt>
                <c:pt idx="2158">
                  <c:v>-45.536359805853856</c:v>
                </c:pt>
                <c:pt idx="2159">
                  <c:v>-36.791695831568092</c:v>
                </c:pt>
                <c:pt idx="2160">
                  <c:v>-99.122779246256144</c:v>
                </c:pt>
                <c:pt idx="2161">
                  <c:v>22.987852051060067</c:v>
                </c:pt>
                <c:pt idx="2162">
                  <c:v>6.3064686216360588</c:v>
                </c:pt>
                <c:pt idx="2163">
                  <c:v>7.9173497393578804</c:v>
                </c:pt>
                <c:pt idx="2164">
                  <c:v>-94.279285398515356</c:v>
                </c:pt>
                <c:pt idx="2165">
                  <c:v>22.090599615023301</c:v>
                </c:pt>
                <c:pt idx="2166">
                  <c:v>36.495048490486106</c:v>
                </c:pt>
                <c:pt idx="2167">
                  <c:v>34.944262419643017</c:v>
                </c:pt>
                <c:pt idx="2168">
                  <c:v>34.895017867339604</c:v>
                </c:pt>
                <c:pt idx="2169">
                  <c:v>21.345254103041132</c:v>
                </c:pt>
                <c:pt idx="2170">
                  <c:v>-5.8736288658844336</c:v>
                </c:pt>
                <c:pt idx="2171">
                  <c:v>17.463281005360201</c:v>
                </c:pt>
                <c:pt idx="2172">
                  <c:v>-5.1341259279043641</c:v>
                </c:pt>
                <c:pt idx="2173">
                  <c:v>6.7538428595111348</c:v>
                </c:pt>
                <c:pt idx="2174">
                  <c:v>8.8488229659783748</c:v>
                </c:pt>
                <c:pt idx="2175">
                  <c:v>-11.358136546998471</c:v>
                </c:pt>
                <c:pt idx="2176">
                  <c:v>-51.781236760669749</c:v>
                </c:pt>
                <c:pt idx="2177">
                  <c:v>18.358864134539225</c:v>
                </c:pt>
                <c:pt idx="2178">
                  <c:v>21.179992724124592</c:v>
                </c:pt>
                <c:pt idx="2179">
                  <c:v>10.034865488404648</c:v>
                </c:pt>
                <c:pt idx="2180">
                  <c:v>51.895238906592503</c:v>
                </c:pt>
                <c:pt idx="2181">
                  <c:v>0.22768769916557641</c:v>
                </c:pt>
                <c:pt idx="2182">
                  <c:v>-7.8225446222991764</c:v>
                </c:pt>
                <c:pt idx="2183">
                  <c:v>31.445395245814069</c:v>
                </c:pt>
                <c:pt idx="2184">
                  <c:v>31.189156643150547</c:v>
                </c:pt>
                <c:pt idx="2185">
                  <c:v>-8.908428733260882</c:v>
                </c:pt>
                <c:pt idx="2186">
                  <c:v>-98.66455451380574</c:v>
                </c:pt>
                <c:pt idx="2187">
                  <c:v>5.7647785462985128</c:v>
                </c:pt>
                <c:pt idx="2188">
                  <c:v>-19.249784716977658</c:v>
                </c:pt>
                <c:pt idx="2189">
                  <c:v>-15.682475961981249</c:v>
                </c:pt>
                <c:pt idx="2190">
                  <c:v>1.8035133728747992</c:v>
                </c:pt>
                <c:pt idx="2191">
                  <c:v>-10.066927692534399</c:v>
                </c:pt>
                <c:pt idx="2192">
                  <c:v>-94.119031940172036</c:v>
                </c:pt>
                <c:pt idx="2193">
                  <c:v>9.9597466798062229</c:v>
                </c:pt>
                <c:pt idx="2194">
                  <c:v>11.569793144099172</c:v>
                </c:pt>
                <c:pt idx="2195">
                  <c:v>20.614097699349777</c:v>
                </c:pt>
                <c:pt idx="2196">
                  <c:v>22.834275820147727</c:v>
                </c:pt>
                <c:pt idx="2197">
                  <c:v>3.0463123284643294</c:v>
                </c:pt>
                <c:pt idx="2198">
                  <c:v>-45.210844968594003</c:v>
                </c:pt>
                <c:pt idx="2199">
                  <c:v>27.697801350181432</c:v>
                </c:pt>
                <c:pt idx="2200">
                  <c:v>24.489393569599734</c:v>
                </c:pt>
                <c:pt idx="2201">
                  <c:v>32.18740214408075</c:v>
                </c:pt>
                <c:pt idx="2202">
                  <c:v>16.82810974598906</c:v>
                </c:pt>
                <c:pt idx="2203">
                  <c:v>28.939765652342093</c:v>
                </c:pt>
                <c:pt idx="2204">
                  <c:v>-0.75553404004494507</c:v>
                </c:pt>
                <c:pt idx="2205">
                  <c:v>6.1336953618596768</c:v>
                </c:pt>
                <c:pt idx="2206">
                  <c:v>-12.407295907089834</c:v>
                </c:pt>
                <c:pt idx="2207">
                  <c:v>0.58158075300705436</c:v>
                </c:pt>
                <c:pt idx="2208">
                  <c:v>9.9230219289358796</c:v>
                </c:pt>
                <c:pt idx="2209">
                  <c:v>-96.961861518908066</c:v>
                </c:pt>
                <c:pt idx="2210">
                  <c:v>13.714852456298699</c:v>
                </c:pt>
                <c:pt idx="2211">
                  <c:v>-18.973514432021222</c:v>
                </c:pt>
                <c:pt idx="2212">
                  <c:v>10.710934765790491</c:v>
                </c:pt>
                <c:pt idx="2213">
                  <c:v>19.815334367919835</c:v>
                </c:pt>
                <c:pt idx="2214">
                  <c:v>-30.607748577059812</c:v>
                </c:pt>
                <c:pt idx="2215">
                  <c:v>21.074826392086791</c:v>
                </c:pt>
                <c:pt idx="2216">
                  <c:v>2.1457212787120774</c:v>
                </c:pt>
                <c:pt idx="2217">
                  <c:v>25.432551944224429</c:v>
                </c:pt>
                <c:pt idx="2218">
                  <c:v>31.318527924625617</c:v>
                </c:pt>
                <c:pt idx="2219">
                  <c:v>-91.258674639429714</c:v>
                </c:pt>
                <c:pt idx="2220">
                  <c:v>34.228129777671349</c:v>
                </c:pt>
                <c:pt idx="2221">
                  <c:v>61.333499880270402</c:v>
                </c:pt>
                <c:pt idx="2222">
                  <c:v>-93.245149800143679</c:v>
                </c:pt>
                <c:pt idx="2223">
                  <c:v>23.243256000294718</c:v>
                </c:pt>
                <c:pt idx="2224">
                  <c:v>9.0816912726334973</c:v>
                </c:pt>
                <c:pt idx="2225">
                  <c:v>15.362458324890863</c:v>
                </c:pt>
                <c:pt idx="2226">
                  <c:v>-2.577582475271234</c:v>
                </c:pt>
                <c:pt idx="2227">
                  <c:v>25.500993525391884</c:v>
                </c:pt>
                <c:pt idx="2228">
                  <c:v>-79.183743483947026</c:v>
                </c:pt>
                <c:pt idx="2229">
                  <c:v>20.865328381440072</c:v>
                </c:pt>
                <c:pt idx="2230">
                  <c:v>-67.378405385989794</c:v>
                </c:pt>
                <c:pt idx="2231">
                  <c:v>39.024048379966473</c:v>
                </c:pt>
                <c:pt idx="2232">
                  <c:v>25.480961843098971</c:v>
                </c:pt>
                <c:pt idx="2233">
                  <c:v>18.753655206395404</c:v>
                </c:pt>
                <c:pt idx="2234">
                  <c:v>-64.946225294258511</c:v>
                </c:pt>
                <c:pt idx="2235">
                  <c:v>30.95461902963768</c:v>
                </c:pt>
                <c:pt idx="2236">
                  <c:v>-67.945135064193479</c:v>
                </c:pt>
                <c:pt idx="2237">
                  <c:v>4.2148271288843038</c:v>
                </c:pt>
                <c:pt idx="2238">
                  <c:v>2.2884470150490888</c:v>
                </c:pt>
                <c:pt idx="2239">
                  <c:v>1.5456054633535334</c:v>
                </c:pt>
                <c:pt idx="2240">
                  <c:v>-12.092196689554408</c:v>
                </c:pt>
                <c:pt idx="2241">
                  <c:v>-12.435307589071343</c:v>
                </c:pt>
                <c:pt idx="2242">
                  <c:v>-4.1193828928845528</c:v>
                </c:pt>
                <c:pt idx="2243">
                  <c:v>9.9900268004087778</c:v>
                </c:pt>
                <c:pt idx="2244">
                  <c:v>-10.186207434343103</c:v>
                </c:pt>
                <c:pt idx="2245">
                  <c:v>7.3666238462075162</c:v>
                </c:pt>
                <c:pt idx="2246">
                  <c:v>52.676962729783753</c:v>
                </c:pt>
                <c:pt idx="2247">
                  <c:v>-65.15864774905296</c:v>
                </c:pt>
                <c:pt idx="2248">
                  <c:v>3.9387982089282709</c:v>
                </c:pt>
                <c:pt idx="2249">
                  <c:v>19.904125949608662</c:v>
                </c:pt>
                <c:pt idx="2250">
                  <c:v>-7.7474933614607666</c:v>
                </c:pt>
                <c:pt idx="2251">
                  <c:v>-76.334377167529226</c:v>
                </c:pt>
                <c:pt idx="2252">
                  <c:v>-16.38436629140622</c:v>
                </c:pt>
                <c:pt idx="2253">
                  <c:v>6.965233344141053</c:v>
                </c:pt>
                <c:pt idx="2254">
                  <c:v>-97.883055000348861</c:v>
                </c:pt>
                <c:pt idx="2255">
                  <c:v>-64.606222784041236</c:v>
                </c:pt>
                <c:pt idx="2256">
                  <c:v>-9.6444533824742571</c:v>
                </c:pt>
                <c:pt idx="2257">
                  <c:v>15.020131088063762</c:v>
                </c:pt>
                <c:pt idx="2258">
                  <c:v>-50.48860469602262</c:v>
                </c:pt>
                <c:pt idx="2259">
                  <c:v>3.1269879705975301</c:v>
                </c:pt>
                <c:pt idx="2260">
                  <c:v>-12.102046763224749</c:v>
                </c:pt>
                <c:pt idx="2261">
                  <c:v>25.578589223198566</c:v>
                </c:pt>
                <c:pt idx="2262">
                  <c:v>11.145768777728984</c:v>
                </c:pt>
                <c:pt idx="2263">
                  <c:v>18.600632867233319</c:v>
                </c:pt>
                <c:pt idx="2264">
                  <c:v>-12.132417823708307</c:v>
                </c:pt>
                <c:pt idx="2265">
                  <c:v>7.8065938034828228</c:v>
                </c:pt>
                <c:pt idx="2266">
                  <c:v>5.6740528538536363</c:v>
                </c:pt>
                <c:pt idx="2267">
                  <c:v>18.092533233738145</c:v>
                </c:pt>
                <c:pt idx="2268">
                  <c:v>23.449331631459494</c:v>
                </c:pt>
                <c:pt idx="2269">
                  <c:v>-0.87788781586928955</c:v>
                </c:pt>
                <c:pt idx="2270">
                  <c:v>-2.014750485321338</c:v>
                </c:pt>
                <c:pt idx="2271">
                  <c:v>-24.170849527812095</c:v>
                </c:pt>
                <c:pt idx="2272">
                  <c:v>37.866556126951032</c:v>
                </c:pt>
                <c:pt idx="2273">
                  <c:v>7.4528119908230144</c:v>
                </c:pt>
                <c:pt idx="2274">
                  <c:v>-0.55365622422051031</c:v>
                </c:pt>
                <c:pt idx="2275">
                  <c:v>12.798939475401493</c:v>
                </c:pt>
                <c:pt idx="2276">
                  <c:v>22.264860272600789</c:v>
                </c:pt>
                <c:pt idx="2277">
                  <c:v>-28.819263460741301</c:v>
                </c:pt>
                <c:pt idx="2278">
                  <c:v>-65.225135746327766</c:v>
                </c:pt>
                <c:pt idx="2279">
                  <c:v>11.258223785465397</c:v>
                </c:pt>
                <c:pt idx="2280">
                  <c:v>28.28489696412521</c:v>
                </c:pt>
                <c:pt idx="2281">
                  <c:v>18.473402748991393</c:v>
                </c:pt>
                <c:pt idx="2282">
                  <c:v>11.339486893245722</c:v>
                </c:pt>
                <c:pt idx="2283">
                  <c:v>-44.754220140938138</c:v>
                </c:pt>
                <c:pt idx="2284">
                  <c:v>5.4064591858093269</c:v>
                </c:pt>
                <c:pt idx="2285">
                  <c:v>18.052312099584245</c:v>
                </c:pt>
                <c:pt idx="2286">
                  <c:v>-15.895966805251732</c:v>
                </c:pt>
                <c:pt idx="2287">
                  <c:v>-23.395977065745139</c:v>
                </c:pt>
                <c:pt idx="2288">
                  <c:v>-23.229346652821842</c:v>
                </c:pt>
                <c:pt idx="2289">
                  <c:v>27.341752410189901</c:v>
                </c:pt>
                <c:pt idx="2290">
                  <c:v>64.929633536217494</c:v>
                </c:pt>
                <c:pt idx="2291">
                  <c:v>6.3676622081402652</c:v>
                </c:pt>
                <c:pt idx="2292">
                  <c:v>7.1967100753941056</c:v>
                </c:pt>
                <c:pt idx="2293">
                  <c:v>12.16443056313692</c:v>
                </c:pt>
                <c:pt idx="2294">
                  <c:v>-4.0545365745547972</c:v>
                </c:pt>
                <c:pt idx="2295">
                  <c:v>32.568037331779209</c:v>
                </c:pt>
                <c:pt idx="2296">
                  <c:v>-93.979963308475575</c:v>
                </c:pt>
                <c:pt idx="2297">
                  <c:v>29.235429073313281</c:v>
                </c:pt>
                <c:pt idx="2298">
                  <c:v>11.454404419399721</c:v>
                </c:pt>
                <c:pt idx="2299">
                  <c:v>15.314812458701512</c:v>
                </c:pt>
                <c:pt idx="2300">
                  <c:v>3.2895141861581836</c:v>
                </c:pt>
                <c:pt idx="2301">
                  <c:v>-1.8308824434749418</c:v>
                </c:pt>
                <c:pt idx="2302">
                  <c:v>-14.745970704239225</c:v>
                </c:pt>
                <c:pt idx="2303">
                  <c:v>-17.355419387407505</c:v>
                </c:pt>
                <c:pt idx="2304">
                  <c:v>-13.519636532281565</c:v>
                </c:pt>
                <c:pt idx="2305">
                  <c:v>-39.597706574513758</c:v>
                </c:pt>
                <c:pt idx="2306">
                  <c:v>-27.003566547508136</c:v>
                </c:pt>
                <c:pt idx="2307">
                  <c:v>-84.422929329825607</c:v>
                </c:pt>
                <c:pt idx="2308">
                  <c:v>-16.981937427407008</c:v>
                </c:pt>
                <c:pt idx="2309">
                  <c:v>-1.0067596130562728</c:v>
                </c:pt>
                <c:pt idx="2310">
                  <c:v>4.5511444554345726</c:v>
                </c:pt>
                <c:pt idx="2311">
                  <c:v>-98.542189096789286</c:v>
                </c:pt>
                <c:pt idx="2312">
                  <c:v>18.29445974398017</c:v>
                </c:pt>
                <c:pt idx="2313">
                  <c:v>-40.608159965196407</c:v>
                </c:pt>
                <c:pt idx="2314">
                  <c:v>-89.320057622930975</c:v>
                </c:pt>
                <c:pt idx="2315">
                  <c:v>-25.718131933528422</c:v>
                </c:pt>
                <c:pt idx="2316">
                  <c:v>1.1750317049246264</c:v>
                </c:pt>
                <c:pt idx="2317">
                  <c:v>-85.196980952420049</c:v>
                </c:pt>
                <c:pt idx="2318">
                  <c:v>1.3186786126171235</c:v>
                </c:pt>
                <c:pt idx="2319">
                  <c:v>-14.386443015271718</c:v>
                </c:pt>
                <c:pt idx="2320">
                  <c:v>-42.17924671561606</c:v>
                </c:pt>
                <c:pt idx="2321">
                  <c:v>4.7727711130172832</c:v>
                </c:pt>
                <c:pt idx="2322">
                  <c:v>8.086500063615059</c:v>
                </c:pt>
                <c:pt idx="2323">
                  <c:v>-5.3908632358312847</c:v>
                </c:pt>
                <c:pt idx="2324">
                  <c:v>-51.427645052595295</c:v>
                </c:pt>
                <c:pt idx="2325">
                  <c:v>-2.5991881897616693</c:v>
                </c:pt>
                <c:pt idx="2326">
                  <c:v>6.4267626501623205</c:v>
                </c:pt>
                <c:pt idx="2327">
                  <c:v>20.198807320246416</c:v>
                </c:pt>
                <c:pt idx="2328">
                  <c:v>15.824553771141748</c:v>
                </c:pt>
                <c:pt idx="2329">
                  <c:v>6.3479620607995795</c:v>
                </c:pt>
                <c:pt idx="2330">
                  <c:v>10.112331881815532</c:v>
                </c:pt>
                <c:pt idx="2331">
                  <c:v>3.4832323016749234</c:v>
                </c:pt>
                <c:pt idx="2332">
                  <c:v>-6.0327597033486144</c:v>
                </c:pt>
                <c:pt idx="2333">
                  <c:v>3.7770928328401454</c:v>
                </c:pt>
                <c:pt idx="2334">
                  <c:v>-22.232847533172176</c:v>
                </c:pt>
                <c:pt idx="2335">
                  <c:v>-19.380430366135446</c:v>
                </c:pt>
                <c:pt idx="2336">
                  <c:v>-50.885891000726446</c:v>
                </c:pt>
                <c:pt idx="2337">
                  <c:v>-5.5862230302930804</c:v>
                </c:pt>
                <c:pt idx="2338">
                  <c:v>-6.8051696469979843</c:v>
                </c:pt>
                <c:pt idx="2339">
                  <c:v>18.998740011409669</c:v>
                </c:pt>
                <c:pt idx="2340">
                  <c:v>-25.359425084033443</c:v>
                </c:pt>
                <c:pt idx="2341">
                  <c:v>-18.069549728507344</c:v>
                </c:pt>
                <c:pt idx="2342">
                  <c:v>-4.9377598469955224</c:v>
                </c:pt>
                <c:pt idx="2343">
                  <c:v>14.129520260370281</c:v>
                </c:pt>
                <c:pt idx="2344">
                  <c:v>8.4238650868242946</c:v>
                </c:pt>
                <c:pt idx="2345">
                  <c:v>-6.544963534206433</c:v>
                </c:pt>
                <c:pt idx="2346">
                  <c:v>-97.782091745227845</c:v>
                </c:pt>
                <c:pt idx="2347">
                  <c:v>9.3276093460782352</c:v>
                </c:pt>
                <c:pt idx="2348">
                  <c:v>10.14762797913426</c:v>
                </c:pt>
                <c:pt idx="2349">
                  <c:v>2.7970105026410512</c:v>
                </c:pt>
                <c:pt idx="2350">
                  <c:v>-6.9176246547343974</c:v>
                </c:pt>
                <c:pt idx="2351">
                  <c:v>-28.716658526675232</c:v>
                </c:pt>
                <c:pt idx="2352">
                  <c:v>7.1778307675259487</c:v>
                </c:pt>
                <c:pt idx="2353">
                  <c:v>12.286735644543676</c:v>
                </c:pt>
                <c:pt idx="2354">
                  <c:v>-15.253249498261873</c:v>
                </c:pt>
                <c:pt idx="2355">
                  <c:v>6.0376847401837859</c:v>
                </c:pt>
                <c:pt idx="2356">
                  <c:v>-5.1741616150837464</c:v>
                </c:pt>
                <c:pt idx="2357">
                  <c:v>-0.90005048162756052</c:v>
                </c:pt>
                <c:pt idx="2358">
                  <c:v>48.410239151580321</c:v>
                </c:pt>
                <c:pt idx="2359">
                  <c:v>22.845193779678478</c:v>
                </c:pt>
                <c:pt idx="2360">
                  <c:v>24.592761016691771</c:v>
                </c:pt>
                <c:pt idx="2361">
                  <c:v>6.6467476287999734</c:v>
                </c:pt>
                <c:pt idx="2362">
                  <c:v>16.337578441472093</c:v>
                </c:pt>
                <c:pt idx="2363">
                  <c:v>12.140626218433592</c:v>
                </c:pt>
                <c:pt idx="2364">
                  <c:v>1.2111486417158828</c:v>
                </c:pt>
                <c:pt idx="2365">
                  <c:v>-4.3820515240936908</c:v>
                </c:pt>
                <c:pt idx="2366">
                  <c:v>0.80237058439666242</c:v>
                </c:pt>
                <c:pt idx="2367">
                  <c:v>-27.148855134145688</c:v>
                </c:pt>
                <c:pt idx="2368">
                  <c:v>-24.225845772471509</c:v>
                </c:pt>
                <c:pt idx="2369">
                  <c:v>8.1414963082744727</c:v>
                </c:pt>
                <c:pt idx="2370">
                  <c:v>-20.327679117433402</c:v>
                </c:pt>
                <c:pt idx="2371">
                  <c:v>4.2687756768847498</c:v>
                </c:pt>
                <c:pt idx="2372">
                  <c:v>4.1612457059835091</c:v>
                </c:pt>
                <c:pt idx="2373">
                  <c:v>-98.370633647030814</c:v>
                </c:pt>
                <c:pt idx="2374">
                  <c:v>-42.401694212671295</c:v>
                </c:pt>
                <c:pt idx="2375">
                  <c:v>-96.681346012567047</c:v>
                </c:pt>
                <c:pt idx="2376">
                  <c:v>0.57335637156119568</c:v>
                </c:pt>
                <c:pt idx="2377">
                  <c:v>32.558187258108866</c:v>
                </c:pt>
                <c:pt idx="2378">
                  <c:v>2.773206157937723</c:v>
                </c:pt>
                <c:pt idx="2379">
                  <c:v>-19.285212987322133</c:v>
                </c:pt>
                <c:pt idx="2380">
                  <c:v>3.2107135967954425</c:v>
                </c:pt>
                <c:pt idx="2381">
                  <c:v>-23.1103249293052</c:v>
                </c:pt>
                <c:pt idx="2382">
                  <c:v>-14.024452807886625</c:v>
                </c:pt>
                <c:pt idx="2383">
                  <c:v>-35.568205603871078</c:v>
                </c:pt>
                <c:pt idx="2384">
                  <c:v>-92.083003287462077</c:v>
                </c:pt>
                <c:pt idx="2385">
                  <c:v>1.184881778594969</c:v>
                </c:pt>
                <c:pt idx="2386">
                  <c:v>-27.626583707157309</c:v>
                </c:pt>
                <c:pt idx="2387">
                  <c:v>14.127057741952695</c:v>
                </c:pt>
                <c:pt idx="2388">
                  <c:v>-3.7516468091917603</c:v>
                </c:pt>
                <c:pt idx="2389">
                  <c:v>11.724460605861614</c:v>
                </c:pt>
                <c:pt idx="2390">
                  <c:v>-5.4532470357434546</c:v>
                </c:pt>
                <c:pt idx="2391">
                  <c:v>19.443635005520147</c:v>
                </c:pt>
                <c:pt idx="2392">
                  <c:v>12.336806852367916</c:v>
                </c:pt>
                <c:pt idx="2393">
                  <c:v>6.2355070530631673</c:v>
                </c:pt>
                <c:pt idx="2394">
                  <c:v>0.95094252892433084</c:v>
                </c:pt>
                <c:pt idx="2395">
                  <c:v>11.255761267047809</c:v>
                </c:pt>
                <c:pt idx="2396">
                  <c:v>-98.746578125448892</c:v>
                </c:pt>
                <c:pt idx="2397">
                  <c:v>-17.371836176858071</c:v>
                </c:pt>
                <c:pt idx="2398">
                  <c:v>-17.966944794441275</c:v>
                </c:pt>
                <c:pt idx="2399">
                  <c:v>-35.767669595695516</c:v>
                </c:pt>
                <c:pt idx="2400">
                  <c:v>-6.9771355164927164E-3</c:v>
                </c:pt>
                <c:pt idx="2401">
                  <c:v>3.9412607273458562</c:v>
                </c:pt>
                <c:pt idx="2402">
                  <c:v>-77.362889026607505</c:v>
                </c:pt>
                <c:pt idx="2403">
                  <c:v>-9.1847832778582656</c:v>
                </c:pt>
                <c:pt idx="2404">
                  <c:v>-96.562324289050423</c:v>
                </c:pt>
                <c:pt idx="2405">
                  <c:v>-4.4649563108190744</c:v>
                </c:pt>
                <c:pt idx="2406">
                  <c:v>-4.5109233212806732</c:v>
                </c:pt>
                <c:pt idx="2407">
                  <c:v>27.67583407550902</c:v>
                </c:pt>
                <c:pt idx="2408">
                  <c:v>13.84468896340287</c:v>
                </c:pt>
                <c:pt idx="2409">
                  <c:v>1.0084012920013299</c:v>
                </c:pt>
                <c:pt idx="2410">
                  <c:v>2.369353137453674</c:v>
                </c:pt>
                <c:pt idx="2411">
                  <c:v>-54.561610158709314</c:v>
                </c:pt>
                <c:pt idx="2412">
                  <c:v>-7.7951020508674222</c:v>
                </c:pt>
                <c:pt idx="2413">
                  <c:v>-90.626013223723902</c:v>
                </c:pt>
                <c:pt idx="2414">
                  <c:v>-26.763881421529799</c:v>
                </c:pt>
                <c:pt idx="2415">
                  <c:v>-33.665499706549888</c:v>
                </c:pt>
                <c:pt idx="2416">
                  <c:v>-3.8879061616315007</c:v>
                </c:pt>
                <c:pt idx="2417">
                  <c:v>6.0926809848431986</c:v>
                </c:pt>
                <c:pt idx="2418">
                  <c:v>24.060857038493268</c:v>
                </c:pt>
                <c:pt idx="2419">
                  <c:v>5.2078160334574175</c:v>
                </c:pt>
                <c:pt idx="2420">
                  <c:v>0.24666226149483075</c:v>
                </c:pt>
                <c:pt idx="2421">
                  <c:v>12.399190652280087</c:v>
                </c:pt>
                <c:pt idx="2422">
                  <c:v>4.0611032903350255</c:v>
                </c:pt>
                <c:pt idx="2423">
                  <c:v>12.220247647268861</c:v>
                </c:pt>
                <c:pt idx="2424">
                  <c:v>-0.4338136612313413</c:v>
                </c:pt>
                <c:pt idx="2425">
                  <c:v>20.04284782046599</c:v>
                </c:pt>
                <c:pt idx="2426">
                  <c:v>21.619680447193346</c:v>
                </c:pt>
                <c:pt idx="2427">
                  <c:v>13.603362158479475</c:v>
                </c:pt>
                <c:pt idx="2428">
                  <c:v>9.8012337217272112</c:v>
                </c:pt>
                <c:pt idx="2429">
                  <c:v>-3.7467217723565893</c:v>
                </c:pt>
                <c:pt idx="2430">
                  <c:v>-19.877859086487749</c:v>
                </c:pt>
                <c:pt idx="2431">
                  <c:v>-41.65555113214284</c:v>
                </c:pt>
                <c:pt idx="2432">
                  <c:v>-82.816546482087233</c:v>
                </c:pt>
                <c:pt idx="2433">
                  <c:v>14.905213561909767</c:v>
                </c:pt>
                <c:pt idx="2434">
                  <c:v>-11.439629308894206</c:v>
                </c:pt>
                <c:pt idx="2435">
                  <c:v>-92.430218384341671</c:v>
                </c:pt>
                <c:pt idx="2436">
                  <c:v>12.387698899664686</c:v>
                </c:pt>
                <c:pt idx="2437">
                  <c:v>-25.325770665659768</c:v>
                </c:pt>
                <c:pt idx="2438">
                  <c:v>10.952050662212244</c:v>
                </c:pt>
                <c:pt idx="2439">
                  <c:v>18.854272264244642</c:v>
                </c:pt>
                <c:pt idx="2440">
                  <c:v>52.795163613827867</c:v>
                </c:pt>
                <c:pt idx="2441">
                  <c:v>-52.447127677475756</c:v>
                </c:pt>
                <c:pt idx="2442">
                  <c:v>15.121094343184774</c:v>
                </c:pt>
                <c:pt idx="2443">
                  <c:v>11.791769442608956</c:v>
                </c:pt>
                <c:pt idx="2444">
                  <c:v>12.849010683225734</c:v>
                </c:pt>
                <c:pt idx="2445">
                  <c:v>-67.143437593626999</c:v>
                </c:pt>
                <c:pt idx="2446">
                  <c:v>-28.175725314278914</c:v>
                </c:pt>
                <c:pt idx="2447">
                  <c:v>-37.145859070070962</c:v>
                </c:pt>
                <c:pt idx="2448">
                  <c:v>-11.696552063795645</c:v>
                </c:pt>
                <c:pt idx="2449">
                  <c:v>6.4554920317008202</c:v>
                </c:pt>
                <c:pt idx="2450">
                  <c:v>-9.8783926321448945</c:v>
                </c:pt>
                <c:pt idx="2451">
                  <c:v>15.434655021690682</c:v>
                </c:pt>
                <c:pt idx="2452">
                  <c:v>6.5851846683603315</c:v>
                </c:pt>
                <c:pt idx="2453">
                  <c:v>5.8513541799198032</c:v>
                </c:pt>
                <c:pt idx="2454">
                  <c:v>10.686098673112992</c:v>
                </c:pt>
                <c:pt idx="2455">
                  <c:v>18.574366004112406</c:v>
                </c:pt>
                <c:pt idx="2456">
                  <c:v>32.685417376350792</c:v>
                </c:pt>
                <c:pt idx="2457">
                  <c:v>35.67655641424485</c:v>
                </c:pt>
                <c:pt idx="2458">
                  <c:v>1.8415533566178131</c:v>
                </c:pt>
                <c:pt idx="2459">
                  <c:v>42.693092225418937</c:v>
                </c:pt>
                <c:pt idx="2460">
                  <c:v>1.4549379650568637</c:v>
                </c:pt>
                <c:pt idx="2461">
                  <c:v>16.863736543362897</c:v>
                </c:pt>
                <c:pt idx="2462">
                  <c:v>-24.674844963944626</c:v>
                </c:pt>
                <c:pt idx="2463">
                  <c:v>38.351672255215405</c:v>
                </c:pt>
                <c:pt idx="2464">
                  <c:v>-8.707875544319176</c:v>
                </c:pt>
                <c:pt idx="2465">
                  <c:v>7.6916762773288241</c:v>
                </c:pt>
                <c:pt idx="2466">
                  <c:v>9.5738611878368012</c:v>
                </c:pt>
                <c:pt idx="2467">
                  <c:v>17.901277636638991</c:v>
                </c:pt>
                <c:pt idx="2468">
                  <c:v>10.277320615793773</c:v>
                </c:pt>
                <c:pt idx="2469">
                  <c:v>-43.688770505596075</c:v>
                </c:pt>
                <c:pt idx="2470">
                  <c:v>-98.501967962635391</c:v>
                </c:pt>
                <c:pt idx="2471">
                  <c:v>23.51417794978925</c:v>
                </c:pt>
                <c:pt idx="2472">
                  <c:v>22.710576106183794</c:v>
                </c:pt>
                <c:pt idx="2473">
                  <c:v>-2.1739933429918779</c:v>
                </c:pt>
                <c:pt idx="2474">
                  <c:v>31.825998448613397</c:v>
                </c:pt>
                <c:pt idx="2475">
                  <c:v>15.552035066262265</c:v>
                </c:pt>
                <c:pt idx="2476">
                  <c:v>8.9828567676162407</c:v>
                </c:pt>
                <c:pt idx="2477">
                  <c:v>-80.459095516985229</c:v>
                </c:pt>
                <c:pt idx="2478">
                  <c:v>-46.952428248369607</c:v>
                </c:pt>
                <c:pt idx="2479">
                  <c:v>-37.155709143741305</c:v>
                </c:pt>
                <c:pt idx="2480">
                  <c:v>-98.734265533360968</c:v>
                </c:pt>
                <c:pt idx="2481">
                  <c:v>19.99770164947692</c:v>
                </c:pt>
                <c:pt idx="2482">
                  <c:v>18.128650170529401</c:v>
                </c:pt>
                <c:pt idx="2483">
                  <c:v>1.1421981260234841</c:v>
                </c:pt>
                <c:pt idx="2484">
                  <c:v>-94.369862057926639</c:v>
                </c:pt>
                <c:pt idx="2485">
                  <c:v>9.5976655325401286</c:v>
                </c:pt>
                <c:pt idx="2486">
                  <c:v>26.955957858101481</c:v>
                </c:pt>
                <c:pt idx="2487">
                  <c:v>27.166913602541321</c:v>
                </c:pt>
                <c:pt idx="2488">
                  <c:v>40.485034044317125</c:v>
                </c:pt>
                <c:pt idx="2489">
                  <c:v>17.90866519189175</c:v>
                </c:pt>
                <c:pt idx="2490">
                  <c:v>-10.535885049640267</c:v>
                </c:pt>
                <c:pt idx="2491">
                  <c:v>3.6145666172794919</c:v>
                </c:pt>
                <c:pt idx="2492">
                  <c:v>24.384267790669519</c:v>
                </c:pt>
                <c:pt idx="2493">
                  <c:v>15.813062018526347</c:v>
                </c:pt>
                <c:pt idx="2494">
                  <c:v>-11.091593372542098</c:v>
                </c:pt>
                <c:pt idx="2495">
                  <c:v>-14.381517978436548</c:v>
                </c:pt>
                <c:pt idx="2496">
                  <c:v>-46.481266391138213</c:v>
                </c:pt>
                <c:pt idx="2497">
                  <c:v>23.890122428207327</c:v>
                </c:pt>
                <c:pt idx="2498">
                  <c:v>17.199459887627075</c:v>
                </c:pt>
                <c:pt idx="2499">
                  <c:v>11.836915613598027</c:v>
                </c:pt>
                <c:pt idx="2500">
                  <c:v>32.62549609485621</c:v>
                </c:pt>
                <c:pt idx="2501">
                  <c:v>1.7225316331011726</c:v>
                </c:pt>
                <c:pt idx="2502">
                  <c:v>1.1446606444410699</c:v>
                </c:pt>
                <c:pt idx="2503">
                  <c:v>36.705068273323128</c:v>
                </c:pt>
                <c:pt idx="2504">
                  <c:v>39.523010182513659</c:v>
                </c:pt>
                <c:pt idx="2505">
                  <c:v>1.8415533566178131</c:v>
                </c:pt>
                <c:pt idx="2506">
                  <c:v>-94.036601232080059</c:v>
                </c:pt>
                <c:pt idx="2507">
                  <c:v>19.710407834091924</c:v>
                </c:pt>
                <c:pt idx="2508">
                  <c:v>-8.7415299626928462</c:v>
                </c:pt>
                <c:pt idx="2509">
                  <c:v>-5.04693149684182</c:v>
                </c:pt>
                <c:pt idx="2510">
                  <c:v>3.3560021834329969</c:v>
                </c:pt>
                <c:pt idx="2511">
                  <c:v>-12.678276072939795</c:v>
                </c:pt>
                <c:pt idx="2512">
                  <c:v>-93.214940920078973</c:v>
                </c:pt>
                <c:pt idx="2513">
                  <c:v>16.547713346439405</c:v>
                </c:pt>
                <c:pt idx="2514">
                  <c:v>-3.1220629337623587</c:v>
                </c:pt>
                <c:pt idx="2515">
                  <c:v>11.035776288410156</c:v>
                </c:pt>
                <c:pt idx="2516">
                  <c:v>12.140626218433592</c:v>
                </c:pt>
                <c:pt idx="2517">
                  <c:v>22.252547680512862</c:v>
                </c:pt>
                <c:pt idx="2518">
                  <c:v>-30.327145571776253</c:v>
                </c:pt>
                <c:pt idx="2519">
                  <c:v>29.780466483072239</c:v>
                </c:pt>
                <c:pt idx="2520">
                  <c:v>13.833197210787473</c:v>
                </c:pt>
                <c:pt idx="2521">
                  <c:v>22.181134646402874</c:v>
                </c:pt>
                <c:pt idx="2522">
                  <c:v>2.9283448182456198</c:v>
                </c:pt>
                <c:pt idx="2523">
                  <c:v>14.86252990933828</c:v>
                </c:pt>
                <c:pt idx="2524">
                  <c:v>-3.885443643213915</c:v>
                </c:pt>
                <c:pt idx="2525">
                  <c:v>11.358366201113878</c:v>
                </c:pt>
                <c:pt idx="2526">
                  <c:v>-13.03369956454466</c:v>
                </c:pt>
                <c:pt idx="2527">
                  <c:v>-15.684190221339364</c:v>
                </c:pt>
                <c:pt idx="2528">
                  <c:v>13.389943895622054</c:v>
                </c:pt>
                <c:pt idx="2529">
                  <c:v>-98.204824073580056</c:v>
                </c:pt>
                <c:pt idx="2530">
                  <c:v>4.6225574895445574</c:v>
                </c:pt>
                <c:pt idx="2531">
                  <c:v>11.28449064858631</c:v>
                </c:pt>
                <c:pt idx="2532">
                  <c:v>26.828727739859552</c:v>
                </c:pt>
                <c:pt idx="2533">
                  <c:v>13.605824676897063</c:v>
                </c:pt>
                <c:pt idx="2534">
                  <c:v>-25.853570446495631</c:v>
                </c:pt>
                <c:pt idx="2535">
                  <c:v>23.415677213085822</c:v>
                </c:pt>
                <c:pt idx="2536">
                  <c:v>15.633298174042592</c:v>
                </c:pt>
                <c:pt idx="2537">
                  <c:v>22.394552909260302</c:v>
                </c:pt>
                <c:pt idx="2538">
                  <c:v>15.403463121734598</c:v>
                </c:pt>
                <c:pt idx="2539">
                  <c:v>-80.212022835754127</c:v>
                </c:pt>
                <c:pt idx="2540">
                  <c:v>24.938334434626292</c:v>
                </c:pt>
                <c:pt idx="2541">
                  <c:v>43.236487956232835</c:v>
                </c:pt>
                <c:pt idx="2542">
                  <c:v>-93.503055574936482</c:v>
                </c:pt>
                <c:pt idx="2543">
                  <c:v>41.75733522673638</c:v>
                </c:pt>
                <c:pt idx="2544">
                  <c:v>18.315801570265911</c:v>
                </c:pt>
                <c:pt idx="2545">
                  <c:v>13.663283439974061</c:v>
                </c:pt>
                <c:pt idx="2546">
                  <c:v>10.489918039178669</c:v>
                </c:pt>
                <c:pt idx="2547">
                  <c:v>16.12416017861467</c:v>
                </c:pt>
                <c:pt idx="2548">
                  <c:v>-76.583912367177902</c:v>
                </c:pt>
                <c:pt idx="2549">
                  <c:v>26.932153513398156</c:v>
                </c:pt>
                <c:pt idx="2550">
                  <c:v>-61.202201491465324</c:v>
                </c:pt>
                <c:pt idx="2551">
                  <c:v>28.530327966411249</c:v>
                </c:pt>
                <c:pt idx="2552">
                  <c:v>32.327531366328344</c:v>
                </c:pt>
                <c:pt idx="2553">
                  <c:v>15.15228624314086</c:v>
                </c:pt>
                <c:pt idx="2554">
                  <c:v>-12.10697180005992</c:v>
                </c:pt>
                <c:pt idx="2555">
                  <c:v>18.026045236463332</c:v>
                </c:pt>
                <c:pt idx="2556">
                  <c:v>-68.442826478639702</c:v>
                </c:pt>
                <c:pt idx="2557">
                  <c:v>-1.1241396576278559</c:v>
                </c:pt>
                <c:pt idx="2558">
                  <c:v>-21.131280961038854</c:v>
                </c:pt>
                <c:pt idx="2559">
                  <c:v>-14.540760836107086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36-422E-926D-6228FDBA4B58}"/>
            </c:ext>
          </c:extLst>
        </c:ser>
        <c:ser>
          <c:idx val="1"/>
          <c:order val="1"/>
          <c:tx>
            <c:v>Contrôles_positifs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Feuil1!$F:$F</c:f>
              <c:strCache>
                <c:ptCount val="256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11</c:v>
                </c:pt>
                <c:pt idx="770">
                  <c:v>11</c:v>
                </c:pt>
                <c:pt idx="771">
                  <c:v>11</c:v>
                </c:pt>
                <c:pt idx="772">
                  <c:v>11</c:v>
                </c:pt>
                <c:pt idx="773">
                  <c:v>11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11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13</c:v>
                </c:pt>
                <c:pt idx="805">
                  <c:v>13</c:v>
                </c:pt>
                <c:pt idx="806">
                  <c:v>13</c:v>
                </c:pt>
                <c:pt idx="807">
                  <c:v>13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13</c:v>
                </c:pt>
                <c:pt idx="812">
                  <c:v>13</c:v>
                </c:pt>
                <c:pt idx="813">
                  <c:v>13</c:v>
                </c:pt>
                <c:pt idx="814">
                  <c:v>13</c:v>
                </c:pt>
                <c:pt idx="815">
                  <c:v>13</c:v>
                </c:pt>
                <c:pt idx="816">
                  <c:v>13</c:v>
                </c:pt>
                <c:pt idx="817">
                  <c:v>14</c:v>
                </c:pt>
                <c:pt idx="818">
                  <c:v>14</c:v>
                </c:pt>
                <c:pt idx="819">
                  <c:v>14</c:v>
                </c:pt>
                <c:pt idx="820">
                  <c:v>14</c:v>
                </c:pt>
                <c:pt idx="821">
                  <c:v>14</c:v>
                </c:pt>
                <c:pt idx="822">
                  <c:v>14</c:v>
                </c:pt>
                <c:pt idx="823">
                  <c:v>14</c:v>
                </c:pt>
                <c:pt idx="824">
                  <c:v>14</c:v>
                </c:pt>
                <c:pt idx="825">
                  <c:v>14</c:v>
                </c:pt>
                <c:pt idx="826">
                  <c:v>14</c:v>
                </c:pt>
                <c:pt idx="827">
                  <c:v>14</c:v>
                </c:pt>
                <c:pt idx="828">
                  <c:v>14</c:v>
                </c:pt>
                <c:pt idx="829">
                  <c:v>14</c:v>
                </c:pt>
                <c:pt idx="830">
                  <c:v>14</c:v>
                </c:pt>
                <c:pt idx="831">
                  <c:v>14</c:v>
                </c:pt>
                <c:pt idx="832">
                  <c:v>14</c:v>
                </c:pt>
                <c:pt idx="833">
                  <c:v>15</c:v>
                </c:pt>
                <c:pt idx="834">
                  <c:v>15</c:v>
                </c:pt>
                <c:pt idx="835">
                  <c:v>15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15</c:v>
                </c:pt>
                <c:pt idx="843">
                  <c:v>15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15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19</c:v>
                </c:pt>
                <c:pt idx="898">
                  <c:v>19</c:v>
                </c:pt>
                <c:pt idx="899">
                  <c:v>19</c:v>
                </c:pt>
                <c:pt idx="900">
                  <c:v>19</c:v>
                </c:pt>
                <c:pt idx="901">
                  <c:v>19</c:v>
                </c:pt>
                <c:pt idx="902">
                  <c:v>19</c:v>
                </c:pt>
                <c:pt idx="903">
                  <c:v>19</c:v>
                </c:pt>
                <c:pt idx="904">
                  <c:v>19</c:v>
                </c:pt>
                <c:pt idx="905">
                  <c:v>19</c:v>
                </c:pt>
                <c:pt idx="906">
                  <c:v>19</c:v>
                </c:pt>
                <c:pt idx="907">
                  <c:v>19</c:v>
                </c:pt>
                <c:pt idx="908">
                  <c:v>19</c:v>
                </c:pt>
                <c:pt idx="909">
                  <c:v>19</c:v>
                </c:pt>
                <c:pt idx="910">
                  <c:v>19</c:v>
                </c:pt>
                <c:pt idx="911">
                  <c:v>19</c:v>
                </c:pt>
                <c:pt idx="912">
                  <c:v>19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22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22</c:v>
                </c:pt>
                <c:pt idx="951">
                  <c:v>22</c:v>
                </c:pt>
                <c:pt idx="952">
                  <c:v>22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22</c:v>
                </c:pt>
                <c:pt idx="960">
                  <c:v>22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8</c:v>
                </c:pt>
                <c:pt idx="1042">
                  <c:v>8</c:v>
                </c:pt>
                <c:pt idx="1043">
                  <c:v>8</c:v>
                </c:pt>
                <c:pt idx="1044">
                  <c:v>8</c:v>
                </c:pt>
                <c:pt idx="1045">
                  <c:v>8</c:v>
                </c:pt>
                <c:pt idx="1046">
                  <c:v>8</c:v>
                </c:pt>
                <c:pt idx="1047">
                  <c:v>8</c:v>
                </c:pt>
                <c:pt idx="1048">
                  <c:v>8</c:v>
                </c:pt>
                <c:pt idx="1049">
                  <c:v>8</c:v>
                </c:pt>
                <c:pt idx="1050">
                  <c:v>8</c:v>
                </c:pt>
                <c:pt idx="1051">
                  <c:v>8</c:v>
                </c:pt>
                <c:pt idx="1052">
                  <c:v>8</c:v>
                </c:pt>
                <c:pt idx="1053">
                  <c:v>8</c:v>
                </c:pt>
                <c:pt idx="1054">
                  <c:v>8</c:v>
                </c:pt>
                <c:pt idx="1055">
                  <c:v>8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10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11</c:v>
                </c:pt>
                <c:pt idx="1091">
                  <c:v>11</c:v>
                </c:pt>
                <c:pt idx="1092">
                  <c:v>11</c:v>
                </c:pt>
                <c:pt idx="1093">
                  <c:v>11</c:v>
                </c:pt>
                <c:pt idx="1094">
                  <c:v>11</c:v>
                </c:pt>
                <c:pt idx="1095">
                  <c:v>11</c:v>
                </c:pt>
                <c:pt idx="1096">
                  <c:v>11</c:v>
                </c:pt>
                <c:pt idx="1097">
                  <c:v>11</c:v>
                </c:pt>
                <c:pt idx="1098">
                  <c:v>11</c:v>
                </c:pt>
                <c:pt idx="1099">
                  <c:v>11</c:v>
                </c:pt>
                <c:pt idx="1100">
                  <c:v>11</c:v>
                </c:pt>
                <c:pt idx="1101">
                  <c:v>11</c:v>
                </c:pt>
                <c:pt idx="1102">
                  <c:v>11</c:v>
                </c:pt>
                <c:pt idx="1103">
                  <c:v>11</c:v>
                </c:pt>
                <c:pt idx="1104">
                  <c:v>11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</c:v>
                </c:pt>
                <c:pt idx="1113">
                  <c:v>12</c:v>
                </c:pt>
                <c:pt idx="1114">
                  <c:v>12</c:v>
                </c:pt>
                <c:pt idx="1115">
                  <c:v>12</c:v>
                </c:pt>
                <c:pt idx="1116">
                  <c:v>12</c:v>
                </c:pt>
                <c:pt idx="1117">
                  <c:v>12</c:v>
                </c:pt>
                <c:pt idx="1118">
                  <c:v>12</c:v>
                </c:pt>
                <c:pt idx="1119">
                  <c:v>12</c:v>
                </c:pt>
                <c:pt idx="1120">
                  <c:v>12</c:v>
                </c:pt>
                <c:pt idx="1121">
                  <c:v>13</c:v>
                </c:pt>
                <c:pt idx="1122">
                  <c:v>13</c:v>
                </c:pt>
                <c:pt idx="1123">
                  <c:v>13</c:v>
                </c:pt>
                <c:pt idx="1124">
                  <c:v>13</c:v>
                </c:pt>
                <c:pt idx="1125">
                  <c:v>13</c:v>
                </c:pt>
                <c:pt idx="1126">
                  <c:v>13</c:v>
                </c:pt>
                <c:pt idx="1127">
                  <c:v>13</c:v>
                </c:pt>
                <c:pt idx="1128">
                  <c:v>13</c:v>
                </c:pt>
                <c:pt idx="1129">
                  <c:v>13</c:v>
                </c:pt>
                <c:pt idx="1130">
                  <c:v>13</c:v>
                </c:pt>
                <c:pt idx="1131">
                  <c:v>13</c:v>
                </c:pt>
                <c:pt idx="1132">
                  <c:v>13</c:v>
                </c:pt>
                <c:pt idx="1133">
                  <c:v>13</c:v>
                </c:pt>
                <c:pt idx="1134">
                  <c:v>13</c:v>
                </c:pt>
                <c:pt idx="1135">
                  <c:v>13</c:v>
                </c:pt>
                <c:pt idx="1136">
                  <c:v>13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14</c:v>
                </c:pt>
                <c:pt idx="1149">
                  <c:v>14</c:v>
                </c:pt>
                <c:pt idx="1150">
                  <c:v>14</c:v>
                </c:pt>
                <c:pt idx="1151">
                  <c:v>14</c:v>
                </c:pt>
                <c:pt idx="1152">
                  <c:v>14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16</c:v>
                </c:pt>
                <c:pt idx="1183">
                  <c:v>16</c:v>
                </c:pt>
                <c:pt idx="1184">
                  <c:v>16</c:v>
                </c:pt>
                <c:pt idx="1185">
                  <c:v>17</c:v>
                </c:pt>
                <c:pt idx="1186">
                  <c:v>17</c:v>
                </c:pt>
                <c:pt idx="1187">
                  <c:v>17</c:v>
                </c:pt>
                <c:pt idx="1188">
                  <c:v>17</c:v>
                </c:pt>
                <c:pt idx="1189">
                  <c:v>17</c:v>
                </c:pt>
                <c:pt idx="1190">
                  <c:v>17</c:v>
                </c:pt>
                <c:pt idx="1191">
                  <c:v>17</c:v>
                </c:pt>
                <c:pt idx="1192">
                  <c:v>17</c:v>
                </c:pt>
                <c:pt idx="1193">
                  <c:v>17</c:v>
                </c:pt>
                <c:pt idx="1194">
                  <c:v>17</c:v>
                </c:pt>
                <c:pt idx="1195">
                  <c:v>17</c:v>
                </c:pt>
                <c:pt idx="1196">
                  <c:v>17</c:v>
                </c:pt>
                <c:pt idx="1197">
                  <c:v>17</c:v>
                </c:pt>
                <c:pt idx="1198">
                  <c:v>17</c:v>
                </c:pt>
                <c:pt idx="1199">
                  <c:v>17</c:v>
                </c:pt>
                <c:pt idx="1200">
                  <c:v>17</c:v>
                </c:pt>
                <c:pt idx="1201">
                  <c:v>18</c:v>
                </c:pt>
                <c:pt idx="1202">
                  <c:v>18</c:v>
                </c:pt>
                <c:pt idx="1203">
                  <c:v>18</c:v>
                </c:pt>
                <c:pt idx="1204">
                  <c:v>18</c:v>
                </c:pt>
                <c:pt idx="1205">
                  <c:v>18</c:v>
                </c:pt>
                <c:pt idx="1206">
                  <c:v>18</c:v>
                </c:pt>
                <c:pt idx="1207">
                  <c:v>18</c:v>
                </c:pt>
                <c:pt idx="1208">
                  <c:v>18</c:v>
                </c:pt>
                <c:pt idx="1209">
                  <c:v>18</c:v>
                </c:pt>
                <c:pt idx="1210">
                  <c:v>18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19</c:v>
                </c:pt>
                <c:pt idx="1218">
                  <c:v>19</c:v>
                </c:pt>
                <c:pt idx="1219">
                  <c:v>19</c:v>
                </c:pt>
                <c:pt idx="1220">
                  <c:v>19</c:v>
                </c:pt>
                <c:pt idx="1221">
                  <c:v>19</c:v>
                </c:pt>
                <c:pt idx="1222">
                  <c:v>19</c:v>
                </c:pt>
                <c:pt idx="1223">
                  <c:v>19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20</c:v>
                </c:pt>
                <c:pt idx="1234">
                  <c:v>20</c:v>
                </c:pt>
                <c:pt idx="1235">
                  <c:v>20</c:v>
                </c:pt>
                <c:pt idx="1236">
                  <c:v>20</c:v>
                </c:pt>
                <c:pt idx="1237">
                  <c:v>20</c:v>
                </c:pt>
                <c:pt idx="1238">
                  <c:v>20</c:v>
                </c:pt>
                <c:pt idx="1239">
                  <c:v>20</c:v>
                </c:pt>
                <c:pt idx="1240">
                  <c:v>20</c:v>
                </c:pt>
                <c:pt idx="1241">
                  <c:v>20</c:v>
                </c:pt>
                <c:pt idx="1242">
                  <c:v>20</c:v>
                </c:pt>
                <c:pt idx="1243">
                  <c:v>20</c:v>
                </c:pt>
                <c:pt idx="1244">
                  <c:v>20</c:v>
                </c:pt>
                <c:pt idx="1245">
                  <c:v>20</c:v>
                </c:pt>
                <c:pt idx="1246">
                  <c:v>20</c:v>
                </c:pt>
                <c:pt idx="1247">
                  <c:v>20</c:v>
                </c:pt>
                <c:pt idx="1248">
                  <c:v>20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21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21</c:v>
                </c:pt>
                <c:pt idx="1264">
                  <c:v>21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22</c:v>
                </c:pt>
                <c:pt idx="1270">
                  <c:v>22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22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7</c:v>
                </c:pt>
                <c:pt idx="1358">
                  <c:v>7</c:v>
                </c:pt>
                <c:pt idx="1359">
                  <c:v>7</c:v>
                </c:pt>
                <c:pt idx="1360">
                  <c:v>7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10</c:v>
                </c:pt>
                <c:pt idx="1394">
                  <c:v>10</c:v>
                </c:pt>
                <c:pt idx="1395">
                  <c:v>10</c:v>
                </c:pt>
                <c:pt idx="1396">
                  <c:v>10</c:v>
                </c:pt>
                <c:pt idx="1397">
                  <c:v>10</c:v>
                </c:pt>
                <c:pt idx="1398">
                  <c:v>10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10</c:v>
                </c:pt>
                <c:pt idx="1406">
                  <c:v>10</c:v>
                </c:pt>
                <c:pt idx="1407">
                  <c:v>10</c:v>
                </c:pt>
                <c:pt idx="1408">
                  <c:v>10</c:v>
                </c:pt>
                <c:pt idx="1409">
                  <c:v>11</c:v>
                </c:pt>
                <c:pt idx="1410">
                  <c:v>11</c:v>
                </c:pt>
                <c:pt idx="1411">
                  <c:v>11</c:v>
                </c:pt>
                <c:pt idx="1412">
                  <c:v>11</c:v>
                </c:pt>
                <c:pt idx="1413">
                  <c:v>11</c:v>
                </c:pt>
                <c:pt idx="1414">
                  <c:v>11</c:v>
                </c:pt>
                <c:pt idx="1415">
                  <c:v>11</c:v>
                </c:pt>
                <c:pt idx="1416">
                  <c:v>11</c:v>
                </c:pt>
                <c:pt idx="1417">
                  <c:v>11</c:v>
                </c:pt>
                <c:pt idx="1418">
                  <c:v>11</c:v>
                </c:pt>
                <c:pt idx="1419">
                  <c:v>11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11</c:v>
                </c:pt>
                <c:pt idx="1424">
                  <c:v>11</c:v>
                </c:pt>
                <c:pt idx="1425">
                  <c:v>12</c:v>
                </c:pt>
                <c:pt idx="1426">
                  <c:v>12</c:v>
                </c:pt>
                <c:pt idx="1427">
                  <c:v>12</c:v>
                </c:pt>
                <c:pt idx="1428">
                  <c:v>12</c:v>
                </c:pt>
                <c:pt idx="1429">
                  <c:v>12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12</c:v>
                </c:pt>
                <c:pt idx="1440">
                  <c:v>12</c:v>
                </c:pt>
                <c:pt idx="1441">
                  <c:v>13</c:v>
                </c:pt>
                <c:pt idx="1442">
                  <c:v>13</c:v>
                </c:pt>
                <c:pt idx="1443">
                  <c:v>13</c:v>
                </c:pt>
                <c:pt idx="1444">
                  <c:v>13</c:v>
                </c:pt>
                <c:pt idx="1445">
                  <c:v>13</c:v>
                </c:pt>
                <c:pt idx="1446">
                  <c:v>13</c:v>
                </c:pt>
                <c:pt idx="1447">
                  <c:v>13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13</c:v>
                </c:pt>
                <c:pt idx="1456">
                  <c:v>13</c:v>
                </c:pt>
                <c:pt idx="1457">
                  <c:v>14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14</c:v>
                </c:pt>
                <c:pt idx="1462">
                  <c:v>14</c:v>
                </c:pt>
                <c:pt idx="1463">
                  <c:v>14</c:v>
                </c:pt>
                <c:pt idx="1464">
                  <c:v>14</c:v>
                </c:pt>
                <c:pt idx="1465">
                  <c:v>14</c:v>
                </c:pt>
                <c:pt idx="1466">
                  <c:v>14</c:v>
                </c:pt>
                <c:pt idx="1467">
                  <c:v>14</c:v>
                </c:pt>
                <c:pt idx="1468">
                  <c:v>14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15</c:v>
                </c:pt>
                <c:pt idx="1474">
                  <c:v>15</c:v>
                </c:pt>
                <c:pt idx="1475">
                  <c:v>15</c:v>
                </c:pt>
                <c:pt idx="1476">
                  <c:v>15</c:v>
                </c:pt>
                <c:pt idx="1477">
                  <c:v>15</c:v>
                </c:pt>
                <c:pt idx="1478">
                  <c:v>15</c:v>
                </c:pt>
                <c:pt idx="1479">
                  <c:v>15</c:v>
                </c:pt>
                <c:pt idx="1480">
                  <c:v>15</c:v>
                </c:pt>
                <c:pt idx="1481">
                  <c:v>15</c:v>
                </c:pt>
                <c:pt idx="1482">
                  <c:v>15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16</c:v>
                </c:pt>
                <c:pt idx="1493">
                  <c:v>16</c:v>
                </c:pt>
                <c:pt idx="1494">
                  <c:v>16</c:v>
                </c:pt>
                <c:pt idx="1495">
                  <c:v>16</c:v>
                </c:pt>
                <c:pt idx="1496">
                  <c:v>16</c:v>
                </c:pt>
                <c:pt idx="1497">
                  <c:v>16</c:v>
                </c:pt>
                <c:pt idx="1498">
                  <c:v>16</c:v>
                </c:pt>
                <c:pt idx="1499">
                  <c:v>16</c:v>
                </c:pt>
                <c:pt idx="1500">
                  <c:v>16</c:v>
                </c:pt>
                <c:pt idx="1501">
                  <c:v>16</c:v>
                </c:pt>
                <c:pt idx="1502">
                  <c:v>16</c:v>
                </c:pt>
                <c:pt idx="1503">
                  <c:v>16</c:v>
                </c:pt>
                <c:pt idx="1504">
                  <c:v>16</c:v>
                </c:pt>
                <c:pt idx="1505">
                  <c:v>17</c:v>
                </c:pt>
                <c:pt idx="1506">
                  <c:v>17</c:v>
                </c:pt>
                <c:pt idx="1507">
                  <c:v>17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</c:v>
                </c:pt>
                <c:pt idx="1516">
                  <c:v>17</c:v>
                </c:pt>
                <c:pt idx="1517">
                  <c:v>17</c:v>
                </c:pt>
                <c:pt idx="1518">
                  <c:v>17</c:v>
                </c:pt>
                <c:pt idx="1519">
                  <c:v>17</c:v>
                </c:pt>
                <c:pt idx="1520">
                  <c:v>17</c:v>
                </c:pt>
                <c:pt idx="1521">
                  <c:v>18</c:v>
                </c:pt>
                <c:pt idx="1522">
                  <c:v>18</c:v>
                </c:pt>
                <c:pt idx="1523">
                  <c:v>18</c:v>
                </c:pt>
                <c:pt idx="1524">
                  <c:v>18</c:v>
                </c:pt>
                <c:pt idx="1525">
                  <c:v>18</c:v>
                </c:pt>
                <c:pt idx="1526">
                  <c:v>18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18</c:v>
                </c:pt>
                <c:pt idx="1531">
                  <c:v>18</c:v>
                </c:pt>
                <c:pt idx="1532">
                  <c:v>18</c:v>
                </c:pt>
                <c:pt idx="1533">
                  <c:v>18</c:v>
                </c:pt>
                <c:pt idx="1534">
                  <c:v>18</c:v>
                </c:pt>
                <c:pt idx="1535">
                  <c:v>18</c:v>
                </c:pt>
                <c:pt idx="1536">
                  <c:v>18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20</c:v>
                </c:pt>
                <c:pt idx="1557">
                  <c:v>20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20</c:v>
                </c:pt>
                <c:pt idx="1562">
                  <c:v>20</c:v>
                </c:pt>
                <c:pt idx="1563">
                  <c:v>20</c:v>
                </c:pt>
                <c:pt idx="1564">
                  <c:v>20</c:v>
                </c:pt>
                <c:pt idx="1565">
                  <c:v>20</c:v>
                </c:pt>
                <c:pt idx="1566">
                  <c:v>20</c:v>
                </c:pt>
                <c:pt idx="1567">
                  <c:v>20</c:v>
                </c:pt>
                <c:pt idx="1568">
                  <c:v>20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22</c:v>
                </c:pt>
                <c:pt idx="1586">
                  <c:v>22</c:v>
                </c:pt>
                <c:pt idx="1587">
                  <c:v>22</c:v>
                </c:pt>
                <c:pt idx="1588">
                  <c:v>22</c:v>
                </c:pt>
                <c:pt idx="1589">
                  <c:v>22</c:v>
                </c:pt>
                <c:pt idx="1590">
                  <c:v>22</c:v>
                </c:pt>
                <c:pt idx="1591">
                  <c:v>22</c:v>
                </c:pt>
                <c:pt idx="1592">
                  <c:v>22</c:v>
                </c:pt>
                <c:pt idx="1593">
                  <c:v>22</c:v>
                </c:pt>
                <c:pt idx="1594">
                  <c:v>22</c:v>
                </c:pt>
                <c:pt idx="1595">
                  <c:v>22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5</c:v>
                </c:pt>
                <c:pt idx="1634">
                  <c:v>5</c:v>
                </c:pt>
                <c:pt idx="1635">
                  <c:v>5</c:v>
                </c:pt>
                <c:pt idx="1636">
                  <c:v>5</c:v>
                </c:pt>
                <c:pt idx="1637">
                  <c:v>5</c:v>
                </c:pt>
                <c:pt idx="1638">
                  <c:v>5</c:v>
                </c:pt>
                <c:pt idx="1639">
                  <c:v>5</c:v>
                </c:pt>
                <c:pt idx="1640">
                  <c:v>5</c:v>
                </c:pt>
                <c:pt idx="1641">
                  <c:v>5</c:v>
                </c:pt>
                <c:pt idx="1642">
                  <c:v>5</c:v>
                </c:pt>
                <c:pt idx="1643">
                  <c:v>5</c:v>
                </c:pt>
                <c:pt idx="1644">
                  <c:v>5</c:v>
                </c:pt>
                <c:pt idx="1645">
                  <c:v>5</c:v>
                </c:pt>
                <c:pt idx="1646">
                  <c:v>5</c:v>
                </c:pt>
                <c:pt idx="1647">
                  <c:v>5</c:v>
                </c:pt>
                <c:pt idx="1648">
                  <c:v>5</c:v>
                </c:pt>
                <c:pt idx="1649">
                  <c:v>6</c:v>
                </c:pt>
                <c:pt idx="1650">
                  <c:v>6</c:v>
                </c:pt>
                <c:pt idx="1651">
                  <c:v>6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8</c:v>
                </c:pt>
                <c:pt idx="1682">
                  <c:v>8</c:v>
                </c:pt>
                <c:pt idx="1683">
                  <c:v>8</c:v>
                </c:pt>
                <c:pt idx="1684">
                  <c:v>8</c:v>
                </c:pt>
                <c:pt idx="1685">
                  <c:v>8</c:v>
                </c:pt>
                <c:pt idx="1686">
                  <c:v>8</c:v>
                </c:pt>
                <c:pt idx="1687">
                  <c:v>8</c:v>
                </c:pt>
                <c:pt idx="1688">
                  <c:v>8</c:v>
                </c:pt>
                <c:pt idx="1689">
                  <c:v>8</c:v>
                </c:pt>
                <c:pt idx="1690">
                  <c:v>8</c:v>
                </c:pt>
                <c:pt idx="1691">
                  <c:v>8</c:v>
                </c:pt>
                <c:pt idx="1692">
                  <c:v>8</c:v>
                </c:pt>
                <c:pt idx="1693">
                  <c:v>8</c:v>
                </c:pt>
                <c:pt idx="1694">
                  <c:v>8</c:v>
                </c:pt>
                <c:pt idx="1695">
                  <c:v>8</c:v>
                </c:pt>
                <c:pt idx="1696">
                  <c:v>8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10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10</c:v>
                </c:pt>
                <c:pt idx="1720">
                  <c:v>10</c:v>
                </c:pt>
                <c:pt idx="1721">
                  <c:v>10</c:v>
                </c:pt>
                <c:pt idx="1722">
                  <c:v>10</c:v>
                </c:pt>
                <c:pt idx="1723">
                  <c:v>10</c:v>
                </c:pt>
                <c:pt idx="1724">
                  <c:v>10</c:v>
                </c:pt>
                <c:pt idx="1725">
                  <c:v>10</c:v>
                </c:pt>
                <c:pt idx="1726">
                  <c:v>10</c:v>
                </c:pt>
                <c:pt idx="1727">
                  <c:v>10</c:v>
                </c:pt>
                <c:pt idx="1728">
                  <c:v>10</c:v>
                </c:pt>
                <c:pt idx="1729">
                  <c:v>11</c:v>
                </c:pt>
                <c:pt idx="1730">
                  <c:v>11</c:v>
                </c:pt>
                <c:pt idx="1731">
                  <c:v>11</c:v>
                </c:pt>
                <c:pt idx="1732">
                  <c:v>11</c:v>
                </c:pt>
                <c:pt idx="1733">
                  <c:v>11</c:v>
                </c:pt>
                <c:pt idx="1734">
                  <c:v>11</c:v>
                </c:pt>
                <c:pt idx="1735">
                  <c:v>11</c:v>
                </c:pt>
                <c:pt idx="1736">
                  <c:v>11</c:v>
                </c:pt>
                <c:pt idx="1737">
                  <c:v>11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12</c:v>
                </c:pt>
                <c:pt idx="1746">
                  <c:v>12</c:v>
                </c:pt>
                <c:pt idx="1747">
                  <c:v>12</c:v>
                </c:pt>
                <c:pt idx="1748">
                  <c:v>12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12</c:v>
                </c:pt>
                <c:pt idx="1759">
                  <c:v>12</c:v>
                </c:pt>
                <c:pt idx="1760">
                  <c:v>12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13</c:v>
                </c:pt>
                <c:pt idx="1766">
                  <c:v>13</c:v>
                </c:pt>
                <c:pt idx="1767">
                  <c:v>13</c:v>
                </c:pt>
                <c:pt idx="1768">
                  <c:v>13</c:v>
                </c:pt>
                <c:pt idx="1769">
                  <c:v>13</c:v>
                </c:pt>
                <c:pt idx="1770">
                  <c:v>13</c:v>
                </c:pt>
                <c:pt idx="1771">
                  <c:v>13</c:v>
                </c:pt>
                <c:pt idx="1772">
                  <c:v>13</c:v>
                </c:pt>
                <c:pt idx="1773">
                  <c:v>13</c:v>
                </c:pt>
                <c:pt idx="1774">
                  <c:v>13</c:v>
                </c:pt>
                <c:pt idx="1775">
                  <c:v>13</c:v>
                </c:pt>
                <c:pt idx="1776">
                  <c:v>13</c:v>
                </c:pt>
                <c:pt idx="1777">
                  <c:v>14</c:v>
                </c:pt>
                <c:pt idx="1778">
                  <c:v>14</c:v>
                </c:pt>
                <c:pt idx="1779">
                  <c:v>14</c:v>
                </c:pt>
                <c:pt idx="1780">
                  <c:v>14</c:v>
                </c:pt>
                <c:pt idx="1781">
                  <c:v>14</c:v>
                </c:pt>
                <c:pt idx="1782">
                  <c:v>14</c:v>
                </c:pt>
                <c:pt idx="1783">
                  <c:v>14</c:v>
                </c:pt>
                <c:pt idx="1784">
                  <c:v>14</c:v>
                </c:pt>
                <c:pt idx="1785">
                  <c:v>14</c:v>
                </c:pt>
                <c:pt idx="1786">
                  <c:v>14</c:v>
                </c:pt>
                <c:pt idx="1787">
                  <c:v>14</c:v>
                </c:pt>
                <c:pt idx="1788">
                  <c:v>14</c:v>
                </c:pt>
                <c:pt idx="1789">
                  <c:v>14</c:v>
                </c:pt>
                <c:pt idx="1790">
                  <c:v>14</c:v>
                </c:pt>
                <c:pt idx="1791">
                  <c:v>14</c:v>
                </c:pt>
                <c:pt idx="1792">
                  <c:v>14</c:v>
                </c:pt>
                <c:pt idx="1793">
                  <c:v>15</c:v>
                </c:pt>
                <c:pt idx="1794">
                  <c:v>15</c:v>
                </c:pt>
                <c:pt idx="1795">
                  <c:v>15</c:v>
                </c:pt>
                <c:pt idx="1796">
                  <c:v>15</c:v>
                </c:pt>
                <c:pt idx="1797">
                  <c:v>15</c:v>
                </c:pt>
                <c:pt idx="1798">
                  <c:v>15</c:v>
                </c:pt>
                <c:pt idx="1799">
                  <c:v>15</c:v>
                </c:pt>
                <c:pt idx="1800">
                  <c:v>15</c:v>
                </c:pt>
                <c:pt idx="1801">
                  <c:v>15</c:v>
                </c:pt>
                <c:pt idx="1802">
                  <c:v>15</c:v>
                </c:pt>
                <c:pt idx="1803">
                  <c:v>15</c:v>
                </c:pt>
                <c:pt idx="1804">
                  <c:v>15</c:v>
                </c:pt>
                <c:pt idx="1805">
                  <c:v>15</c:v>
                </c:pt>
                <c:pt idx="1806">
                  <c:v>15</c:v>
                </c:pt>
                <c:pt idx="1807">
                  <c:v>15</c:v>
                </c:pt>
                <c:pt idx="1808">
                  <c:v>15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17</c:v>
                </c:pt>
                <c:pt idx="1826">
                  <c:v>17</c:v>
                </c:pt>
                <c:pt idx="1827">
                  <c:v>17</c:v>
                </c:pt>
                <c:pt idx="1828">
                  <c:v>17</c:v>
                </c:pt>
                <c:pt idx="1829">
                  <c:v>17</c:v>
                </c:pt>
                <c:pt idx="1830">
                  <c:v>17</c:v>
                </c:pt>
                <c:pt idx="1831">
                  <c:v>17</c:v>
                </c:pt>
                <c:pt idx="1832">
                  <c:v>17</c:v>
                </c:pt>
                <c:pt idx="1833">
                  <c:v>17</c:v>
                </c:pt>
                <c:pt idx="1834">
                  <c:v>17</c:v>
                </c:pt>
                <c:pt idx="1835">
                  <c:v>17</c:v>
                </c:pt>
                <c:pt idx="1836">
                  <c:v>17</c:v>
                </c:pt>
                <c:pt idx="1837">
                  <c:v>17</c:v>
                </c:pt>
                <c:pt idx="1838">
                  <c:v>17</c:v>
                </c:pt>
                <c:pt idx="1839">
                  <c:v>17</c:v>
                </c:pt>
                <c:pt idx="1840">
                  <c:v>17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18</c:v>
                </c:pt>
                <c:pt idx="1847">
                  <c:v>18</c:v>
                </c:pt>
                <c:pt idx="1848">
                  <c:v>18</c:v>
                </c:pt>
                <c:pt idx="1849">
                  <c:v>18</c:v>
                </c:pt>
                <c:pt idx="1850">
                  <c:v>18</c:v>
                </c:pt>
                <c:pt idx="1851">
                  <c:v>18</c:v>
                </c:pt>
                <c:pt idx="1852">
                  <c:v>18</c:v>
                </c:pt>
                <c:pt idx="1853">
                  <c:v>18</c:v>
                </c:pt>
                <c:pt idx="1854">
                  <c:v>18</c:v>
                </c:pt>
                <c:pt idx="1855">
                  <c:v>18</c:v>
                </c:pt>
                <c:pt idx="1856">
                  <c:v>18</c:v>
                </c:pt>
                <c:pt idx="1857">
                  <c:v>19</c:v>
                </c:pt>
                <c:pt idx="1858">
                  <c:v>19</c:v>
                </c:pt>
                <c:pt idx="1859">
                  <c:v>19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19</c:v>
                </c:pt>
                <c:pt idx="1864">
                  <c:v>19</c:v>
                </c:pt>
                <c:pt idx="1865">
                  <c:v>19</c:v>
                </c:pt>
                <c:pt idx="1866">
                  <c:v>19</c:v>
                </c:pt>
                <c:pt idx="1867">
                  <c:v>19</c:v>
                </c:pt>
                <c:pt idx="1868">
                  <c:v>19</c:v>
                </c:pt>
                <c:pt idx="1869">
                  <c:v>19</c:v>
                </c:pt>
                <c:pt idx="1870">
                  <c:v>19</c:v>
                </c:pt>
                <c:pt idx="1871">
                  <c:v>19</c:v>
                </c:pt>
                <c:pt idx="1872">
                  <c:v>19</c:v>
                </c:pt>
                <c:pt idx="1873">
                  <c:v>20</c:v>
                </c:pt>
                <c:pt idx="1874">
                  <c:v>20</c:v>
                </c:pt>
                <c:pt idx="1875">
                  <c:v>20</c:v>
                </c:pt>
                <c:pt idx="1876">
                  <c:v>20</c:v>
                </c:pt>
                <c:pt idx="1877">
                  <c:v>20</c:v>
                </c:pt>
                <c:pt idx="1878">
                  <c:v>20</c:v>
                </c:pt>
                <c:pt idx="1879">
                  <c:v>20</c:v>
                </c:pt>
                <c:pt idx="1880">
                  <c:v>20</c:v>
                </c:pt>
                <c:pt idx="1881">
                  <c:v>20</c:v>
                </c:pt>
                <c:pt idx="1882">
                  <c:v>20</c:v>
                </c:pt>
                <c:pt idx="1883">
                  <c:v>20</c:v>
                </c:pt>
                <c:pt idx="1884">
                  <c:v>20</c:v>
                </c:pt>
                <c:pt idx="1885">
                  <c:v>20</c:v>
                </c:pt>
                <c:pt idx="1886">
                  <c:v>20</c:v>
                </c:pt>
                <c:pt idx="1887">
                  <c:v>20</c:v>
                </c:pt>
                <c:pt idx="1888">
                  <c:v>20</c:v>
                </c:pt>
                <c:pt idx="1889">
                  <c:v>21</c:v>
                </c:pt>
                <c:pt idx="1890">
                  <c:v>21</c:v>
                </c:pt>
                <c:pt idx="1891">
                  <c:v>21</c:v>
                </c:pt>
                <c:pt idx="1892">
                  <c:v>21</c:v>
                </c:pt>
                <c:pt idx="1893">
                  <c:v>21</c:v>
                </c:pt>
                <c:pt idx="1894">
                  <c:v>21</c:v>
                </c:pt>
                <c:pt idx="1895">
                  <c:v>21</c:v>
                </c:pt>
                <c:pt idx="1896">
                  <c:v>21</c:v>
                </c:pt>
                <c:pt idx="1897">
                  <c:v>21</c:v>
                </c:pt>
                <c:pt idx="1898">
                  <c:v>21</c:v>
                </c:pt>
                <c:pt idx="1899">
                  <c:v>21</c:v>
                </c:pt>
                <c:pt idx="1900">
                  <c:v>21</c:v>
                </c:pt>
                <c:pt idx="1901">
                  <c:v>21</c:v>
                </c:pt>
                <c:pt idx="1902">
                  <c:v>21</c:v>
                </c:pt>
                <c:pt idx="1903">
                  <c:v>21</c:v>
                </c:pt>
                <c:pt idx="1904">
                  <c:v>21</c:v>
                </c:pt>
                <c:pt idx="1905">
                  <c:v>22</c:v>
                </c:pt>
                <c:pt idx="1906">
                  <c:v>22</c:v>
                </c:pt>
                <c:pt idx="1907">
                  <c:v>22</c:v>
                </c:pt>
                <c:pt idx="1908">
                  <c:v>22</c:v>
                </c:pt>
                <c:pt idx="1909">
                  <c:v>22</c:v>
                </c:pt>
                <c:pt idx="1910">
                  <c:v>22</c:v>
                </c:pt>
                <c:pt idx="1911">
                  <c:v>22</c:v>
                </c:pt>
                <c:pt idx="1912">
                  <c:v>22</c:v>
                </c:pt>
                <c:pt idx="1913">
                  <c:v>22</c:v>
                </c:pt>
                <c:pt idx="1914">
                  <c:v>22</c:v>
                </c:pt>
                <c:pt idx="1915">
                  <c:v>22</c:v>
                </c:pt>
                <c:pt idx="1916">
                  <c:v>22</c:v>
                </c:pt>
                <c:pt idx="1917">
                  <c:v>22</c:v>
                </c:pt>
                <c:pt idx="1918">
                  <c:v>22</c:v>
                </c:pt>
                <c:pt idx="1919">
                  <c:v>22</c:v>
                </c:pt>
                <c:pt idx="1920">
                  <c:v>22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4</c:v>
                </c:pt>
                <c:pt idx="1938">
                  <c:v>4</c:v>
                </c:pt>
                <c:pt idx="1939">
                  <c:v>4</c:v>
                </c:pt>
                <c:pt idx="1940">
                  <c:v>4</c:v>
                </c:pt>
                <c:pt idx="1941">
                  <c:v>4</c:v>
                </c:pt>
                <c:pt idx="1942">
                  <c:v>4</c:v>
                </c:pt>
                <c:pt idx="1943">
                  <c:v>4</c:v>
                </c:pt>
                <c:pt idx="1944">
                  <c:v>4</c:v>
                </c:pt>
                <c:pt idx="1945">
                  <c:v>4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5</c:v>
                </c:pt>
                <c:pt idx="1954">
                  <c:v>5</c:v>
                </c:pt>
                <c:pt idx="1955">
                  <c:v>5</c:v>
                </c:pt>
                <c:pt idx="1956">
                  <c:v>5</c:v>
                </c:pt>
                <c:pt idx="1957">
                  <c:v>5</c:v>
                </c:pt>
                <c:pt idx="1958">
                  <c:v>5</c:v>
                </c:pt>
                <c:pt idx="1959">
                  <c:v>5</c:v>
                </c:pt>
                <c:pt idx="1960">
                  <c:v>5</c:v>
                </c:pt>
                <c:pt idx="1961">
                  <c:v>5</c:v>
                </c:pt>
                <c:pt idx="1962">
                  <c:v>5</c:v>
                </c:pt>
                <c:pt idx="1963">
                  <c:v>5</c:v>
                </c:pt>
                <c:pt idx="1964">
                  <c:v>5</c:v>
                </c:pt>
                <c:pt idx="1965">
                  <c:v>5</c:v>
                </c:pt>
                <c:pt idx="1966">
                  <c:v>5</c:v>
                </c:pt>
                <c:pt idx="1967">
                  <c:v>5</c:v>
                </c:pt>
                <c:pt idx="1968">
                  <c:v>5</c:v>
                </c:pt>
                <c:pt idx="1969">
                  <c:v>6</c:v>
                </c:pt>
                <c:pt idx="1970">
                  <c:v>6</c:v>
                </c:pt>
                <c:pt idx="1971">
                  <c:v>6</c:v>
                </c:pt>
                <c:pt idx="1972">
                  <c:v>6</c:v>
                </c:pt>
                <c:pt idx="1973">
                  <c:v>6</c:v>
                </c:pt>
                <c:pt idx="1974">
                  <c:v>6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6</c:v>
                </c:pt>
                <c:pt idx="1979">
                  <c:v>6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6</c:v>
                </c:pt>
                <c:pt idx="1984">
                  <c:v>6</c:v>
                </c:pt>
                <c:pt idx="1985">
                  <c:v>7</c:v>
                </c:pt>
                <c:pt idx="1986">
                  <c:v>7</c:v>
                </c:pt>
                <c:pt idx="1987">
                  <c:v>7</c:v>
                </c:pt>
                <c:pt idx="1988">
                  <c:v>7</c:v>
                </c:pt>
                <c:pt idx="1989">
                  <c:v>7</c:v>
                </c:pt>
                <c:pt idx="1990">
                  <c:v>7</c:v>
                </c:pt>
                <c:pt idx="1991">
                  <c:v>7</c:v>
                </c:pt>
                <c:pt idx="1992">
                  <c:v>7</c:v>
                </c:pt>
                <c:pt idx="1993">
                  <c:v>7</c:v>
                </c:pt>
                <c:pt idx="1994">
                  <c:v>7</c:v>
                </c:pt>
                <c:pt idx="1995">
                  <c:v>7</c:v>
                </c:pt>
                <c:pt idx="1996">
                  <c:v>7</c:v>
                </c:pt>
                <c:pt idx="1997">
                  <c:v>7</c:v>
                </c:pt>
                <c:pt idx="1998">
                  <c:v>7</c:v>
                </c:pt>
                <c:pt idx="1999">
                  <c:v>7</c:v>
                </c:pt>
                <c:pt idx="2000">
                  <c:v>7</c:v>
                </c:pt>
                <c:pt idx="2001">
                  <c:v>8</c:v>
                </c:pt>
                <c:pt idx="2002">
                  <c:v>8</c:v>
                </c:pt>
                <c:pt idx="2003">
                  <c:v>8</c:v>
                </c:pt>
                <c:pt idx="2004">
                  <c:v>8</c:v>
                </c:pt>
                <c:pt idx="2005">
                  <c:v>8</c:v>
                </c:pt>
                <c:pt idx="2006">
                  <c:v>8</c:v>
                </c:pt>
                <c:pt idx="2007">
                  <c:v>8</c:v>
                </c:pt>
                <c:pt idx="2008">
                  <c:v>8</c:v>
                </c:pt>
                <c:pt idx="2009">
                  <c:v>8</c:v>
                </c:pt>
                <c:pt idx="2010">
                  <c:v>8</c:v>
                </c:pt>
                <c:pt idx="2011">
                  <c:v>8</c:v>
                </c:pt>
                <c:pt idx="2012">
                  <c:v>8</c:v>
                </c:pt>
                <c:pt idx="2013">
                  <c:v>8</c:v>
                </c:pt>
                <c:pt idx="2014">
                  <c:v>8</c:v>
                </c:pt>
                <c:pt idx="2015">
                  <c:v>8</c:v>
                </c:pt>
                <c:pt idx="2016">
                  <c:v>8</c:v>
                </c:pt>
                <c:pt idx="2017">
                  <c:v>9</c:v>
                </c:pt>
                <c:pt idx="2018">
                  <c:v>9</c:v>
                </c:pt>
                <c:pt idx="2019">
                  <c:v>9</c:v>
                </c:pt>
                <c:pt idx="2020">
                  <c:v>9</c:v>
                </c:pt>
                <c:pt idx="2021">
                  <c:v>9</c:v>
                </c:pt>
                <c:pt idx="2022">
                  <c:v>9</c:v>
                </c:pt>
                <c:pt idx="2023">
                  <c:v>9</c:v>
                </c:pt>
                <c:pt idx="2024">
                  <c:v>9</c:v>
                </c:pt>
                <c:pt idx="2025">
                  <c:v>9</c:v>
                </c:pt>
                <c:pt idx="2026">
                  <c:v>9</c:v>
                </c:pt>
                <c:pt idx="2027">
                  <c:v>9</c:v>
                </c:pt>
                <c:pt idx="2028">
                  <c:v>9</c:v>
                </c:pt>
                <c:pt idx="2029">
                  <c:v>9</c:v>
                </c:pt>
                <c:pt idx="2030">
                  <c:v>9</c:v>
                </c:pt>
                <c:pt idx="2031">
                  <c:v>9</c:v>
                </c:pt>
                <c:pt idx="2032">
                  <c:v>9</c:v>
                </c:pt>
                <c:pt idx="2033">
                  <c:v>10</c:v>
                </c:pt>
                <c:pt idx="2034">
                  <c:v>10</c:v>
                </c:pt>
                <c:pt idx="2035">
                  <c:v>10</c:v>
                </c:pt>
                <c:pt idx="2036">
                  <c:v>10</c:v>
                </c:pt>
                <c:pt idx="2037">
                  <c:v>10</c:v>
                </c:pt>
                <c:pt idx="2038">
                  <c:v>10</c:v>
                </c:pt>
                <c:pt idx="2039">
                  <c:v>10</c:v>
                </c:pt>
                <c:pt idx="2040">
                  <c:v>10</c:v>
                </c:pt>
                <c:pt idx="2041">
                  <c:v>10</c:v>
                </c:pt>
                <c:pt idx="2042">
                  <c:v>10</c:v>
                </c:pt>
                <c:pt idx="2043">
                  <c:v>10</c:v>
                </c:pt>
                <c:pt idx="2044">
                  <c:v>10</c:v>
                </c:pt>
                <c:pt idx="2045">
                  <c:v>10</c:v>
                </c:pt>
                <c:pt idx="2046">
                  <c:v>10</c:v>
                </c:pt>
                <c:pt idx="2047">
                  <c:v>10</c:v>
                </c:pt>
                <c:pt idx="2048">
                  <c:v>10</c:v>
                </c:pt>
                <c:pt idx="2049">
                  <c:v>11</c:v>
                </c:pt>
                <c:pt idx="2050">
                  <c:v>11</c:v>
                </c:pt>
                <c:pt idx="2051">
                  <c:v>11</c:v>
                </c:pt>
                <c:pt idx="2052">
                  <c:v>11</c:v>
                </c:pt>
                <c:pt idx="2053">
                  <c:v>11</c:v>
                </c:pt>
                <c:pt idx="2054">
                  <c:v>11</c:v>
                </c:pt>
                <c:pt idx="2055">
                  <c:v>11</c:v>
                </c:pt>
                <c:pt idx="2056">
                  <c:v>11</c:v>
                </c:pt>
                <c:pt idx="2057">
                  <c:v>11</c:v>
                </c:pt>
                <c:pt idx="2058">
                  <c:v>11</c:v>
                </c:pt>
                <c:pt idx="2059">
                  <c:v>11</c:v>
                </c:pt>
                <c:pt idx="2060">
                  <c:v>11</c:v>
                </c:pt>
                <c:pt idx="2061">
                  <c:v>11</c:v>
                </c:pt>
                <c:pt idx="2062">
                  <c:v>11</c:v>
                </c:pt>
                <c:pt idx="2063">
                  <c:v>11</c:v>
                </c:pt>
                <c:pt idx="2064">
                  <c:v>11</c:v>
                </c:pt>
                <c:pt idx="2065">
                  <c:v>12</c:v>
                </c:pt>
                <c:pt idx="2066">
                  <c:v>12</c:v>
                </c:pt>
                <c:pt idx="2067">
                  <c:v>12</c:v>
                </c:pt>
                <c:pt idx="2068">
                  <c:v>12</c:v>
                </c:pt>
                <c:pt idx="2069">
                  <c:v>12</c:v>
                </c:pt>
                <c:pt idx="2070">
                  <c:v>12</c:v>
                </c:pt>
                <c:pt idx="2071">
                  <c:v>12</c:v>
                </c:pt>
                <c:pt idx="2072">
                  <c:v>12</c:v>
                </c:pt>
                <c:pt idx="2073">
                  <c:v>12</c:v>
                </c:pt>
                <c:pt idx="2074">
                  <c:v>12</c:v>
                </c:pt>
                <c:pt idx="2075">
                  <c:v>12</c:v>
                </c:pt>
                <c:pt idx="2076">
                  <c:v>12</c:v>
                </c:pt>
                <c:pt idx="2077">
                  <c:v>12</c:v>
                </c:pt>
                <c:pt idx="2078">
                  <c:v>12</c:v>
                </c:pt>
                <c:pt idx="2079">
                  <c:v>12</c:v>
                </c:pt>
                <c:pt idx="2080">
                  <c:v>12</c:v>
                </c:pt>
                <c:pt idx="2081">
                  <c:v>13</c:v>
                </c:pt>
                <c:pt idx="2082">
                  <c:v>13</c:v>
                </c:pt>
                <c:pt idx="2083">
                  <c:v>13</c:v>
                </c:pt>
                <c:pt idx="2084">
                  <c:v>13</c:v>
                </c:pt>
                <c:pt idx="2085">
                  <c:v>13</c:v>
                </c:pt>
                <c:pt idx="2086">
                  <c:v>13</c:v>
                </c:pt>
                <c:pt idx="2087">
                  <c:v>13</c:v>
                </c:pt>
                <c:pt idx="2088">
                  <c:v>13</c:v>
                </c:pt>
                <c:pt idx="2089">
                  <c:v>13</c:v>
                </c:pt>
                <c:pt idx="2090">
                  <c:v>13</c:v>
                </c:pt>
                <c:pt idx="2091">
                  <c:v>13</c:v>
                </c:pt>
                <c:pt idx="2092">
                  <c:v>13</c:v>
                </c:pt>
                <c:pt idx="2093">
                  <c:v>13</c:v>
                </c:pt>
                <c:pt idx="2094">
                  <c:v>13</c:v>
                </c:pt>
                <c:pt idx="2095">
                  <c:v>13</c:v>
                </c:pt>
                <c:pt idx="2096">
                  <c:v>13</c:v>
                </c:pt>
                <c:pt idx="2097">
                  <c:v>14</c:v>
                </c:pt>
                <c:pt idx="2098">
                  <c:v>14</c:v>
                </c:pt>
                <c:pt idx="2099">
                  <c:v>14</c:v>
                </c:pt>
                <c:pt idx="2100">
                  <c:v>14</c:v>
                </c:pt>
                <c:pt idx="2101">
                  <c:v>14</c:v>
                </c:pt>
                <c:pt idx="2102">
                  <c:v>14</c:v>
                </c:pt>
                <c:pt idx="2103">
                  <c:v>14</c:v>
                </c:pt>
                <c:pt idx="2104">
                  <c:v>14</c:v>
                </c:pt>
                <c:pt idx="2105">
                  <c:v>14</c:v>
                </c:pt>
                <c:pt idx="2106">
                  <c:v>14</c:v>
                </c:pt>
                <c:pt idx="2107">
                  <c:v>14</c:v>
                </c:pt>
                <c:pt idx="2108">
                  <c:v>14</c:v>
                </c:pt>
                <c:pt idx="2109">
                  <c:v>14</c:v>
                </c:pt>
                <c:pt idx="2110">
                  <c:v>14</c:v>
                </c:pt>
                <c:pt idx="2111">
                  <c:v>14</c:v>
                </c:pt>
                <c:pt idx="2112">
                  <c:v>14</c:v>
                </c:pt>
                <c:pt idx="2113">
                  <c:v>15</c:v>
                </c:pt>
                <c:pt idx="2114">
                  <c:v>15</c:v>
                </c:pt>
                <c:pt idx="2115">
                  <c:v>15</c:v>
                </c:pt>
                <c:pt idx="2116">
                  <c:v>15</c:v>
                </c:pt>
                <c:pt idx="2117">
                  <c:v>15</c:v>
                </c:pt>
                <c:pt idx="2118">
                  <c:v>15</c:v>
                </c:pt>
                <c:pt idx="2119">
                  <c:v>15</c:v>
                </c:pt>
                <c:pt idx="2120">
                  <c:v>15</c:v>
                </c:pt>
                <c:pt idx="2121">
                  <c:v>15</c:v>
                </c:pt>
                <c:pt idx="2122">
                  <c:v>15</c:v>
                </c:pt>
                <c:pt idx="2123">
                  <c:v>15</c:v>
                </c:pt>
                <c:pt idx="2124">
                  <c:v>15</c:v>
                </c:pt>
                <c:pt idx="2125">
                  <c:v>15</c:v>
                </c:pt>
                <c:pt idx="2126">
                  <c:v>15</c:v>
                </c:pt>
                <c:pt idx="2127">
                  <c:v>15</c:v>
                </c:pt>
                <c:pt idx="2128">
                  <c:v>15</c:v>
                </c:pt>
                <c:pt idx="2129">
                  <c:v>16</c:v>
                </c:pt>
                <c:pt idx="2130">
                  <c:v>16</c:v>
                </c:pt>
                <c:pt idx="2131">
                  <c:v>16</c:v>
                </c:pt>
                <c:pt idx="2132">
                  <c:v>16</c:v>
                </c:pt>
                <c:pt idx="2133">
                  <c:v>16</c:v>
                </c:pt>
                <c:pt idx="2134">
                  <c:v>16</c:v>
                </c:pt>
                <c:pt idx="2135">
                  <c:v>16</c:v>
                </c:pt>
                <c:pt idx="2136">
                  <c:v>16</c:v>
                </c:pt>
                <c:pt idx="2137">
                  <c:v>16</c:v>
                </c:pt>
                <c:pt idx="2138">
                  <c:v>16</c:v>
                </c:pt>
                <c:pt idx="2139">
                  <c:v>16</c:v>
                </c:pt>
                <c:pt idx="2140">
                  <c:v>16</c:v>
                </c:pt>
                <c:pt idx="2141">
                  <c:v>16</c:v>
                </c:pt>
                <c:pt idx="2142">
                  <c:v>16</c:v>
                </c:pt>
                <c:pt idx="2143">
                  <c:v>16</c:v>
                </c:pt>
                <c:pt idx="2144">
                  <c:v>16</c:v>
                </c:pt>
                <c:pt idx="2145">
                  <c:v>17</c:v>
                </c:pt>
                <c:pt idx="2146">
                  <c:v>17</c:v>
                </c:pt>
                <c:pt idx="2147">
                  <c:v>17</c:v>
                </c:pt>
                <c:pt idx="2148">
                  <c:v>17</c:v>
                </c:pt>
                <c:pt idx="2149">
                  <c:v>17</c:v>
                </c:pt>
                <c:pt idx="2150">
                  <c:v>17</c:v>
                </c:pt>
                <c:pt idx="2151">
                  <c:v>17</c:v>
                </c:pt>
                <c:pt idx="2152">
                  <c:v>17</c:v>
                </c:pt>
                <c:pt idx="2153">
                  <c:v>17</c:v>
                </c:pt>
                <c:pt idx="2154">
                  <c:v>17</c:v>
                </c:pt>
                <c:pt idx="2155">
                  <c:v>17</c:v>
                </c:pt>
                <c:pt idx="2156">
                  <c:v>17</c:v>
                </c:pt>
                <c:pt idx="2157">
                  <c:v>17</c:v>
                </c:pt>
                <c:pt idx="2158">
                  <c:v>17</c:v>
                </c:pt>
                <c:pt idx="2159">
                  <c:v>17</c:v>
                </c:pt>
                <c:pt idx="2160">
                  <c:v>17</c:v>
                </c:pt>
                <c:pt idx="2161">
                  <c:v>18</c:v>
                </c:pt>
                <c:pt idx="2162">
                  <c:v>18</c:v>
                </c:pt>
                <c:pt idx="2163">
                  <c:v>18</c:v>
                </c:pt>
                <c:pt idx="2164">
                  <c:v>18</c:v>
                </c:pt>
                <c:pt idx="2165">
                  <c:v>18</c:v>
                </c:pt>
                <c:pt idx="2166">
                  <c:v>18</c:v>
                </c:pt>
                <c:pt idx="2167">
                  <c:v>18</c:v>
                </c:pt>
                <c:pt idx="2168">
                  <c:v>18</c:v>
                </c:pt>
                <c:pt idx="2169">
                  <c:v>18</c:v>
                </c:pt>
                <c:pt idx="2170">
                  <c:v>18</c:v>
                </c:pt>
                <c:pt idx="2171">
                  <c:v>18</c:v>
                </c:pt>
                <c:pt idx="2172">
                  <c:v>18</c:v>
                </c:pt>
                <c:pt idx="2173">
                  <c:v>18</c:v>
                </c:pt>
                <c:pt idx="2174">
                  <c:v>18</c:v>
                </c:pt>
                <c:pt idx="2175">
                  <c:v>18</c:v>
                </c:pt>
                <c:pt idx="2176">
                  <c:v>18</c:v>
                </c:pt>
                <c:pt idx="2177">
                  <c:v>19</c:v>
                </c:pt>
                <c:pt idx="2178">
                  <c:v>19</c:v>
                </c:pt>
                <c:pt idx="2179">
                  <c:v>19</c:v>
                </c:pt>
                <c:pt idx="2180">
                  <c:v>19</c:v>
                </c:pt>
                <c:pt idx="2181">
                  <c:v>19</c:v>
                </c:pt>
                <c:pt idx="2182">
                  <c:v>19</c:v>
                </c:pt>
                <c:pt idx="2183">
                  <c:v>19</c:v>
                </c:pt>
                <c:pt idx="2184">
                  <c:v>19</c:v>
                </c:pt>
                <c:pt idx="2185">
                  <c:v>19</c:v>
                </c:pt>
                <c:pt idx="2186">
                  <c:v>19</c:v>
                </c:pt>
                <c:pt idx="2187">
                  <c:v>19</c:v>
                </c:pt>
                <c:pt idx="2188">
                  <c:v>19</c:v>
                </c:pt>
                <c:pt idx="2189">
                  <c:v>19</c:v>
                </c:pt>
                <c:pt idx="2190">
                  <c:v>19</c:v>
                </c:pt>
                <c:pt idx="2191">
                  <c:v>19</c:v>
                </c:pt>
                <c:pt idx="2192">
                  <c:v>19</c:v>
                </c:pt>
                <c:pt idx="2193">
                  <c:v>20</c:v>
                </c:pt>
                <c:pt idx="2194">
                  <c:v>20</c:v>
                </c:pt>
                <c:pt idx="2195">
                  <c:v>20</c:v>
                </c:pt>
                <c:pt idx="2196">
                  <c:v>20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20</c:v>
                </c:pt>
                <c:pt idx="2202">
                  <c:v>20</c:v>
                </c:pt>
                <c:pt idx="2203">
                  <c:v>20</c:v>
                </c:pt>
                <c:pt idx="2204">
                  <c:v>20</c:v>
                </c:pt>
                <c:pt idx="2205">
                  <c:v>20</c:v>
                </c:pt>
                <c:pt idx="2206">
                  <c:v>20</c:v>
                </c:pt>
                <c:pt idx="2207">
                  <c:v>20</c:v>
                </c:pt>
                <c:pt idx="2208">
                  <c:v>20</c:v>
                </c:pt>
                <c:pt idx="2209">
                  <c:v>21</c:v>
                </c:pt>
                <c:pt idx="2210">
                  <c:v>21</c:v>
                </c:pt>
                <c:pt idx="2211">
                  <c:v>21</c:v>
                </c:pt>
                <c:pt idx="2212">
                  <c:v>21</c:v>
                </c:pt>
                <c:pt idx="2213">
                  <c:v>21</c:v>
                </c:pt>
                <c:pt idx="2214">
                  <c:v>21</c:v>
                </c:pt>
                <c:pt idx="2215">
                  <c:v>21</c:v>
                </c:pt>
                <c:pt idx="2216">
                  <c:v>21</c:v>
                </c:pt>
                <c:pt idx="2217">
                  <c:v>21</c:v>
                </c:pt>
                <c:pt idx="2218">
                  <c:v>21</c:v>
                </c:pt>
                <c:pt idx="2219">
                  <c:v>21</c:v>
                </c:pt>
                <c:pt idx="2220">
                  <c:v>21</c:v>
                </c:pt>
                <c:pt idx="2221">
                  <c:v>21</c:v>
                </c:pt>
                <c:pt idx="2222">
                  <c:v>21</c:v>
                </c:pt>
                <c:pt idx="2223">
                  <c:v>21</c:v>
                </c:pt>
                <c:pt idx="2224">
                  <c:v>21</c:v>
                </c:pt>
                <c:pt idx="2225">
                  <c:v>22</c:v>
                </c:pt>
                <c:pt idx="2226">
                  <c:v>22</c:v>
                </c:pt>
                <c:pt idx="2227">
                  <c:v>22</c:v>
                </c:pt>
                <c:pt idx="2228">
                  <c:v>22</c:v>
                </c:pt>
                <c:pt idx="2229">
                  <c:v>22</c:v>
                </c:pt>
                <c:pt idx="2230">
                  <c:v>22</c:v>
                </c:pt>
                <c:pt idx="2231">
                  <c:v>22</c:v>
                </c:pt>
                <c:pt idx="2232">
                  <c:v>22</c:v>
                </c:pt>
                <c:pt idx="2233">
                  <c:v>22</c:v>
                </c:pt>
                <c:pt idx="2234">
                  <c:v>22</c:v>
                </c:pt>
                <c:pt idx="2235">
                  <c:v>22</c:v>
                </c:pt>
                <c:pt idx="2236">
                  <c:v>22</c:v>
                </c:pt>
                <c:pt idx="2237">
                  <c:v>22</c:v>
                </c:pt>
                <c:pt idx="2238">
                  <c:v>22</c:v>
                </c:pt>
                <c:pt idx="2239">
                  <c:v>22</c:v>
                </c:pt>
                <c:pt idx="2240">
                  <c:v>22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3</c:v>
                </c:pt>
                <c:pt idx="2248">
                  <c:v>3</c:v>
                </c:pt>
                <c:pt idx="2249">
                  <c:v>3</c:v>
                </c:pt>
                <c:pt idx="2250">
                  <c:v>3</c:v>
                </c:pt>
                <c:pt idx="2251">
                  <c:v>3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3</c:v>
                </c:pt>
                <c:pt idx="2256">
                  <c:v>3</c:v>
                </c:pt>
                <c:pt idx="2257">
                  <c:v>4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4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5</c:v>
                </c:pt>
                <c:pt idx="2275">
                  <c:v>5</c:v>
                </c:pt>
                <c:pt idx="2276">
                  <c:v>5</c:v>
                </c:pt>
                <c:pt idx="2277">
                  <c:v>5</c:v>
                </c:pt>
                <c:pt idx="2278">
                  <c:v>5</c:v>
                </c:pt>
                <c:pt idx="2279">
                  <c:v>5</c:v>
                </c:pt>
                <c:pt idx="2280">
                  <c:v>5</c:v>
                </c:pt>
                <c:pt idx="2281">
                  <c:v>5</c:v>
                </c:pt>
                <c:pt idx="2282">
                  <c:v>5</c:v>
                </c:pt>
                <c:pt idx="2283">
                  <c:v>5</c:v>
                </c:pt>
                <c:pt idx="2284">
                  <c:v>5</c:v>
                </c:pt>
                <c:pt idx="2285">
                  <c:v>5</c:v>
                </c:pt>
                <c:pt idx="2286">
                  <c:v>5</c:v>
                </c:pt>
                <c:pt idx="2287">
                  <c:v>5</c:v>
                </c:pt>
                <c:pt idx="2288">
                  <c:v>5</c:v>
                </c:pt>
                <c:pt idx="2289">
                  <c:v>6</c:v>
                </c:pt>
                <c:pt idx="2290">
                  <c:v>6</c:v>
                </c:pt>
                <c:pt idx="2291">
                  <c:v>6</c:v>
                </c:pt>
                <c:pt idx="2292">
                  <c:v>6</c:v>
                </c:pt>
                <c:pt idx="2293">
                  <c:v>6</c:v>
                </c:pt>
                <c:pt idx="2294">
                  <c:v>6</c:v>
                </c:pt>
                <c:pt idx="2295">
                  <c:v>6</c:v>
                </c:pt>
                <c:pt idx="2296">
                  <c:v>6</c:v>
                </c:pt>
                <c:pt idx="2297">
                  <c:v>6</c:v>
                </c:pt>
                <c:pt idx="2298">
                  <c:v>6</c:v>
                </c:pt>
                <c:pt idx="2299">
                  <c:v>6</c:v>
                </c:pt>
                <c:pt idx="2300">
                  <c:v>6</c:v>
                </c:pt>
                <c:pt idx="2301">
                  <c:v>6</c:v>
                </c:pt>
                <c:pt idx="2302">
                  <c:v>6</c:v>
                </c:pt>
                <c:pt idx="2303">
                  <c:v>6</c:v>
                </c:pt>
                <c:pt idx="2304">
                  <c:v>6</c:v>
                </c:pt>
                <c:pt idx="2305">
                  <c:v>7</c:v>
                </c:pt>
                <c:pt idx="2306">
                  <c:v>7</c:v>
                </c:pt>
                <c:pt idx="2307">
                  <c:v>7</c:v>
                </c:pt>
                <c:pt idx="2308">
                  <c:v>7</c:v>
                </c:pt>
                <c:pt idx="2309">
                  <c:v>7</c:v>
                </c:pt>
                <c:pt idx="2310">
                  <c:v>7</c:v>
                </c:pt>
                <c:pt idx="2311">
                  <c:v>7</c:v>
                </c:pt>
                <c:pt idx="2312">
                  <c:v>7</c:v>
                </c:pt>
                <c:pt idx="2313">
                  <c:v>7</c:v>
                </c:pt>
                <c:pt idx="2314">
                  <c:v>7</c:v>
                </c:pt>
                <c:pt idx="2315">
                  <c:v>7</c:v>
                </c:pt>
                <c:pt idx="2316">
                  <c:v>7</c:v>
                </c:pt>
                <c:pt idx="2317">
                  <c:v>7</c:v>
                </c:pt>
                <c:pt idx="2318">
                  <c:v>7</c:v>
                </c:pt>
                <c:pt idx="2319">
                  <c:v>7</c:v>
                </c:pt>
                <c:pt idx="2320">
                  <c:v>7</c:v>
                </c:pt>
                <c:pt idx="2321">
                  <c:v>8</c:v>
                </c:pt>
                <c:pt idx="2322">
                  <c:v>8</c:v>
                </c:pt>
                <c:pt idx="2323">
                  <c:v>8</c:v>
                </c:pt>
                <c:pt idx="2324">
                  <c:v>8</c:v>
                </c:pt>
                <c:pt idx="2325">
                  <c:v>8</c:v>
                </c:pt>
                <c:pt idx="2326">
                  <c:v>8</c:v>
                </c:pt>
                <c:pt idx="2327">
                  <c:v>8</c:v>
                </c:pt>
                <c:pt idx="2328">
                  <c:v>8</c:v>
                </c:pt>
                <c:pt idx="2329">
                  <c:v>8</c:v>
                </c:pt>
                <c:pt idx="2330">
                  <c:v>8</c:v>
                </c:pt>
                <c:pt idx="2331">
                  <c:v>8</c:v>
                </c:pt>
                <c:pt idx="2332">
                  <c:v>8</c:v>
                </c:pt>
                <c:pt idx="2333">
                  <c:v>8</c:v>
                </c:pt>
                <c:pt idx="2334">
                  <c:v>8</c:v>
                </c:pt>
                <c:pt idx="2335">
                  <c:v>8</c:v>
                </c:pt>
                <c:pt idx="2336">
                  <c:v>8</c:v>
                </c:pt>
                <c:pt idx="2337">
                  <c:v>9</c:v>
                </c:pt>
                <c:pt idx="2338">
                  <c:v>9</c:v>
                </c:pt>
                <c:pt idx="2339">
                  <c:v>9</c:v>
                </c:pt>
                <c:pt idx="2340">
                  <c:v>9</c:v>
                </c:pt>
                <c:pt idx="2341">
                  <c:v>9</c:v>
                </c:pt>
                <c:pt idx="2342">
                  <c:v>9</c:v>
                </c:pt>
                <c:pt idx="2343">
                  <c:v>9</c:v>
                </c:pt>
                <c:pt idx="2344">
                  <c:v>9</c:v>
                </c:pt>
                <c:pt idx="2345">
                  <c:v>9</c:v>
                </c:pt>
                <c:pt idx="2346">
                  <c:v>9</c:v>
                </c:pt>
                <c:pt idx="2347">
                  <c:v>9</c:v>
                </c:pt>
                <c:pt idx="2348">
                  <c:v>9</c:v>
                </c:pt>
                <c:pt idx="2349">
                  <c:v>9</c:v>
                </c:pt>
                <c:pt idx="2350">
                  <c:v>9</c:v>
                </c:pt>
                <c:pt idx="2351">
                  <c:v>9</c:v>
                </c:pt>
                <c:pt idx="2352">
                  <c:v>9</c:v>
                </c:pt>
                <c:pt idx="2353">
                  <c:v>10</c:v>
                </c:pt>
                <c:pt idx="2354">
                  <c:v>10</c:v>
                </c:pt>
                <c:pt idx="2355">
                  <c:v>10</c:v>
                </c:pt>
                <c:pt idx="2356">
                  <c:v>10</c:v>
                </c:pt>
                <c:pt idx="2357">
                  <c:v>10</c:v>
                </c:pt>
                <c:pt idx="2358">
                  <c:v>10</c:v>
                </c:pt>
                <c:pt idx="2359">
                  <c:v>10</c:v>
                </c:pt>
                <c:pt idx="2360">
                  <c:v>10</c:v>
                </c:pt>
                <c:pt idx="2361">
                  <c:v>10</c:v>
                </c:pt>
                <c:pt idx="2362">
                  <c:v>10</c:v>
                </c:pt>
                <c:pt idx="2363">
                  <c:v>10</c:v>
                </c:pt>
                <c:pt idx="2364">
                  <c:v>10</c:v>
                </c:pt>
                <c:pt idx="2365">
                  <c:v>10</c:v>
                </c:pt>
                <c:pt idx="2366">
                  <c:v>10</c:v>
                </c:pt>
                <c:pt idx="2367">
                  <c:v>10</c:v>
                </c:pt>
                <c:pt idx="2368">
                  <c:v>10</c:v>
                </c:pt>
                <c:pt idx="2369">
                  <c:v>11</c:v>
                </c:pt>
                <c:pt idx="2370">
                  <c:v>11</c:v>
                </c:pt>
                <c:pt idx="2371">
                  <c:v>11</c:v>
                </c:pt>
                <c:pt idx="2372">
                  <c:v>11</c:v>
                </c:pt>
                <c:pt idx="2373">
                  <c:v>11</c:v>
                </c:pt>
                <c:pt idx="2374">
                  <c:v>11</c:v>
                </c:pt>
                <c:pt idx="2375">
                  <c:v>11</c:v>
                </c:pt>
                <c:pt idx="2376">
                  <c:v>11</c:v>
                </c:pt>
                <c:pt idx="2377">
                  <c:v>11</c:v>
                </c:pt>
                <c:pt idx="2378">
                  <c:v>11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12</c:v>
                </c:pt>
                <c:pt idx="2386">
                  <c:v>12</c:v>
                </c:pt>
                <c:pt idx="2387">
                  <c:v>12</c:v>
                </c:pt>
                <c:pt idx="2388">
                  <c:v>12</c:v>
                </c:pt>
                <c:pt idx="2389">
                  <c:v>12</c:v>
                </c:pt>
                <c:pt idx="2390">
                  <c:v>12</c:v>
                </c:pt>
                <c:pt idx="2391">
                  <c:v>12</c:v>
                </c:pt>
                <c:pt idx="2392">
                  <c:v>12</c:v>
                </c:pt>
                <c:pt idx="2393">
                  <c:v>12</c:v>
                </c:pt>
                <c:pt idx="2394">
                  <c:v>12</c:v>
                </c:pt>
                <c:pt idx="2395">
                  <c:v>12</c:v>
                </c:pt>
                <c:pt idx="2396">
                  <c:v>12</c:v>
                </c:pt>
                <c:pt idx="2397">
                  <c:v>12</c:v>
                </c:pt>
                <c:pt idx="2398">
                  <c:v>12</c:v>
                </c:pt>
                <c:pt idx="2399">
                  <c:v>12</c:v>
                </c:pt>
                <c:pt idx="2400">
                  <c:v>12</c:v>
                </c:pt>
                <c:pt idx="2401">
                  <c:v>13</c:v>
                </c:pt>
                <c:pt idx="2402">
                  <c:v>13</c:v>
                </c:pt>
                <c:pt idx="2403">
                  <c:v>13</c:v>
                </c:pt>
                <c:pt idx="2404">
                  <c:v>13</c:v>
                </c:pt>
                <c:pt idx="2405">
                  <c:v>13</c:v>
                </c:pt>
                <c:pt idx="2406">
                  <c:v>13</c:v>
                </c:pt>
                <c:pt idx="2407">
                  <c:v>13</c:v>
                </c:pt>
                <c:pt idx="2408">
                  <c:v>13</c:v>
                </c:pt>
                <c:pt idx="2409">
                  <c:v>13</c:v>
                </c:pt>
                <c:pt idx="2410">
                  <c:v>13</c:v>
                </c:pt>
                <c:pt idx="2411">
                  <c:v>13</c:v>
                </c:pt>
                <c:pt idx="2412">
                  <c:v>13</c:v>
                </c:pt>
                <c:pt idx="2413">
                  <c:v>13</c:v>
                </c:pt>
                <c:pt idx="2414">
                  <c:v>13</c:v>
                </c:pt>
                <c:pt idx="2415">
                  <c:v>13</c:v>
                </c:pt>
                <c:pt idx="2416">
                  <c:v>13</c:v>
                </c:pt>
                <c:pt idx="2417">
                  <c:v>14</c:v>
                </c:pt>
                <c:pt idx="2418">
                  <c:v>14</c:v>
                </c:pt>
                <c:pt idx="2419">
                  <c:v>14</c:v>
                </c:pt>
                <c:pt idx="2420">
                  <c:v>14</c:v>
                </c:pt>
                <c:pt idx="2421">
                  <c:v>14</c:v>
                </c:pt>
                <c:pt idx="2422">
                  <c:v>14</c:v>
                </c:pt>
                <c:pt idx="2423">
                  <c:v>14</c:v>
                </c:pt>
                <c:pt idx="2424">
                  <c:v>14</c:v>
                </c:pt>
                <c:pt idx="2425">
                  <c:v>14</c:v>
                </c:pt>
                <c:pt idx="2426">
                  <c:v>14</c:v>
                </c:pt>
                <c:pt idx="2427">
                  <c:v>14</c:v>
                </c:pt>
                <c:pt idx="2428">
                  <c:v>14</c:v>
                </c:pt>
                <c:pt idx="2429">
                  <c:v>14</c:v>
                </c:pt>
                <c:pt idx="2430">
                  <c:v>14</c:v>
                </c:pt>
                <c:pt idx="2431">
                  <c:v>14</c:v>
                </c:pt>
                <c:pt idx="2432">
                  <c:v>14</c:v>
                </c:pt>
                <c:pt idx="2433">
                  <c:v>15</c:v>
                </c:pt>
                <c:pt idx="2434">
                  <c:v>15</c:v>
                </c:pt>
                <c:pt idx="2435">
                  <c:v>15</c:v>
                </c:pt>
                <c:pt idx="2436">
                  <c:v>15</c:v>
                </c:pt>
                <c:pt idx="2437">
                  <c:v>15</c:v>
                </c:pt>
                <c:pt idx="2438">
                  <c:v>15</c:v>
                </c:pt>
                <c:pt idx="2439">
                  <c:v>15</c:v>
                </c:pt>
                <c:pt idx="2440">
                  <c:v>15</c:v>
                </c:pt>
                <c:pt idx="2441">
                  <c:v>15</c:v>
                </c:pt>
                <c:pt idx="2442">
                  <c:v>15</c:v>
                </c:pt>
                <c:pt idx="2443">
                  <c:v>15</c:v>
                </c:pt>
                <c:pt idx="2444">
                  <c:v>15</c:v>
                </c:pt>
                <c:pt idx="2445">
                  <c:v>15</c:v>
                </c:pt>
                <c:pt idx="2446">
                  <c:v>15</c:v>
                </c:pt>
                <c:pt idx="2447">
                  <c:v>15</c:v>
                </c:pt>
                <c:pt idx="2448">
                  <c:v>15</c:v>
                </c:pt>
                <c:pt idx="2449">
                  <c:v>16</c:v>
                </c:pt>
                <c:pt idx="2450">
                  <c:v>16</c:v>
                </c:pt>
                <c:pt idx="2451">
                  <c:v>16</c:v>
                </c:pt>
                <c:pt idx="2452">
                  <c:v>16</c:v>
                </c:pt>
                <c:pt idx="2453">
                  <c:v>16</c:v>
                </c:pt>
                <c:pt idx="2454">
                  <c:v>16</c:v>
                </c:pt>
                <c:pt idx="2455">
                  <c:v>16</c:v>
                </c:pt>
                <c:pt idx="2456">
                  <c:v>16</c:v>
                </c:pt>
                <c:pt idx="2457">
                  <c:v>16</c:v>
                </c:pt>
                <c:pt idx="2458">
                  <c:v>16</c:v>
                </c:pt>
                <c:pt idx="2459">
                  <c:v>16</c:v>
                </c:pt>
                <c:pt idx="2460">
                  <c:v>16</c:v>
                </c:pt>
                <c:pt idx="2461">
                  <c:v>16</c:v>
                </c:pt>
                <c:pt idx="2462">
                  <c:v>16</c:v>
                </c:pt>
                <c:pt idx="2463">
                  <c:v>16</c:v>
                </c:pt>
                <c:pt idx="2464">
                  <c:v>16</c:v>
                </c:pt>
                <c:pt idx="2465">
                  <c:v>17</c:v>
                </c:pt>
                <c:pt idx="2466">
                  <c:v>17</c:v>
                </c:pt>
                <c:pt idx="2467">
                  <c:v>17</c:v>
                </c:pt>
                <c:pt idx="2468">
                  <c:v>17</c:v>
                </c:pt>
                <c:pt idx="2469">
                  <c:v>17</c:v>
                </c:pt>
                <c:pt idx="2470">
                  <c:v>17</c:v>
                </c:pt>
                <c:pt idx="2471">
                  <c:v>17</c:v>
                </c:pt>
                <c:pt idx="2472">
                  <c:v>17</c:v>
                </c:pt>
                <c:pt idx="2473">
                  <c:v>17</c:v>
                </c:pt>
                <c:pt idx="2474">
                  <c:v>17</c:v>
                </c:pt>
                <c:pt idx="2475">
                  <c:v>17</c:v>
                </c:pt>
                <c:pt idx="2476">
                  <c:v>17</c:v>
                </c:pt>
                <c:pt idx="2477">
                  <c:v>17</c:v>
                </c:pt>
                <c:pt idx="2478">
                  <c:v>17</c:v>
                </c:pt>
                <c:pt idx="2479">
                  <c:v>17</c:v>
                </c:pt>
                <c:pt idx="2480">
                  <c:v>17</c:v>
                </c:pt>
                <c:pt idx="2481">
                  <c:v>18</c:v>
                </c:pt>
                <c:pt idx="2482">
                  <c:v>18</c:v>
                </c:pt>
                <c:pt idx="2483">
                  <c:v>18</c:v>
                </c:pt>
                <c:pt idx="2484">
                  <c:v>18</c:v>
                </c:pt>
                <c:pt idx="2485">
                  <c:v>18</c:v>
                </c:pt>
                <c:pt idx="2486">
                  <c:v>18</c:v>
                </c:pt>
                <c:pt idx="2487">
                  <c:v>18</c:v>
                </c:pt>
                <c:pt idx="2488">
                  <c:v>18</c:v>
                </c:pt>
                <c:pt idx="2489">
                  <c:v>18</c:v>
                </c:pt>
                <c:pt idx="2490">
                  <c:v>18</c:v>
                </c:pt>
                <c:pt idx="2491">
                  <c:v>18</c:v>
                </c:pt>
                <c:pt idx="2492">
                  <c:v>18</c:v>
                </c:pt>
                <c:pt idx="2493">
                  <c:v>18</c:v>
                </c:pt>
                <c:pt idx="2494">
                  <c:v>18</c:v>
                </c:pt>
                <c:pt idx="2495">
                  <c:v>18</c:v>
                </c:pt>
                <c:pt idx="2496">
                  <c:v>18</c:v>
                </c:pt>
                <c:pt idx="2497">
                  <c:v>19</c:v>
                </c:pt>
                <c:pt idx="2498">
                  <c:v>19</c:v>
                </c:pt>
                <c:pt idx="2499">
                  <c:v>19</c:v>
                </c:pt>
                <c:pt idx="2500">
                  <c:v>19</c:v>
                </c:pt>
                <c:pt idx="2501">
                  <c:v>19</c:v>
                </c:pt>
                <c:pt idx="2502">
                  <c:v>19</c:v>
                </c:pt>
                <c:pt idx="2503">
                  <c:v>19</c:v>
                </c:pt>
                <c:pt idx="2504">
                  <c:v>19</c:v>
                </c:pt>
                <c:pt idx="2505">
                  <c:v>19</c:v>
                </c:pt>
                <c:pt idx="2506">
                  <c:v>19</c:v>
                </c:pt>
                <c:pt idx="2507">
                  <c:v>19</c:v>
                </c:pt>
                <c:pt idx="2508">
                  <c:v>19</c:v>
                </c:pt>
                <c:pt idx="2509">
                  <c:v>19</c:v>
                </c:pt>
                <c:pt idx="2510">
                  <c:v>19</c:v>
                </c:pt>
                <c:pt idx="2511">
                  <c:v>19</c:v>
                </c:pt>
                <c:pt idx="2512">
                  <c:v>19</c:v>
                </c:pt>
                <c:pt idx="2513">
                  <c:v>20</c:v>
                </c:pt>
                <c:pt idx="2514">
                  <c:v>20</c:v>
                </c:pt>
                <c:pt idx="2515">
                  <c:v>20</c:v>
                </c:pt>
                <c:pt idx="2516">
                  <c:v>20</c:v>
                </c:pt>
                <c:pt idx="2517">
                  <c:v>20</c:v>
                </c:pt>
                <c:pt idx="2518">
                  <c:v>20</c:v>
                </c:pt>
                <c:pt idx="2519">
                  <c:v>20</c:v>
                </c:pt>
                <c:pt idx="2520">
                  <c:v>20</c:v>
                </c:pt>
                <c:pt idx="2521">
                  <c:v>20</c:v>
                </c:pt>
                <c:pt idx="2522">
                  <c:v>20</c:v>
                </c:pt>
                <c:pt idx="2523">
                  <c:v>20</c:v>
                </c:pt>
                <c:pt idx="2524">
                  <c:v>20</c:v>
                </c:pt>
                <c:pt idx="2525">
                  <c:v>20</c:v>
                </c:pt>
                <c:pt idx="2526">
                  <c:v>20</c:v>
                </c:pt>
                <c:pt idx="2527">
                  <c:v>20</c:v>
                </c:pt>
                <c:pt idx="2528">
                  <c:v>20</c:v>
                </c:pt>
                <c:pt idx="2529">
                  <c:v>21</c:v>
                </c:pt>
                <c:pt idx="2530">
                  <c:v>21</c:v>
                </c:pt>
                <c:pt idx="2531">
                  <c:v>21</c:v>
                </c:pt>
                <c:pt idx="2532">
                  <c:v>21</c:v>
                </c:pt>
                <c:pt idx="2533">
                  <c:v>21</c:v>
                </c:pt>
                <c:pt idx="2534">
                  <c:v>21</c:v>
                </c:pt>
                <c:pt idx="2535">
                  <c:v>21</c:v>
                </c:pt>
                <c:pt idx="2536">
                  <c:v>21</c:v>
                </c:pt>
                <c:pt idx="2537">
                  <c:v>21</c:v>
                </c:pt>
                <c:pt idx="2538">
                  <c:v>21</c:v>
                </c:pt>
                <c:pt idx="2539">
                  <c:v>21</c:v>
                </c:pt>
                <c:pt idx="2540">
                  <c:v>21</c:v>
                </c:pt>
                <c:pt idx="2541">
                  <c:v>21</c:v>
                </c:pt>
                <c:pt idx="2542">
                  <c:v>21</c:v>
                </c:pt>
                <c:pt idx="2543">
                  <c:v>21</c:v>
                </c:pt>
                <c:pt idx="2544">
                  <c:v>21</c:v>
                </c:pt>
                <c:pt idx="2545">
                  <c:v>22</c:v>
                </c:pt>
                <c:pt idx="2546">
                  <c:v>22</c:v>
                </c:pt>
                <c:pt idx="2547">
                  <c:v>22</c:v>
                </c:pt>
                <c:pt idx="2548">
                  <c:v>22</c:v>
                </c:pt>
                <c:pt idx="2549">
                  <c:v>22</c:v>
                </c:pt>
                <c:pt idx="2550">
                  <c:v>22</c:v>
                </c:pt>
                <c:pt idx="2551">
                  <c:v>22</c:v>
                </c:pt>
                <c:pt idx="2552">
                  <c:v>22</c:v>
                </c:pt>
                <c:pt idx="2553">
                  <c:v>22</c:v>
                </c:pt>
                <c:pt idx="2554">
                  <c:v>22</c:v>
                </c:pt>
                <c:pt idx="2555">
                  <c:v>22</c:v>
                </c:pt>
                <c:pt idx="2556">
                  <c:v>22</c:v>
                </c:pt>
                <c:pt idx="2557">
                  <c:v>22</c:v>
                </c:pt>
                <c:pt idx="2558">
                  <c:v>22</c:v>
                </c:pt>
                <c:pt idx="2559">
                  <c:v>22</c:v>
                </c:pt>
                <c:pt idx="2560">
                  <c:v>22</c:v>
                </c:pt>
              </c:strCache>
            </c:strRef>
          </c:xVal>
          <c:yVal>
            <c:numRef>
              <c:f>Feuil1!$P:$P</c:f>
              <c:numCache>
                <c:formatCode>General</c:formatCode>
                <c:ptCount val="1048576"/>
                <c:pt idx="0">
                  <c:v>0</c:v>
                </c:pt>
                <c:pt idx="1">
                  <c:v>141.24694782943567</c:v>
                </c:pt>
                <c:pt idx="2">
                  <c:v>138.80773054792979</c:v>
                </c:pt>
                <c:pt idx="3">
                  <c:v>137.07454161947524</c:v>
                </c:pt>
                <c:pt idx="4">
                  <c:v>134.81769572350251</c:v>
                </c:pt>
                <c:pt idx="5">
                  <c:v>147.77465405292116</c:v>
                </c:pt>
                <c:pt idx="6">
                  <c:v>145.22508886784993</c:v>
                </c:pt>
                <c:pt idx="7">
                  <c:v>139.6188206774296</c:v>
                </c:pt>
                <c:pt idx="8">
                  <c:v>141.13693030881512</c:v>
                </c:pt>
                <c:pt idx="9">
                  <c:v>144.34362717110636</c:v>
                </c:pt>
                <c:pt idx="10">
                  <c:v>149.01094703238681</c:v>
                </c:pt>
                <c:pt idx="11">
                  <c:v>138.94186602352121</c:v>
                </c:pt>
                <c:pt idx="13">
                  <c:v>152.26521903873018</c:v>
                </c:pt>
                <c:pt idx="14">
                  <c:v>149.28846870602422</c:v>
                </c:pt>
                <c:pt idx="15">
                  <c:v>158.6062588984</c:v>
                </c:pt>
                <c:pt idx="16">
                  <c:v>151.79343219354661</c:v>
                </c:pt>
                <c:pt idx="17">
                  <c:v>166.56221059228372</c:v>
                </c:pt>
                <c:pt idx="18">
                  <c:v>161.74192342755788</c:v>
                </c:pt>
                <c:pt idx="19">
                  <c:v>165.87005832291422</c:v>
                </c:pt>
                <c:pt idx="20">
                  <c:v>146.19575395969122</c:v>
                </c:pt>
                <c:pt idx="21">
                  <c:v>139.94589979278794</c:v>
                </c:pt>
                <c:pt idx="22">
                  <c:v>152.00289498055386</c:v>
                </c:pt>
                <c:pt idx="23">
                  <c:v>156.00977933516626</c:v>
                </c:pt>
                <c:pt idx="24">
                  <c:v>156.25261079959901</c:v>
                </c:pt>
                <c:pt idx="25">
                  <c:v>151.82713125391686</c:v>
                </c:pt>
                <c:pt idx="26">
                  <c:v>152.12513667013226</c:v>
                </c:pt>
                <c:pt idx="27">
                  <c:v>157.95143990179369</c:v>
                </c:pt>
                <c:pt idx="28">
                  <c:v>153.58807234973511</c:v>
                </c:pt>
                <c:pt idx="29">
                  <c:v>150.51485019714571</c:v>
                </c:pt>
                <c:pt idx="30">
                  <c:v>152.4013368119904</c:v>
                </c:pt>
                <c:pt idx="31">
                  <c:v>167.90786032648032</c:v>
                </c:pt>
                <c:pt idx="32">
                  <c:v>180.81261815061953</c:v>
                </c:pt>
                <c:pt idx="321">
                  <c:v>127.28835185439009</c:v>
                </c:pt>
                <c:pt idx="322">
                  <c:v>153.73265661445285</c:v>
                </c:pt>
                <c:pt idx="323">
                  <c:v>142.80679825148545</c:v>
                </c:pt>
                <c:pt idx="324">
                  <c:v>148.45178777582282</c:v>
                </c:pt>
                <c:pt idx="325">
                  <c:v>136.23504325931171</c:v>
                </c:pt>
                <c:pt idx="326">
                  <c:v>144.876116248486</c:v>
                </c:pt>
                <c:pt idx="327">
                  <c:v>151.85866586852094</c:v>
                </c:pt>
                <c:pt idx="328">
                  <c:v>148.6701323134331</c:v>
                </c:pt>
                <c:pt idx="329">
                  <c:v>142.98710032939493</c:v>
                </c:pt>
                <c:pt idx="330">
                  <c:v>137.89356662845105</c:v>
                </c:pt>
                <c:pt idx="331">
                  <c:v>146.82107696125465</c:v>
                </c:pt>
                <c:pt idx="332">
                  <c:v>155.38254850113907</c:v>
                </c:pt>
                <c:pt idx="333">
                  <c:v>140.01467352017031</c:v>
                </c:pt>
                <c:pt idx="334">
                  <c:v>136.94730040396138</c:v>
                </c:pt>
                <c:pt idx="335">
                  <c:v>150.10487650786203</c:v>
                </c:pt>
                <c:pt idx="336">
                  <c:v>132.17057407750033</c:v>
                </c:pt>
                <c:pt idx="337">
                  <c:v>158.24692193743215</c:v>
                </c:pt>
                <c:pt idx="338">
                  <c:v>155.53216086365973</c:v>
                </c:pt>
                <c:pt idx="339">
                  <c:v>152.64540950989561</c:v>
                </c:pt>
                <c:pt idx="340">
                  <c:v>145.63504733528953</c:v>
                </c:pt>
                <c:pt idx="341">
                  <c:v>151.71960309566518</c:v>
                </c:pt>
                <c:pt idx="342">
                  <c:v>148.84404070063661</c:v>
                </c:pt>
                <c:pt idx="343">
                  <c:v>156.1338071590954</c:v>
                </c:pt>
                <c:pt idx="344">
                  <c:v>157.10852530722684</c:v>
                </c:pt>
                <c:pt idx="345">
                  <c:v>149.17491419467271</c:v>
                </c:pt>
                <c:pt idx="346">
                  <c:v>141.11087179171594</c:v>
                </c:pt>
                <c:pt idx="347">
                  <c:v>145.70058266502613</c:v>
                </c:pt>
                <c:pt idx="348">
                  <c:v>158.50554672649031</c:v>
                </c:pt>
                <c:pt idx="349">
                  <c:v>140.47278145925603</c:v>
                </c:pt>
                <c:pt idx="350">
                  <c:v>168.25432663048105</c:v>
                </c:pt>
                <c:pt idx="351">
                  <c:v>156.84702335735096</c:v>
                </c:pt>
                <c:pt idx="352">
                  <c:v>182.94958534917743</c:v>
                </c:pt>
                <c:pt idx="641">
                  <c:v>125.9370865779768</c:v>
                </c:pt>
                <c:pt idx="642">
                  <c:v>130.73571402938958</c:v>
                </c:pt>
                <c:pt idx="643">
                  <c:v>132.8412080528571</c:v>
                </c:pt>
                <c:pt idx="644">
                  <c:v>131.22359587120769</c:v>
                </c:pt>
                <c:pt idx="645">
                  <c:v>138.58127745412926</c:v>
                </c:pt>
                <c:pt idx="646">
                  <c:v>136.04243144624607</c:v>
                </c:pt>
                <c:pt idx="647">
                  <c:v>136.02222332262048</c:v>
                </c:pt>
                <c:pt idx="648">
                  <c:v>142.93211854710808</c:v>
                </c:pt>
                <c:pt idx="649">
                  <c:v>135.62800452998772</c:v>
                </c:pt>
                <c:pt idx="650">
                  <c:v>128.12950760942107</c:v>
                </c:pt>
                <c:pt idx="651">
                  <c:v>126.03235344649748</c:v>
                </c:pt>
                <c:pt idx="652">
                  <c:v>128.94521012338785</c:v>
                </c:pt>
                <c:pt idx="653">
                  <c:v>132.22149226167195</c:v>
                </c:pt>
                <c:pt idx="654">
                  <c:v>133.23895524802765</c:v>
                </c:pt>
                <c:pt idx="655">
                  <c:v>129.14408372097313</c:v>
                </c:pt>
                <c:pt idx="657">
                  <c:v>126.07212816601454</c:v>
                </c:pt>
                <c:pt idx="658">
                  <c:v>148.99295181545332</c:v>
                </c:pt>
                <c:pt idx="659">
                  <c:v>149.71050058609572</c:v>
                </c:pt>
                <c:pt idx="660">
                  <c:v>133.89844575872985</c:v>
                </c:pt>
                <c:pt idx="661">
                  <c:v>146.32580026074095</c:v>
                </c:pt>
                <c:pt idx="662">
                  <c:v>144.31845998059779</c:v>
                </c:pt>
                <c:pt idx="663">
                  <c:v>151.54719448895599</c:v>
                </c:pt>
                <c:pt idx="664">
                  <c:v>146.17343742388124</c:v>
                </c:pt>
                <c:pt idx="665">
                  <c:v>148.22023165967434</c:v>
                </c:pt>
                <c:pt idx="666">
                  <c:v>145.31282796852426</c:v>
                </c:pt>
                <c:pt idx="667">
                  <c:v>147.69899037568064</c:v>
                </c:pt>
                <c:pt idx="668">
                  <c:v>136.06199804213753</c:v>
                </c:pt>
                <c:pt idx="669">
                  <c:v>142.93725076898124</c:v>
                </c:pt>
                <c:pt idx="670">
                  <c:v>160.97604836156825</c:v>
                </c:pt>
                <c:pt idx="671">
                  <c:v>139.41494274465211</c:v>
                </c:pt>
                <c:pt idx="672">
                  <c:v>140.72045168363942</c:v>
                </c:pt>
                <c:pt idx="961">
                  <c:v>128.35868540925878</c:v>
                </c:pt>
                <c:pt idx="962">
                  <c:v>145.33085160589033</c:v>
                </c:pt>
                <c:pt idx="963">
                  <c:v>139.80147008802945</c:v>
                </c:pt>
                <c:pt idx="964">
                  <c:v>138.93038044214882</c:v>
                </c:pt>
                <c:pt idx="965">
                  <c:v>147.0819770446424</c:v>
                </c:pt>
                <c:pt idx="966">
                  <c:v>149.99278820442237</c:v>
                </c:pt>
                <c:pt idx="967">
                  <c:v>152.66437276689314</c:v>
                </c:pt>
                <c:pt idx="968">
                  <c:v>147.73040703208571</c:v>
                </c:pt>
                <c:pt idx="969">
                  <c:v>149.02958637841434</c:v>
                </c:pt>
                <c:pt idx="970">
                  <c:v>144.82324059885755</c:v>
                </c:pt>
                <c:pt idx="971">
                  <c:v>144.50316733985386</c:v>
                </c:pt>
                <c:pt idx="972">
                  <c:v>173.21963650272335</c:v>
                </c:pt>
                <c:pt idx="973">
                  <c:v>144.31032817138581</c:v>
                </c:pt>
                <c:pt idx="974">
                  <c:v>142.75071654599205</c:v>
                </c:pt>
                <c:pt idx="975">
                  <c:v>142.72321542746482</c:v>
                </c:pt>
                <c:pt idx="976">
                  <c:v>141.32231507646316</c:v>
                </c:pt>
                <c:pt idx="977">
                  <c:v>158.29183056287522</c:v>
                </c:pt>
                <c:pt idx="978">
                  <c:v>149.39770376014633</c:v>
                </c:pt>
                <c:pt idx="979">
                  <c:v>151.98082086904157</c:v>
                </c:pt>
                <c:pt idx="980">
                  <c:v>136.61631042053207</c:v>
                </c:pt>
                <c:pt idx="981">
                  <c:v>135.45198595662009</c:v>
                </c:pt>
                <c:pt idx="982">
                  <c:v>146.93221191724112</c:v>
                </c:pt>
                <c:pt idx="983">
                  <c:v>152.72798981216093</c:v>
                </c:pt>
                <c:pt idx="984">
                  <c:v>146.36098386494052</c:v>
                </c:pt>
                <c:pt idx="985">
                  <c:v>149.19724379979723</c:v>
                </c:pt>
                <c:pt idx="986">
                  <c:v>146.37887615892208</c:v>
                </c:pt>
                <c:pt idx="987">
                  <c:v>148.04252816043092</c:v>
                </c:pt>
                <c:pt idx="988">
                  <c:v>135.94071065333898</c:v>
                </c:pt>
                <c:pt idx="989">
                  <c:v>147.6469096601717</c:v>
                </c:pt>
                <c:pt idx="990">
                  <c:v>151.41489423717996</c:v>
                </c:pt>
                <c:pt idx="991">
                  <c:v>169.06696760511127</c:v>
                </c:pt>
                <c:pt idx="992">
                  <c:v>161.88685629806159</c:v>
                </c:pt>
                <c:pt idx="1281">
                  <c:v>145.9265044008616</c:v>
                </c:pt>
                <c:pt idx="1282">
                  <c:v>134.68818019733285</c:v>
                </c:pt>
                <c:pt idx="1283">
                  <c:v>147.25896643620297</c:v>
                </c:pt>
                <c:pt idx="1284">
                  <c:v>148.165632672599</c:v>
                </c:pt>
                <c:pt idx="1285">
                  <c:v>155.49537862469376</c:v>
                </c:pt>
                <c:pt idx="1286">
                  <c:v>167.96909581319801</c:v>
                </c:pt>
                <c:pt idx="1287">
                  <c:v>149.98412839275102</c:v>
                </c:pt>
                <c:pt idx="1288">
                  <c:v>156.17073137936691</c:v>
                </c:pt>
                <c:pt idx="1289">
                  <c:v>154.39009947318743</c:v>
                </c:pt>
                <c:pt idx="1290">
                  <c:v>154.57838589357794</c:v>
                </c:pt>
                <c:pt idx="1291">
                  <c:v>155.06407536189792</c:v>
                </c:pt>
                <c:pt idx="1292">
                  <c:v>147.80661487284158</c:v>
                </c:pt>
                <c:pt idx="1293">
                  <c:v>149.98860320712959</c:v>
                </c:pt>
                <c:pt idx="1294">
                  <c:v>155.05994476401003</c:v>
                </c:pt>
                <c:pt idx="1295">
                  <c:v>138.84803648694802</c:v>
                </c:pt>
                <c:pt idx="1296">
                  <c:v>154.15499961006728</c:v>
                </c:pt>
                <c:pt idx="1297">
                  <c:v>118.62015441336635</c:v>
                </c:pt>
                <c:pt idx="1298">
                  <c:v>126.91198545685327</c:v>
                </c:pt>
                <c:pt idx="1299">
                  <c:v>156.27709427498058</c:v>
                </c:pt>
                <c:pt idx="1300">
                  <c:v>145.2972766559368</c:v>
                </c:pt>
                <c:pt idx="1301">
                  <c:v>145.88278890654792</c:v>
                </c:pt>
                <c:pt idx="1302">
                  <c:v>139.42769705721793</c:v>
                </c:pt>
                <c:pt idx="1303">
                  <c:v>164.61298502927184</c:v>
                </c:pt>
                <c:pt idx="1304">
                  <c:v>158.71862184322552</c:v>
                </c:pt>
                <c:pt idx="1305">
                  <c:v>155.20864628797474</c:v>
                </c:pt>
                <c:pt idx="1306">
                  <c:v>158.86973288262487</c:v>
                </c:pt>
                <c:pt idx="1307">
                  <c:v>135.74217109173102</c:v>
                </c:pt>
                <c:pt idx="1308">
                  <c:v>142.72012779037215</c:v>
                </c:pt>
                <c:pt idx="1309">
                  <c:v>145.74647917624691</c:v>
                </c:pt>
                <c:pt idx="1310">
                  <c:v>158.68798657555686</c:v>
                </c:pt>
                <c:pt idx="1311">
                  <c:v>163.48946240376057</c:v>
                </c:pt>
                <c:pt idx="1312">
                  <c:v>158.43154529001583</c:v>
                </c:pt>
                <c:pt idx="1601">
                  <c:v>132.33464875856694</c:v>
                </c:pt>
                <c:pt idx="1602">
                  <c:v>152.12998594651012</c:v>
                </c:pt>
                <c:pt idx="1603">
                  <c:v>175.73857970409279</c:v>
                </c:pt>
                <c:pt idx="1604">
                  <c:v>165.83344511585855</c:v>
                </c:pt>
                <c:pt idx="1605">
                  <c:v>190.03819851531239</c:v>
                </c:pt>
                <c:pt idx="1606">
                  <c:v>177.57222789499528</c:v>
                </c:pt>
                <c:pt idx="1607">
                  <c:v>173.7690504176104</c:v>
                </c:pt>
                <c:pt idx="1608">
                  <c:v>180.48732535484004</c:v>
                </c:pt>
                <c:pt idx="1609">
                  <c:v>187.6718516337711</c:v>
                </c:pt>
                <c:pt idx="1610">
                  <c:v>191.19766742429917</c:v>
                </c:pt>
                <c:pt idx="1611">
                  <c:v>153.0908594081109</c:v>
                </c:pt>
                <c:pt idx="1612">
                  <c:v>174.14944282529149</c:v>
                </c:pt>
                <c:pt idx="1613">
                  <c:v>175.7008764330665</c:v>
                </c:pt>
                <c:pt idx="1614">
                  <c:v>168.54248113405467</c:v>
                </c:pt>
                <c:pt idx="1615">
                  <c:v>161.5027951438187</c:v>
                </c:pt>
                <c:pt idx="1617">
                  <c:v>144.10030911704911</c:v>
                </c:pt>
                <c:pt idx="1618">
                  <c:v>159.31227242716238</c:v>
                </c:pt>
                <c:pt idx="1619">
                  <c:v>165.21526079091259</c:v>
                </c:pt>
                <c:pt idx="1620">
                  <c:v>170.90173532104646</c:v>
                </c:pt>
                <c:pt idx="1621">
                  <c:v>170.00170971268616</c:v>
                </c:pt>
                <c:pt idx="1622">
                  <c:v>182.59534883489428</c:v>
                </c:pt>
                <c:pt idx="1623">
                  <c:v>182.99851252507642</c:v>
                </c:pt>
                <c:pt idx="1624">
                  <c:v>170.18164017441561</c:v>
                </c:pt>
                <c:pt idx="1625">
                  <c:v>165.90549196049295</c:v>
                </c:pt>
                <c:pt idx="1626">
                  <c:v>168.75675516939222</c:v>
                </c:pt>
                <c:pt idx="1627">
                  <c:v>153.11176419204628</c:v>
                </c:pt>
                <c:pt idx="1628">
                  <c:v>134.45275133087571</c:v>
                </c:pt>
                <c:pt idx="1630">
                  <c:v>154.15663008910167</c:v>
                </c:pt>
                <c:pt idx="1631">
                  <c:v>132.14314600573042</c:v>
                </c:pt>
                <c:pt idx="1632">
                  <c:v>134.31239063873821</c:v>
                </c:pt>
                <c:pt idx="1921">
                  <c:v>262.86808216213228</c:v>
                </c:pt>
                <c:pt idx="1922">
                  <c:v>259.07374767448289</c:v>
                </c:pt>
                <c:pt idx="1923">
                  <c:v>286.36274153143364</c:v>
                </c:pt>
                <c:pt idx="1924">
                  <c:v>308.09878612610294</c:v>
                </c:pt>
                <c:pt idx="1925">
                  <c:v>278.44271514487281</c:v>
                </c:pt>
                <c:pt idx="1926">
                  <c:v>310.94912758569876</c:v>
                </c:pt>
                <c:pt idx="1927">
                  <c:v>289.09790081784524</c:v>
                </c:pt>
                <c:pt idx="1928">
                  <c:v>287.26082862089925</c:v>
                </c:pt>
                <c:pt idx="1929">
                  <c:v>332.93640286245829</c:v>
                </c:pt>
                <c:pt idx="1930">
                  <c:v>312.71441958776182</c:v>
                </c:pt>
                <c:pt idx="1931">
                  <c:v>290.01184632245941</c:v>
                </c:pt>
                <c:pt idx="1932">
                  <c:v>310.49340681353499</c:v>
                </c:pt>
                <c:pt idx="1933">
                  <c:v>266.25343646963472</c:v>
                </c:pt>
                <c:pt idx="1934">
                  <c:v>282.08681201532539</c:v>
                </c:pt>
                <c:pt idx="1935">
                  <c:v>231.75303698723496</c:v>
                </c:pt>
                <c:pt idx="1937">
                  <c:v>234.41391211847704</c:v>
                </c:pt>
                <c:pt idx="1938">
                  <c:v>263.95563557995177</c:v>
                </c:pt>
                <c:pt idx="1939">
                  <c:v>306.09728720366928</c:v>
                </c:pt>
                <c:pt idx="1940">
                  <c:v>307.09052478402623</c:v>
                </c:pt>
                <c:pt idx="1941">
                  <c:v>252.67112122161026</c:v>
                </c:pt>
                <c:pt idx="1942">
                  <c:v>304.1725763966918</c:v>
                </c:pt>
                <c:pt idx="1943">
                  <c:v>278.20066565050013</c:v>
                </c:pt>
                <c:pt idx="1944">
                  <c:v>261.15620797951703</c:v>
                </c:pt>
                <c:pt idx="1945">
                  <c:v>286.24839401167822</c:v>
                </c:pt>
                <c:pt idx="1946">
                  <c:v>302.86550912707912</c:v>
                </c:pt>
                <c:pt idx="1947">
                  <c:v>323.76439633259042</c:v>
                </c:pt>
                <c:pt idx="1948">
                  <c:v>292.34052938901067</c:v>
                </c:pt>
                <c:pt idx="1949">
                  <c:v>252.02509946766384</c:v>
                </c:pt>
                <c:pt idx="1950">
                  <c:v>247.80175311757446</c:v>
                </c:pt>
                <c:pt idx="1951">
                  <c:v>260.0536307999779</c:v>
                </c:pt>
                <c:pt idx="1952">
                  <c:v>291.56930962073352</c:v>
                </c:pt>
                <c:pt idx="2241">
                  <c:v>286.63427086881751</c:v>
                </c:pt>
                <c:pt idx="2242">
                  <c:v>261.25063102034449</c:v>
                </c:pt>
                <c:pt idx="2243">
                  <c:v>266.30207713428524</c:v>
                </c:pt>
                <c:pt idx="2244">
                  <c:v>301.29364300870498</c:v>
                </c:pt>
                <c:pt idx="2245">
                  <c:v>280.63229264568872</c:v>
                </c:pt>
                <c:pt idx="2246">
                  <c:v>291.70295461168138</c:v>
                </c:pt>
                <c:pt idx="2247">
                  <c:v>281.31523108683251</c:v>
                </c:pt>
                <c:pt idx="2248">
                  <c:v>318.01988894041938</c:v>
                </c:pt>
                <c:pt idx="2249">
                  <c:v>288.08879841413813</c:v>
                </c:pt>
                <c:pt idx="2250">
                  <c:v>301.42908152167223</c:v>
                </c:pt>
                <c:pt idx="2251">
                  <c:v>272.76947133833772</c:v>
                </c:pt>
                <c:pt idx="2253">
                  <c:v>249.27868731351555</c:v>
                </c:pt>
                <c:pt idx="2254">
                  <c:v>258.11830759317553</c:v>
                </c:pt>
                <c:pt idx="2257">
                  <c:v>272.9229683197006</c:v>
                </c:pt>
                <c:pt idx="2258">
                  <c:v>305.91086504167811</c:v>
                </c:pt>
                <c:pt idx="2259">
                  <c:v>279.5537095787862</c:v>
                </c:pt>
                <c:pt idx="2260">
                  <c:v>286.42659848226782</c:v>
                </c:pt>
                <c:pt idx="2261">
                  <c:v>273.02557325376659</c:v>
                </c:pt>
                <c:pt idx="2262">
                  <c:v>286.28787661141047</c:v>
                </c:pt>
                <c:pt idx="2263">
                  <c:v>297.53994410083192</c:v>
                </c:pt>
                <c:pt idx="2264">
                  <c:v>304.05166363640092</c:v>
                </c:pt>
                <c:pt idx="2265">
                  <c:v>291.03150792315301</c:v>
                </c:pt>
                <c:pt idx="2266">
                  <c:v>248.50545653039364</c:v>
                </c:pt>
                <c:pt idx="2267">
                  <c:v>288.23983287708342</c:v>
                </c:pt>
                <c:pt idx="2268">
                  <c:v>250.48614217760505</c:v>
                </c:pt>
                <c:pt idx="2269">
                  <c:v>262.08132056654341</c:v>
                </c:pt>
                <c:pt idx="2270">
                  <c:v>313.82950343316105</c:v>
                </c:pt>
                <c:pt idx="2271">
                  <c:v>248.98646846129537</c:v>
                </c:pt>
                <c:pt idx="2272">
                  <c:v>299.77508998452714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36-422E-926D-6228FDBA4B58}"/>
            </c:ext>
          </c:extLst>
        </c:ser>
        <c:ser>
          <c:idx val="2"/>
          <c:order val="2"/>
          <c:tx>
            <c:v>Contrôles_négatifs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Feuil1!$F:$F</c:f>
              <c:strCache>
                <c:ptCount val="2561"/>
                <c:pt idx="0">
                  <c:v>Column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7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9</c:v>
                </c:pt>
                <c:pt idx="101">
                  <c:v>9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10</c:v>
                </c:pt>
                <c:pt idx="117">
                  <c:v>10</c:v>
                </c:pt>
                <c:pt idx="118">
                  <c:v>10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10</c:v>
                </c:pt>
                <c:pt idx="128">
                  <c:v>10</c:v>
                </c:pt>
                <c:pt idx="129">
                  <c:v>11</c:v>
                </c:pt>
                <c:pt idx="130">
                  <c:v>11</c:v>
                </c:pt>
                <c:pt idx="131">
                  <c:v>11</c:v>
                </c:pt>
                <c:pt idx="132">
                  <c:v>11</c:v>
                </c:pt>
                <c:pt idx="133">
                  <c:v>11</c:v>
                </c:pt>
                <c:pt idx="134">
                  <c:v>11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11</c:v>
                </c:pt>
                <c:pt idx="141">
                  <c:v>11</c:v>
                </c:pt>
                <c:pt idx="142">
                  <c:v>11</c:v>
                </c:pt>
                <c:pt idx="143">
                  <c:v>11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12</c:v>
                </c:pt>
                <c:pt idx="159">
                  <c:v>12</c:v>
                </c:pt>
                <c:pt idx="160">
                  <c:v>12</c:v>
                </c:pt>
                <c:pt idx="161">
                  <c:v>13</c:v>
                </c:pt>
                <c:pt idx="162">
                  <c:v>13</c:v>
                </c:pt>
                <c:pt idx="163">
                  <c:v>13</c:v>
                </c:pt>
                <c:pt idx="164">
                  <c:v>13</c:v>
                </c:pt>
                <c:pt idx="165">
                  <c:v>13</c:v>
                </c:pt>
                <c:pt idx="166">
                  <c:v>13</c:v>
                </c:pt>
                <c:pt idx="167">
                  <c:v>13</c:v>
                </c:pt>
                <c:pt idx="168">
                  <c:v>13</c:v>
                </c:pt>
                <c:pt idx="169">
                  <c:v>13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13</c:v>
                </c:pt>
                <c:pt idx="174">
                  <c:v>13</c:v>
                </c:pt>
                <c:pt idx="175">
                  <c:v>13</c:v>
                </c:pt>
                <c:pt idx="176">
                  <c:v>13</c:v>
                </c:pt>
                <c:pt idx="177">
                  <c:v>14</c:v>
                </c:pt>
                <c:pt idx="178">
                  <c:v>14</c:v>
                </c:pt>
                <c:pt idx="179">
                  <c:v>14</c:v>
                </c:pt>
                <c:pt idx="180">
                  <c:v>14</c:v>
                </c:pt>
                <c:pt idx="181">
                  <c:v>14</c:v>
                </c:pt>
                <c:pt idx="182">
                  <c:v>14</c:v>
                </c:pt>
                <c:pt idx="183">
                  <c:v>14</c:v>
                </c:pt>
                <c:pt idx="184">
                  <c:v>14</c:v>
                </c:pt>
                <c:pt idx="185">
                  <c:v>14</c:v>
                </c:pt>
                <c:pt idx="186">
                  <c:v>14</c:v>
                </c:pt>
                <c:pt idx="187">
                  <c:v>14</c:v>
                </c:pt>
                <c:pt idx="188">
                  <c:v>14</c:v>
                </c:pt>
                <c:pt idx="189">
                  <c:v>14</c:v>
                </c:pt>
                <c:pt idx="190">
                  <c:v>14</c:v>
                </c:pt>
                <c:pt idx="191">
                  <c:v>14</c:v>
                </c:pt>
                <c:pt idx="192">
                  <c:v>14</c:v>
                </c:pt>
                <c:pt idx="193">
                  <c:v>15</c:v>
                </c:pt>
                <c:pt idx="194">
                  <c:v>15</c:v>
                </c:pt>
                <c:pt idx="195">
                  <c:v>15</c:v>
                </c:pt>
                <c:pt idx="196">
                  <c:v>15</c:v>
                </c:pt>
                <c:pt idx="197">
                  <c:v>15</c:v>
                </c:pt>
                <c:pt idx="198">
                  <c:v>15</c:v>
                </c:pt>
                <c:pt idx="199">
                  <c:v>15</c:v>
                </c:pt>
                <c:pt idx="200">
                  <c:v>15</c:v>
                </c:pt>
                <c:pt idx="201">
                  <c:v>15</c:v>
                </c:pt>
                <c:pt idx="202">
                  <c:v>15</c:v>
                </c:pt>
                <c:pt idx="203">
                  <c:v>15</c:v>
                </c:pt>
                <c:pt idx="204">
                  <c:v>15</c:v>
                </c:pt>
                <c:pt idx="205">
                  <c:v>15</c:v>
                </c:pt>
                <c:pt idx="206">
                  <c:v>15</c:v>
                </c:pt>
                <c:pt idx="207">
                  <c:v>15</c:v>
                </c:pt>
                <c:pt idx="208">
                  <c:v>15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17</c:v>
                </c:pt>
                <c:pt idx="226">
                  <c:v>17</c:v>
                </c:pt>
                <c:pt idx="227">
                  <c:v>17</c:v>
                </c:pt>
                <c:pt idx="228">
                  <c:v>17</c:v>
                </c:pt>
                <c:pt idx="229">
                  <c:v>17</c:v>
                </c:pt>
                <c:pt idx="230">
                  <c:v>17</c:v>
                </c:pt>
                <c:pt idx="231">
                  <c:v>17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17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17</c:v>
                </c:pt>
                <c:pt idx="240">
                  <c:v>17</c:v>
                </c:pt>
                <c:pt idx="241">
                  <c:v>18</c:v>
                </c:pt>
                <c:pt idx="242">
                  <c:v>18</c:v>
                </c:pt>
                <c:pt idx="243">
                  <c:v>18</c:v>
                </c:pt>
                <c:pt idx="244">
                  <c:v>18</c:v>
                </c:pt>
                <c:pt idx="245">
                  <c:v>18</c:v>
                </c:pt>
                <c:pt idx="246">
                  <c:v>18</c:v>
                </c:pt>
                <c:pt idx="247">
                  <c:v>18</c:v>
                </c:pt>
                <c:pt idx="248">
                  <c:v>18</c:v>
                </c:pt>
                <c:pt idx="249">
                  <c:v>18</c:v>
                </c:pt>
                <c:pt idx="250">
                  <c:v>18</c:v>
                </c:pt>
                <c:pt idx="251">
                  <c:v>18</c:v>
                </c:pt>
                <c:pt idx="252">
                  <c:v>18</c:v>
                </c:pt>
                <c:pt idx="253">
                  <c:v>18</c:v>
                </c:pt>
                <c:pt idx="254">
                  <c:v>18</c:v>
                </c:pt>
                <c:pt idx="255">
                  <c:v>18</c:v>
                </c:pt>
                <c:pt idx="256">
                  <c:v>18</c:v>
                </c:pt>
                <c:pt idx="257">
                  <c:v>19</c:v>
                </c:pt>
                <c:pt idx="258">
                  <c:v>19</c:v>
                </c:pt>
                <c:pt idx="259">
                  <c:v>19</c:v>
                </c:pt>
                <c:pt idx="260">
                  <c:v>19</c:v>
                </c:pt>
                <c:pt idx="261">
                  <c:v>19</c:v>
                </c:pt>
                <c:pt idx="262">
                  <c:v>19</c:v>
                </c:pt>
                <c:pt idx="263">
                  <c:v>19</c:v>
                </c:pt>
                <c:pt idx="264">
                  <c:v>19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19</c:v>
                </c:pt>
                <c:pt idx="269">
                  <c:v>19</c:v>
                </c:pt>
                <c:pt idx="270">
                  <c:v>19</c:v>
                </c:pt>
                <c:pt idx="271">
                  <c:v>19</c:v>
                </c:pt>
                <c:pt idx="272">
                  <c:v>19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21</c:v>
                </c:pt>
                <c:pt idx="290">
                  <c:v>21</c:v>
                </c:pt>
                <c:pt idx="291">
                  <c:v>21</c:v>
                </c:pt>
                <c:pt idx="292">
                  <c:v>21</c:v>
                </c:pt>
                <c:pt idx="293">
                  <c:v>21</c:v>
                </c:pt>
                <c:pt idx="294">
                  <c:v>21</c:v>
                </c:pt>
                <c:pt idx="295">
                  <c:v>21</c:v>
                </c:pt>
                <c:pt idx="296">
                  <c:v>21</c:v>
                </c:pt>
                <c:pt idx="297">
                  <c:v>21</c:v>
                </c:pt>
                <c:pt idx="298">
                  <c:v>21</c:v>
                </c:pt>
                <c:pt idx="299">
                  <c:v>21</c:v>
                </c:pt>
                <c:pt idx="300">
                  <c:v>21</c:v>
                </c:pt>
                <c:pt idx="301">
                  <c:v>21</c:v>
                </c:pt>
                <c:pt idx="302">
                  <c:v>21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22</c:v>
                </c:pt>
                <c:pt idx="310">
                  <c:v>22</c:v>
                </c:pt>
                <c:pt idx="311">
                  <c:v>22</c:v>
                </c:pt>
                <c:pt idx="312">
                  <c:v>22</c:v>
                </c:pt>
                <c:pt idx="313">
                  <c:v>22</c:v>
                </c:pt>
                <c:pt idx="314">
                  <c:v>22</c:v>
                </c:pt>
                <c:pt idx="315">
                  <c:v>22</c:v>
                </c:pt>
                <c:pt idx="316">
                  <c:v>22</c:v>
                </c:pt>
                <c:pt idx="317">
                  <c:v>22</c:v>
                </c:pt>
                <c:pt idx="318">
                  <c:v>22</c:v>
                </c:pt>
                <c:pt idx="319">
                  <c:v>22</c:v>
                </c:pt>
                <c:pt idx="320">
                  <c:v>22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5</c:v>
                </c:pt>
                <c:pt idx="361">
                  <c:v>5</c:v>
                </c:pt>
                <c:pt idx="362">
                  <c:v>5</c:v>
                </c:pt>
                <c:pt idx="363">
                  <c:v>5</c:v>
                </c:pt>
                <c:pt idx="364">
                  <c:v>5</c:v>
                </c:pt>
                <c:pt idx="365">
                  <c:v>5</c:v>
                </c:pt>
                <c:pt idx="366">
                  <c:v>5</c:v>
                </c:pt>
                <c:pt idx="367">
                  <c:v>5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6</c:v>
                </c:pt>
                <c:pt idx="372">
                  <c:v>6</c:v>
                </c:pt>
                <c:pt idx="373">
                  <c:v>6</c:v>
                </c:pt>
                <c:pt idx="374">
                  <c:v>6</c:v>
                </c:pt>
                <c:pt idx="375">
                  <c:v>6</c:v>
                </c:pt>
                <c:pt idx="376">
                  <c:v>6</c:v>
                </c:pt>
                <c:pt idx="377">
                  <c:v>6</c:v>
                </c:pt>
                <c:pt idx="378">
                  <c:v>6</c:v>
                </c:pt>
                <c:pt idx="379">
                  <c:v>6</c:v>
                </c:pt>
                <c:pt idx="380">
                  <c:v>6</c:v>
                </c:pt>
                <c:pt idx="381">
                  <c:v>6</c:v>
                </c:pt>
                <c:pt idx="382">
                  <c:v>6</c:v>
                </c:pt>
                <c:pt idx="383">
                  <c:v>6</c:v>
                </c:pt>
                <c:pt idx="384">
                  <c:v>6</c:v>
                </c:pt>
                <c:pt idx="385">
                  <c:v>7</c:v>
                </c:pt>
                <c:pt idx="386">
                  <c:v>7</c:v>
                </c:pt>
                <c:pt idx="387">
                  <c:v>7</c:v>
                </c:pt>
                <c:pt idx="388">
                  <c:v>7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8</c:v>
                </c:pt>
                <c:pt idx="407">
                  <c:v>8</c:v>
                </c:pt>
                <c:pt idx="408">
                  <c:v>8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8</c:v>
                </c:pt>
                <c:pt idx="416">
                  <c:v>8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10</c:v>
                </c:pt>
                <c:pt idx="435">
                  <c:v>10</c:v>
                </c:pt>
                <c:pt idx="436">
                  <c:v>10</c:v>
                </c:pt>
                <c:pt idx="437">
                  <c:v>10</c:v>
                </c:pt>
                <c:pt idx="438">
                  <c:v>10</c:v>
                </c:pt>
                <c:pt idx="439">
                  <c:v>10</c:v>
                </c:pt>
                <c:pt idx="440">
                  <c:v>10</c:v>
                </c:pt>
                <c:pt idx="441">
                  <c:v>10</c:v>
                </c:pt>
                <c:pt idx="442">
                  <c:v>10</c:v>
                </c:pt>
                <c:pt idx="443">
                  <c:v>10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11</c:v>
                </c:pt>
                <c:pt idx="450">
                  <c:v>11</c:v>
                </c:pt>
                <c:pt idx="451">
                  <c:v>11</c:v>
                </c:pt>
                <c:pt idx="452">
                  <c:v>11</c:v>
                </c:pt>
                <c:pt idx="453">
                  <c:v>11</c:v>
                </c:pt>
                <c:pt idx="454">
                  <c:v>11</c:v>
                </c:pt>
                <c:pt idx="455">
                  <c:v>11</c:v>
                </c:pt>
                <c:pt idx="456">
                  <c:v>11</c:v>
                </c:pt>
                <c:pt idx="457">
                  <c:v>11</c:v>
                </c:pt>
                <c:pt idx="458">
                  <c:v>11</c:v>
                </c:pt>
                <c:pt idx="459">
                  <c:v>11</c:v>
                </c:pt>
                <c:pt idx="460">
                  <c:v>11</c:v>
                </c:pt>
                <c:pt idx="461">
                  <c:v>11</c:v>
                </c:pt>
                <c:pt idx="462">
                  <c:v>11</c:v>
                </c:pt>
                <c:pt idx="463">
                  <c:v>11</c:v>
                </c:pt>
                <c:pt idx="464">
                  <c:v>11</c:v>
                </c:pt>
                <c:pt idx="465">
                  <c:v>12</c:v>
                </c:pt>
                <c:pt idx="466">
                  <c:v>12</c:v>
                </c:pt>
                <c:pt idx="467">
                  <c:v>12</c:v>
                </c:pt>
                <c:pt idx="468">
                  <c:v>12</c:v>
                </c:pt>
                <c:pt idx="469">
                  <c:v>12</c:v>
                </c:pt>
                <c:pt idx="470">
                  <c:v>12</c:v>
                </c:pt>
                <c:pt idx="471">
                  <c:v>12</c:v>
                </c:pt>
                <c:pt idx="472">
                  <c:v>12</c:v>
                </c:pt>
                <c:pt idx="473">
                  <c:v>12</c:v>
                </c:pt>
                <c:pt idx="474">
                  <c:v>12</c:v>
                </c:pt>
                <c:pt idx="475">
                  <c:v>12</c:v>
                </c:pt>
                <c:pt idx="476">
                  <c:v>12</c:v>
                </c:pt>
                <c:pt idx="477">
                  <c:v>12</c:v>
                </c:pt>
                <c:pt idx="478">
                  <c:v>12</c:v>
                </c:pt>
                <c:pt idx="479">
                  <c:v>12</c:v>
                </c:pt>
                <c:pt idx="480">
                  <c:v>12</c:v>
                </c:pt>
                <c:pt idx="481">
                  <c:v>13</c:v>
                </c:pt>
                <c:pt idx="482">
                  <c:v>13</c:v>
                </c:pt>
                <c:pt idx="483">
                  <c:v>13</c:v>
                </c:pt>
                <c:pt idx="484">
                  <c:v>13</c:v>
                </c:pt>
                <c:pt idx="485">
                  <c:v>13</c:v>
                </c:pt>
                <c:pt idx="486">
                  <c:v>13</c:v>
                </c:pt>
                <c:pt idx="487">
                  <c:v>13</c:v>
                </c:pt>
                <c:pt idx="488">
                  <c:v>13</c:v>
                </c:pt>
                <c:pt idx="489">
                  <c:v>13</c:v>
                </c:pt>
                <c:pt idx="490">
                  <c:v>13</c:v>
                </c:pt>
                <c:pt idx="491">
                  <c:v>13</c:v>
                </c:pt>
                <c:pt idx="492">
                  <c:v>13</c:v>
                </c:pt>
                <c:pt idx="493">
                  <c:v>13</c:v>
                </c:pt>
                <c:pt idx="494">
                  <c:v>13</c:v>
                </c:pt>
                <c:pt idx="495">
                  <c:v>13</c:v>
                </c:pt>
                <c:pt idx="496">
                  <c:v>13</c:v>
                </c:pt>
                <c:pt idx="497">
                  <c:v>14</c:v>
                </c:pt>
                <c:pt idx="498">
                  <c:v>14</c:v>
                </c:pt>
                <c:pt idx="499">
                  <c:v>14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14</c:v>
                </c:pt>
                <c:pt idx="508">
                  <c:v>14</c:v>
                </c:pt>
                <c:pt idx="509">
                  <c:v>14</c:v>
                </c:pt>
                <c:pt idx="510">
                  <c:v>14</c:v>
                </c:pt>
                <c:pt idx="511">
                  <c:v>14</c:v>
                </c:pt>
                <c:pt idx="512">
                  <c:v>14</c:v>
                </c:pt>
                <c:pt idx="513">
                  <c:v>15</c:v>
                </c:pt>
                <c:pt idx="514">
                  <c:v>15</c:v>
                </c:pt>
                <c:pt idx="515">
                  <c:v>15</c:v>
                </c:pt>
                <c:pt idx="516">
                  <c:v>15</c:v>
                </c:pt>
                <c:pt idx="517">
                  <c:v>15</c:v>
                </c:pt>
                <c:pt idx="518">
                  <c:v>15</c:v>
                </c:pt>
                <c:pt idx="519">
                  <c:v>15</c:v>
                </c:pt>
                <c:pt idx="520">
                  <c:v>15</c:v>
                </c:pt>
                <c:pt idx="521">
                  <c:v>15</c:v>
                </c:pt>
                <c:pt idx="522">
                  <c:v>15</c:v>
                </c:pt>
                <c:pt idx="523">
                  <c:v>15</c:v>
                </c:pt>
                <c:pt idx="524">
                  <c:v>15</c:v>
                </c:pt>
                <c:pt idx="525">
                  <c:v>15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16</c:v>
                </c:pt>
                <c:pt idx="530">
                  <c:v>16</c:v>
                </c:pt>
                <c:pt idx="531">
                  <c:v>16</c:v>
                </c:pt>
                <c:pt idx="532">
                  <c:v>16</c:v>
                </c:pt>
                <c:pt idx="533">
                  <c:v>16</c:v>
                </c:pt>
                <c:pt idx="534">
                  <c:v>16</c:v>
                </c:pt>
                <c:pt idx="535">
                  <c:v>16</c:v>
                </c:pt>
                <c:pt idx="536">
                  <c:v>16</c:v>
                </c:pt>
                <c:pt idx="537">
                  <c:v>16</c:v>
                </c:pt>
                <c:pt idx="538">
                  <c:v>16</c:v>
                </c:pt>
                <c:pt idx="539">
                  <c:v>16</c:v>
                </c:pt>
                <c:pt idx="540">
                  <c:v>16</c:v>
                </c:pt>
                <c:pt idx="541">
                  <c:v>16</c:v>
                </c:pt>
                <c:pt idx="542">
                  <c:v>16</c:v>
                </c:pt>
                <c:pt idx="543">
                  <c:v>16</c:v>
                </c:pt>
                <c:pt idx="544">
                  <c:v>16</c:v>
                </c:pt>
                <c:pt idx="545">
                  <c:v>17</c:v>
                </c:pt>
                <c:pt idx="546">
                  <c:v>17</c:v>
                </c:pt>
                <c:pt idx="547">
                  <c:v>17</c:v>
                </c:pt>
                <c:pt idx="548">
                  <c:v>17</c:v>
                </c:pt>
                <c:pt idx="549">
                  <c:v>17</c:v>
                </c:pt>
                <c:pt idx="550">
                  <c:v>17</c:v>
                </c:pt>
                <c:pt idx="551">
                  <c:v>17</c:v>
                </c:pt>
                <c:pt idx="552">
                  <c:v>17</c:v>
                </c:pt>
                <c:pt idx="553">
                  <c:v>17</c:v>
                </c:pt>
                <c:pt idx="554">
                  <c:v>17</c:v>
                </c:pt>
                <c:pt idx="555">
                  <c:v>17</c:v>
                </c:pt>
                <c:pt idx="556">
                  <c:v>17</c:v>
                </c:pt>
                <c:pt idx="557">
                  <c:v>17</c:v>
                </c:pt>
                <c:pt idx="558">
                  <c:v>17</c:v>
                </c:pt>
                <c:pt idx="559">
                  <c:v>17</c:v>
                </c:pt>
                <c:pt idx="560">
                  <c:v>17</c:v>
                </c:pt>
                <c:pt idx="561">
                  <c:v>18</c:v>
                </c:pt>
                <c:pt idx="562">
                  <c:v>18</c:v>
                </c:pt>
                <c:pt idx="563">
                  <c:v>18</c:v>
                </c:pt>
                <c:pt idx="564">
                  <c:v>18</c:v>
                </c:pt>
                <c:pt idx="565">
                  <c:v>18</c:v>
                </c:pt>
                <c:pt idx="566">
                  <c:v>18</c:v>
                </c:pt>
                <c:pt idx="567">
                  <c:v>18</c:v>
                </c:pt>
                <c:pt idx="568">
                  <c:v>18</c:v>
                </c:pt>
                <c:pt idx="569">
                  <c:v>18</c:v>
                </c:pt>
                <c:pt idx="570">
                  <c:v>18</c:v>
                </c:pt>
                <c:pt idx="571">
                  <c:v>18</c:v>
                </c:pt>
                <c:pt idx="572">
                  <c:v>18</c:v>
                </c:pt>
                <c:pt idx="573">
                  <c:v>18</c:v>
                </c:pt>
                <c:pt idx="574">
                  <c:v>18</c:v>
                </c:pt>
                <c:pt idx="575">
                  <c:v>18</c:v>
                </c:pt>
                <c:pt idx="576">
                  <c:v>18</c:v>
                </c:pt>
                <c:pt idx="577">
                  <c:v>19</c:v>
                </c:pt>
                <c:pt idx="578">
                  <c:v>19</c:v>
                </c:pt>
                <c:pt idx="579">
                  <c:v>19</c:v>
                </c:pt>
                <c:pt idx="580">
                  <c:v>19</c:v>
                </c:pt>
                <c:pt idx="581">
                  <c:v>19</c:v>
                </c:pt>
                <c:pt idx="582">
                  <c:v>19</c:v>
                </c:pt>
                <c:pt idx="583">
                  <c:v>19</c:v>
                </c:pt>
                <c:pt idx="584">
                  <c:v>19</c:v>
                </c:pt>
                <c:pt idx="585">
                  <c:v>19</c:v>
                </c:pt>
                <c:pt idx="586">
                  <c:v>19</c:v>
                </c:pt>
                <c:pt idx="587">
                  <c:v>19</c:v>
                </c:pt>
                <c:pt idx="588">
                  <c:v>19</c:v>
                </c:pt>
                <c:pt idx="589">
                  <c:v>19</c:v>
                </c:pt>
                <c:pt idx="590">
                  <c:v>19</c:v>
                </c:pt>
                <c:pt idx="591">
                  <c:v>19</c:v>
                </c:pt>
                <c:pt idx="592">
                  <c:v>19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21</c:v>
                </c:pt>
                <c:pt idx="610">
                  <c:v>21</c:v>
                </c:pt>
                <c:pt idx="611">
                  <c:v>21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21</c:v>
                </c:pt>
                <c:pt idx="616">
                  <c:v>21</c:v>
                </c:pt>
                <c:pt idx="617">
                  <c:v>21</c:v>
                </c:pt>
                <c:pt idx="618">
                  <c:v>21</c:v>
                </c:pt>
                <c:pt idx="619">
                  <c:v>21</c:v>
                </c:pt>
                <c:pt idx="620">
                  <c:v>21</c:v>
                </c:pt>
                <c:pt idx="621">
                  <c:v>21</c:v>
                </c:pt>
                <c:pt idx="622">
                  <c:v>21</c:v>
                </c:pt>
                <c:pt idx="623">
                  <c:v>21</c:v>
                </c:pt>
                <c:pt idx="624">
                  <c:v>21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22</c:v>
                </c:pt>
                <c:pt idx="629">
                  <c:v>22</c:v>
                </c:pt>
                <c:pt idx="630">
                  <c:v>22</c:v>
                </c:pt>
                <c:pt idx="631">
                  <c:v>22</c:v>
                </c:pt>
                <c:pt idx="632">
                  <c:v>22</c:v>
                </c:pt>
                <c:pt idx="633">
                  <c:v>22</c:v>
                </c:pt>
                <c:pt idx="634">
                  <c:v>22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3</c:v>
                </c:pt>
                <c:pt idx="642">
                  <c:v>3</c:v>
                </c:pt>
                <c:pt idx="643">
                  <c:v>3</c:v>
                </c:pt>
                <c:pt idx="644">
                  <c:v>3</c:v>
                </c:pt>
                <c:pt idx="645">
                  <c:v>3</c:v>
                </c:pt>
                <c:pt idx="646">
                  <c:v>3</c:v>
                </c:pt>
                <c:pt idx="647">
                  <c:v>3</c:v>
                </c:pt>
                <c:pt idx="648">
                  <c:v>3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3</c:v>
                </c:pt>
                <c:pt idx="653">
                  <c:v>3</c:v>
                </c:pt>
                <c:pt idx="654">
                  <c:v>3</c:v>
                </c:pt>
                <c:pt idx="655">
                  <c:v>3</c:v>
                </c:pt>
                <c:pt idx="656">
                  <c:v>3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4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5</c:v>
                </c:pt>
                <c:pt idx="674">
                  <c:v>5</c:v>
                </c:pt>
                <c:pt idx="675">
                  <c:v>5</c:v>
                </c:pt>
                <c:pt idx="676">
                  <c:v>5</c:v>
                </c:pt>
                <c:pt idx="677">
                  <c:v>5</c:v>
                </c:pt>
                <c:pt idx="678">
                  <c:v>5</c:v>
                </c:pt>
                <c:pt idx="679">
                  <c:v>5</c:v>
                </c:pt>
                <c:pt idx="680">
                  <c:v>5</c:v>
                </c:pt>
                <c:pt idx="681">
                  <c:v>5</c:v>
                </c:pt>
                <c:pt idx="682">
                  <c:v>5</c:v>
                </c:pt>
                <c:pt idx="683">
                  <c:v>5</c:v>
                </c:pt>
                <c:pt idx="684">
                  <c:v>5</c:v>
                </c:pt>
                <c:pt idx="685">
                  <c:v>5</c:v>
                </c:pt>
                <c:pt idx="686">
                  <c:v>5</c:v>
                </c:pt>
                <c:pt idx="687">
                  <c:v>5</c:v>
                </c:pt>
                <c:pt idx="688">
                  <c:v>5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7</c:v>
                </c:pt>
                <c:pt idx="706">
                  <c:v>7</c:v>
                </c:pt>
                <c:pt idx="707">
                  <c:v>7</c:v>
                </c:pt>
                <c:pt idx="708">
                  <c:v>7</c:v>
                </c:pt>
                <c:pt idx="709">
                  <c:v>7</c:v>
                </c:pt>
                <c:pt idx="710">
                  <c:v>7</c:v>
                </c:pt>
                <c:pt idx="711">
                  <c:v>7</c:v>
                </c:pt>
                <c:pt idx="712">
                  <c:v>7</c:v>
                </c:pt>
                <c:pt idx="713">
                  <c:v>7</c:v>
                </c:pt>
                <c:pt idx="714">
                  <c:v>7</c:v>
                </c:pt>
                <c:pt idx="715">
                  <c:v>7</c:v>
                </c:pt>
                <c:pt idx="716">
                  <c:v>7</c:v>
                </c:pt>
                <c:pt idx="717">
                  <c:v>7</c:v>
                </c:pt>
                <c:pt idx="718">
                  <c:v>7</c:v>
                </c:pt>
                <c:pt idx="719">
                  <c:v>7</c:v>
                </c:pt>
                <c:pt idx="720">
                  <c:v>7</c:v>
                </c:pt>
                <c:pt idx="721">
                  <c:v>8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9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9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9</c:v>
                </c:pt>
                <c:pt idx="749">
                  <c:v>9</c:v>
                </c:pt>
                <c:pt idx="750">
                  <c:v>9</c:v>
                </c:pt>
                <c:pt idx="751">
                  <c:v>9</c:v>
                </c:pt>
                <c:pt idx="752">
                  <c:v>9</c:v>
                </c:pt>
                <c:pt idx="753">
                  <c:v>10</c:v>
                </c:pt>
                <c:pt idx="754">
                  <c:v>10</c:v>
                </c:pt>
                <c:pt idx="755">
                  <c:v>10</c:v>
                </c:pt>
                <c:pt idx="756">
                  <c:v>10</c:v>
                </c:pt>
                <c:pt idx="757">
                  <c:v>10</c:v>
                </c:pt>
                <c:pt idx="758">
                  <c:v>10</c:v>
                </c:pt>
                <c:pt idx="759">
                  <c:v>10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10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11</c:v>
                </c:pt>
                <c:pt idx="770">
                  <c:v>11</c:v>
                </c:pt>
                <c:pt idx="771">
                  <c:v>11</c:v>
                </c:pt>
                <c:pt idx="772">
                  <c:v>11</c:v>
                </c:pt>
                <c:pt idx="773">
                  <c:v>11</c:v>
                </c:pt>
                <c:pt idx="774">
                  <c:v>11</c:v>
                </c:pt>
                <c:pt idx="775">
                  <c:v>11</c:v>
                </c:pt>
                <c:pt idx="776">
                  <c:v>11</c:v>
                </c:pt>
                <c:pt idx="777">
                  <c:v>11</c:v>
                </c:pt>
                <c:pt idx="778">
                  <c:v>11</c:v>
                </c:pt>
                <c:pt idx="779">
                  <c:v>11</c:v>
                </c:pt>
                <c:pt idx="780">
                  <c:v>11</c:v>
                </c:pt>
                <c:pt idx="781">
                  <c:v>11</c:v>
                </c:pt>
                <c:pt idx="782">
                  <c:v>11</c:v>
                </c:pt>
                <c:pt idx="783">
                  <c:v>11</c:v>
                </c:pt>
                <c:pt idx="784">
                  <c:v>11</c:v>
                </c:pt>
                <c:pt idx="785">
                  <c:v>12</c:v>
                </c:pt>
                <c:pt idx="786">
                  <c:v>12</c:v>
                </c:pt>
                <c:pt idx="787">
                  <c:v>12</c:v>
                </c:pt>
                <c:pt idx="788">
                  <c:v>12</c:v>
                </c:pt>
                <c:pt idx="789">
                  <c:v>12</c:v>
                </c:pt>
                <c:pt idx="790">
                  <c:v>12</c:v>
                </c:pt>
                <c:pt idx="791">
                  <c:v>12</c:v>
                </c:pt>
                <c:pt idx="792">
                  <c:v>12</c:v>
                </c:pt>
                <c:pt idx="793">
                  <c:v>12</c:v>
                </c:pt>
                <c:pt idx="794">
                  <c:v>12</c:v>
                </c:pt>
                <c:pt idx="795">
                  <c:v>12</c:v>
                </c:pt>
                <c:pt idx="796">
                  <c:v>12</c:v>
                </c:pt>
                <c:pt idx="797">
                  <c:v>12</c:v>
                </c:pt>
                <c:pt idx="798">
                  <c:v>12</c:v>
                </c:pt>
                <c:pt idx="799">
                  <c:v>12</c:v>
                </c:pt>
                <c:pt idx="800">
                  <c:v>12</c:v>
                </c:pt>
                <c:pt idx="801">
                  <c:v>13</c:v>
                </c:pt>
                <c:pt idx="802">
                  <c:v>13</c:v>
                </c:pt>
                <c:pt idx="803">
                  <c:v>13</c:v>
                </c:pt>
                <c:pt idx="804">
                  <c:v>13</c:v>
                </c:pt>
                <c:pt idx="805">
                  <c:v>13</c:v>
                </c:pt>
                <c:pt idx="806">
                  <c:v>13</c:v>
                </c:pt>
                <c:pt idx="807">
                  <c:v>13</c:v>
                </c:pt>
                <c:pt idx="808">
                  <c:v>13</c:v>
                </c:pt>
                <c:pt idx="809">
                  <c:v>13</c:v>
                </c:pt>
                <c:pt idx="810">
                  <c:v>13</c:v>
                </c:pt>
                <c:pt idx="811">
                  <c:v>13</c:v>
                </c:pt>
                <c:pt idx="812">
                  <c:v>13</c:v>
                </c:pt>
                <c:pt idx="813">
                  <c:v>13</c:v>
                </c:pt>
                <c:pt idx="814">
                  <c:v>13</c:v>
                </c:pt>
                <c:pt idx="815">
                  <c:v>13</c:v>
                </c:pt>
                <c:pt idx="816">
                  <c:v>13</c:v>
                </c:pt>
                <c:pt idx="817">
                  <c:v>14</c:v>
                </c:pt>
                <c:pt idx="818">
                  <c:v>14</c:v>
                </c:pt>
                <c:pt idx="819">
                  <c:v>14</c:v>
                </c:pt>
                <c:pt idx="820">
                  <c:v>14</c:v>
                </c:pt>
                <c:pt idx="821">
                  <c:v>14</c:v>
                </c:pt>
                <c:pt idx="822">
                  <c:v>14</c:v>
                </c:pt>
                <c:pt idx="823">
                  <c:v>14</c:v>
                </c:pt>
                <c:pt idx="824">
                  <c:v>14</c:v>
                </c:pt>
                <c:pt idx="825">
                  <c:v>14</c:v>
                </c:pt>
                <c:pt idx="826">
                  <c:v>14</c:v>
                </c:pt>
                <c:pt idx="827">
                  <c:v>14</c:v>
                </c:pt>
                <c:pt idx="828">
                  <c:v>14</c:v>
                </c:pt>
                <c:pt idx="829">
                  <c:v>14</c:v>
                </c:pt>
                <c:pt idx="830">
                  <c:v>14</c:v>
                </c:pt>
                <c:pt idx="831">
                  <c:v>14</c:v>
                </c:pt>
                <c:pt idx="832">
                  <c:v>14</c:v>
                </c:pt>
                <c:pt idx="833">
                  <c:v>15</c:v>
                </c:pt>
                <c:pt idx="834">
                  <c:v>15</c:v>
                </c:pt>
                <c:pt idx="835">
                  <c:v>15</c:v>
                </c:pt>
                <c:pt idx="836">
                  <c:v>15</c:v>
                </c:pt>
                <c:pt idx="837">
                  <c:v>15</c:v>
                </c:pt>
                <c:pt idx="838">
                  <c:v>15</c:v>
                </c:pt>
                <c:pt idx="839">
                  <c:v>15</c:v>
                </c:pt>
                <c:pt idx="840">
                  <c:v>15</c:v>
                </c:pt>
                <c:pt idx="841">
                  <c:v>15</c:v>
                </c:pt>
                <c:pt idx="842">
                  <c:v>15</c:v>
                </c:pt>
                <c:pt idx="843">
                  <c:v>15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15</c:v>
                </c:pt>
                <c:pt idx="849">
                  <c:v>16</c:v>
                </c:pt>
                <c:pt idx="850">
                  <c:v>16</c:v>
                </c:pt>
                <c:pt idx="851">
                  <c:v>16</c:v>
                </c:pt>
                <c:pt idx="852">
                  <c:v>16</c:v>
                </c:pt>
                <c:pt idx="853">
                  <c:v>16</c:v>
                </c:pt>
                <c:pt idx="854">
                  <c:v>16</c:v>
                </c:pt>
                <c:pt idx="855">
                  <c:v>16</c:v>
                </c:pt>
                <c:pt idx="856">
                  <c:v>16</c:v>
                </c:pt>
                <c:pt idx="857">
                  <c:v>16</c:v>
                </c:pt>
                <c:pt idx="858">
                  <c:v>16</c:v>
                </c:pt>
                <c:pt idx="859">
                  <c:v>16</c:v>
                </c:pt>
                <c:pt idx="860">
                  <c:v>16</c:v>
                </c:pt>
                <c:pt idx="861">
                  <c:v>16</c:v>
                </c:pt>
                <c:pt idx="862">
                  <c:v>16</c:v>
                </c:pt>
                <c:pt idx="863">
                  <c:v>16</c:v>
                </c:pt>
                <c:pt idx="864">
                  <c:v>16</c:v>
                </c:pt>
                <c:pt idx="865">
                  <c:v>17</c:v>
                </c:pt>
                <c:pt idx="866">
                  <c:v>17</c:v>
                </c:pt>
                <c:pt idx="867">
                  <c:v>17</c:v>
                </c:pt>
                <c:pt idx="868">
                  <c:v>17</c:v>
                </c:pt>
                <c:pt idx="869">
                  <c:v>17</c:v>
                </c:pt>
                <c:pt idx="870">
                  <c:v>17</c:v>
                </c:pt>
                <c:pt idx="871">
                  <c:v>17</c:v>
                </c:pt>
                <c:pt idx="872">
                  <c:v>17</c:v>
                </c:pt>
                <c:pt idx="873">
                  <c:v>17</c:v>
                </c:pt>
                <c:pt idx="874">
                  <c:v>17</c:v>
                </c:pt>
                <c:pt idx="875">
                  <c:v>17</c:v>
                </c:pt>
                <c:pt idx="876">
                  <c:v>17</c:v>
                </c:pt>
                <c:pt idx="877">
                  <c:v>17</c:v>
                </c:pt>
                <c:pt idx="878">
                  <c:v>17</c:v>
                </c:pt>
                <c:pt idx="879">
                  <c:v>17</c:v>
                </c:pt>
                <c:pt idx="880">
                  <c:v>17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19</c:v>
                </c:pt>
                <c:pt idx="898">
                  <c:v>19</c:v>
                </c:pt>
                <c:pt idx="899">
                  <c:v>19</c:v>
                </c:pt>
                <c:pt idx="900">
                  <c:v>19</c:v>
                </c:pt>
                <c:pt idx="901">
                  <c:v>19</c:v>
                </c:pt>
                <c:pt idx="902">
                  <c:v>19</c:v>
                </c:pt>
                <c:pt idx="903">
                  <c:v>19</c:v>
                </c:pt>
                <c:pt idx="904">
                  <c:v>19</c:v>
                </c:pt>
                <c:pt idx="905">
                  <c:v>19</c:v>
                </c:pt>
                <c:pt idx="906">
                  <c:v>19</c:v>
                </c:pt>
                <c:pt idx="907">
                  <c:v>19</c:v>
                </c:pt>
                <c:pt idx="908">
                  <c:v>19</c:v>
                </c:pt>
                <c:pt idx="909">
                  <c:v>19</c:v>
                </c:pt>
                <c:pt idx="910">
                  <c:v>19</c:v>
                </c:pt>
                <c:pt idx="911">
                  <c:v>19</c:v>
                </c:pt>
                <c:pt idx="912">
                  <c:v>19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21</c:v>
                </c:pt>
                <c:pt idx="930">
                  <c:v>21</c:v>
                </c:pt>
                <c:pt idx="931">
                  <c:v>21</c:v>
                </c:pt>
                <c:pt idx="932">
                  <c:v>21</c:v>
                </c:pt>
                <c:pt idx="933">
                  <c:v>21</c:v>
                </c:pt>
                <c:pt idx="934">
                  <c:v>21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22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22</c:v>
                </c:pt>
                <c:pt idx="951">
                  <c:v>22</c:v>
                </c:pt>
                <c:pt idx="952">
                  <c:v>22</c:v>
                </c:pt>
                <c:pt idx="953">
                  <c:v>22</c:v>
                </c:pt>
                <c:pt idx="954">
                  <c:v>22</c:v>
                </c:pt>
                <c:pt idx="955">
                  <c:v>22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22</c:v>
                </c:pt>
                <c:pt idx="960">
                  <c:v>22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3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5</c:v>
                </c:pt>
                <c:pt idx="994">
                  <c:v>5</c:v>
                </c:pt>
                <c:pt idx="995">
                  <c:v>5</c:v>
                </c:pt>
                <c:pt idx="996">
                  <c:v>5</c:v>
                </c:pt>
                <c:pt idx="997">
                  <c:v>5</c:v>
                </c:pt>
                <c:pt idx="998">
                  <c:v>5</c:v>
                </c:pt>
                <c:pt idx="999">
                  <c:v>5</c:v>
                </c:pt>
                <c:pt idx="1000">
                  <c:v>5</c:v>
                </c:pt>
                <c:pt idx="1001">
                  <c:v>5</c:v>
                </c:pt>
                <c:pt idx="1002">
                  <c:v>5</c:v>
                </c:pt>
                <c:pt idx="1003">
                  <c:v>5</c:v>
                </c:pt>
                <c:pt idx="1004">
                  <c:v>5</c:v>
                </c:pt>
                <c:pt idx="1005">
                  <c:v>5</c:v>
                </c:pt>
                <c:pt idx="1006">
                  <c:v>5</c:v>
                </c:pt>
                <c:pt idx="1007">
                  <c:v>5</c:v>
                </c:pt>
                <c:pt idx="1008">
                  <c:v>5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6</c:v>
                </c:pt>
                <c:pt idx="1024">
                  <c:v>6</c:v>
                </c:pt>
                <c:pt idx="1025">
                  <c:v>7</c:v>
                </c:pt>
                <c:pt idx="1026">
                  <c:v>7</c:v>
                </c:pt>
                <c:pt idx="1027">
                  <c:v>7</c:v>
                </c:pt>
                <c:pt idx="1028">
                  <c:v>7</c:v>
                </c:pt>
                <c:pt idx="1029">
                  <c:v>7</c:v>
                </c:pt>
                <c:pt idx="1030">
                  <c:v>7</c:v>
                </c:pt>
                <c:pt idx="1031">
                  <c:v>7</c:v>
                </c:pt>
                <c:pt idx="1032">
                  <c:v>7</c:v>
                </c:pt>
                <c:pt idx="1033">
                  <c:v>7</c:v>
                </c:pt>
                <c:pt idx="1034">
                  <c:v>7</c:v>
                </c:pt>
                <c:pt idx="1035">
                  <c:v>7</c:v>
                </c:pt>
                <c:pt idx="1036">
                  <c:v>7</c:v>
                </c:pt>
                <c:pt idx="1037">
                  <c:v>7</c:v>
                </c:pt>
                <c:pt idx="1038">
                  <c:v>7</c:v>
                </c:pt>
                <c:pt idx="1039">
                  <c:v>7</c:v>
                </c:pt>
                <c:pt idx="1040">
                  <c:v>7</c:v>
                </c:pt>
                <c:pt idx="1041">
                  <c:v>8</c:v>
                </c:pt>
                <c:pt idx="1042">
                  <c:v>8</c:v>
                </c:pt>
                <c:pt idx="1043">
                  <c:v>8</c:v>
                </c:pt>
                <c:pt idx="1044">
                  <c:v>8</c:v>
                </c:pt>
                <c:pt idx="1045">
                  <c:v>8</c:v>
                </c:pt>
                <c:pt idx="1046">
                  <c:v>8</c:v>
                </c:pt>
                <c:pt idx="1047">
                  <c:v>8</c:v>
                </c:pt>
                <c:pt idx="1048">
                  <c:v>8</c:v>
                </c:pt>
                <c:pt idx="1049">
                  <c:v>8</c:v>
                </c:pt>
                <c:pt idx="1050">
                  <c:v>8</c:v>
                </c:pt>
                <c:pt idx="1051">
                  <c:v>8</c:v>
                </c:pt>
                <c:pt idx="1052">
                  <c:v>8</c:v>
                </c:pt>
                <c:pt idx="1053">
                  <c:v>8</c:v>
                </c:pt>
                <c:pt idx="1054">
                  <c:v>8</c:v>
                </c:pt>
                <c:pt idx="1055">
                  <c:v>8</c:v>
                </c:pt>
                <c:pt idx="1056">
                  <c:v>8</c:v>
                </c:pt>
                <c:pt idx="1057">
                  <c:v>9</c:v>
                </c:pt>
                <c:pt idx="1058">
                  <c:v>9</c:v>
                </c:pt>
                <c:pt idx="1059">
                  <c:v>9</c:v>
                </c:pt>
                <c:pt idx="1060">
                  <c:v>9</c:v>
                </c:pt>
                <c:pt idx="1061">
                  <c:v>9</c:v>
                </c:pt>
                <c:pt idx="1062">
                  <c:v>9</c:v>
                </c:pt>
                <c:pt idx="1063">
                  <c:v>9</c:v>
                </c:pt>
                <c:pt idx="1064">
                  <c:v>9</c:v>
                </c:pt>
                <c:pt idx="1065">
                  <c:v>9</c:v>
                </c:pt>
                <c:pt idx="1066">
                  <c:v>9</c:v>
                </c:pt>
                <c:pt idx="1067">
                  <c:v>9</c:v>
                </c:pt>
                <c:pt idx="1068">
                  <c:v>9</c:v>
                </c:pt>
                <c:pt idx="1069">
                  <c:v>9</c:v>
                </c:pt>
                <c:pt idx="1070">
                  <c:v>9</c:v>
                </c:pt>
                <c:pt idx="1071">
                  <c:v>9</c:v>
                </c:pt>
                <c:pt idx="1072">
                  <c:v>9</c:v>
                </c:pt>
                <c:pt idx="1073">
                  <c:v>10</c:v>
                </c:pt>
                <c:pt idx="1074">
                  <c:v>10</c:v>
                </c:pt>
                <c:pt idx="1075">
                  <c:v>10</c:v>
                </c:pt>
                <c:pt idx="1076">
                  <c:v>10</c:v>
                </c:pt>
                <c:pt idx="1077">
                  <c:v>10</c:v>
                </c:pt>
                <c:pt idx="1078">
                  <c:v>10</c:v>
                </c:pt>
                <c:pt idx="1079">
                  <c:v>10</c:v>
                </c:pt>
                <c:pt idx="1080">
                  <c:v>10</c:v>
                </c:pt>
                <c:pt idx="1081">
                  <c:v>10</c:v>
                </c:pt>
                <c:pt idx="1082">
                  <c:v>10</c:v>
                </c:pt>
                <c:pt idx="1083">
                  <c:v>10</c:v>
                </c:pt>
                <c:pt idx="1084">
                  <c:v>10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11</c:v>
                </c:pt>
                <c:pt idx="1091">
                  <c:v>11</c:v>
                </c:pt>
                <c:pt idx="1092">
                  <c:v>11</c:v>
                </c:pt>
                <c:pt idx="1093">
                  <c:v>11</c:v>
                </c:pt>
                <c:pt idx="1094">
                  <c:v>11</c:v>
                </c:pt>
                <c:pt idx="1095">
                  <c:v>11</c:v>
                </c:pt>
                <c:pt idx="1096">
                  <c:v>11</c:v>
                </c:pt>
                <c:pt idx="1097">
                  <c:v>11</c:v>
                </c:pt>
                <c:pt idx="1098">
                  <c:v>11</c:v>
                </c:pt>
                <c:pt idx="1099">
                  <c:v>11</c:v>
                </c:pt>
                <c:pt idx="1100">
                  <c:v>11</c:v>
                </c:pt>
                <c:pt idx="1101">
                  <c:v>11</c:v>
                </c:pt>
                <c:pt idx="1102">
                  <c:v>11</c:v>
                </c:pt>
                <c:pt idx="1103">
                  <c:v>11</c:v>
                </c:pt>
                <c:pt idx="1104">
                  <c:v>11</c:v>
                </c:pt>
                <c:pt idx="1105">
                  <c:v>12</c:v>
                </c:pt>
                <c:pt idx="1106">
                  <c:v>12</c:v>
                </c:pt>
                <c:pt idx="1107">
                  <c:v>12</c:v>
                </c:pt>
                <c:pt idx="1108">
                  <c:v>12</c:v>
                </c:pt>
                <c:pt idx="1109">
                  <c:v>12</c:v>
                </c:pt>
                <c:pt idx="1110">
                  <c:v>12</c:v>
                </c:pt>
                <c:pt idx="1111">
                  <c:v>12</c:v>
                </c:pt>
                <c:pt idx="1112">
                  <c:v>12</c:v>
                </c:pt>
                <c:pt idx="1113">
                  <c:v>12</c:v>
                </c:pt>
                <c:pt idx="1114">
                  <c:v>12</c:v>
                </c:pt>
                <c:pt idx="1115">
                  <c:v>12</c:v>
                </c:pt>
                <c:pt idx="1116">
                  <c:v>12</c:v>
                </c:pt>
                <c:pt idx="1117">
                  <c:v>12</c:v>
                </c:pt>
                <c:pt idx="1118">
                  <c:v>12</c:v>
                </c:pt>
                <c:pt idx="1119">
                  <c:v>12</c:v>
                </c:pt>
                <c:pt idx="1120">
                  <c:v>12</c:v>
                </c:pt>
                <c:pt idx="1121">
                  <c:v>13</c:v>
                </c:pt>
                <c:pt idx="1122">
                  <c:v>13</c:v>
                </c:pt>
                <c:pt idx="1123">
                  <c:v>13</c:v>
                </c:pt>
                <c:pt idx="1124">
                  <c:v>13</c:v>
                </c:pt>
                <c:pt idx="1125">
                  <c:v>13</c:v>
                </c:pt>
                <c:pt idx="1126">
                  <c:v>13</c:v>
                </c:pt>
                <c:pt idx="1127">
                  <c:v>13</c:v>
                </c:pt>
                <c:pt idx="1128">
                  <c:v>13</c:v>
                </c:pt>
                <c:pt idx="1129">
                  <c:v>13</c:v>
                </c:pt>
                <c:pt idx="1130">
                  <c:v>13</c:v>
                </c:pt>
                <c:pt idx="1131">
                  <c:v>13</c:v>
                </c:pt>
                <c:pt idx="1132">
                  <c:v>13</c:v>
                </c:pt>
                <c:pt idx="1133">
                  <c:v>13</c:v>
                </c:pt>
                <c:pt idx="1134">
                  <c:v>13</c:v>
                </c:pt>
                <c:pt idx="1135">
                  <c:v>13</c:v>
                </c:pt>
                <c:pt idx="1136">
                  <c:v>13</c:v>
                </c:pt>
                <c:pt idx="1137">
                  <c:v>14</c:v>
                </c:pt>
                <c:pt idx="1138">
                  <c:v>14</c:v>
                </c:pt>
                <c:pt idx="1139">
                  <c:v>14</c:v>
                </c:pt>
                <c:pt idx="1140">
                  <c:v>14</c:v>
                </c:pt>
                <c:pt idx="1141">
                  <c:v>14</c:v>
                </c:pt>
                <c:pt idx="1142">
                  <c:v>14</c:v>
                </c:pt>
                <c:pt idx="1143">
                  <c:v>14</c:v>
                </c:pt>
                <c:pt idx="1144">
                  <c:v>14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14</c:v>
                </c:pt>
                <c:pt idx="1149">
                  <c:v>14</c:v>
                </c:pt>
                <c:pt idx="1150">
                  <c:v>14</c:v>
                </c:pt>
                <c:pt idx="1151">
                  <c:v>14</c:v>
                </c:pt>
                <c:pt idx="1152">
                  <c:v>14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16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16</c:v>
                </c:pt>
                <c:pt idx="1183">
                  <c:v>16</c:v>
                </c:pt>
                <c:pt idx="1184">
                  <c:v>16</c:v>
                </c:pt>
                <c:pt idx="1185">
                  <c:v>17</c:v>
                </c:pt>
                <c:pt idx="1186">
                  <c:v>17</c:v>
                </c:pt>
                <c:pt idx="1187">
                  <c:v>17</c:v>
                </c:pt>
                <c:pt idx="1188">
                  <c:v>17</c:v>
                </c:pt>
                <c:pt idx="1189">
                  <c:v>17</c:v>
                </c:pt>
                <c:pt idx="1190">
                  <c:v>17</c:v>
                </c:pt>
                <c:pt idx="1191">
                  <c:v>17</c:v>
                </c:pt>
                <c:pt idx="1192">
                  <c:v>17</c:v>
                </c:pt>
                <c:pt idx="1193">
                  <c:v>17</c:v>
                </c:pt>
                <c:pt idx="1194">
                  <c:v>17</c:v>
                </c:pt>
                <c:pt idx="1195">
                  <c:v>17</c:v>
                </c:pt>
                <c:pt idx="1196">
                  <c:v>17</c:v>
                </c:pt>
                <c:pt idx="1197">
                  <c:v>17</c:v>
                </c:pt>
                <c:pt idx="1198">
                  <c:v>17</c:v>
                </c:pt>
                <c:pt idx="1199">
                  <c:v>17</c:v>
                </c:pt>
                <c:pt idx="1200">
                  <c:v>17</c:v>
                </c:pt>
                <c:pt idx="1201">
                  <c:v>18</c:v>
                </c:pt>
                <c:pt idx="1202">
                  <c:v>18</c:v>
                </c:pt>
                <c:pt idx="1203">
                  <c:v>18</c:v>
                </c:pt>
                <c:pt idx="1204">
                  <c:v>18</c:v>
                </c:pt>
                <c:pt idx="1205">
                  <c:v>18</c:v>
                </c:pt>
                <c:pt idx="1206">
                  <c:v>18</c:v>
                </c:pt>
                <c:pt idx="1207">
                  <c:v>18</c:v>
                </c:pt>
                <c:pt idx="1208">
                  <c:v>18</c:v>
                </c:pt>
                <c:pt idx="1209">
                  <c:v>18</c:v>
                </c:pt>
                <c:pt idx="1210">
                  <c:v>18</c:v>
                </c:pt>
                <c:pt idx="1211">
                  <c:v>18</c:v>
                </c:pt>
                <c:pt idx="1212">
                  <c:v>18</c:v>
                </c:pt>
                <c:pt idx="1213">
                  <c:v>18</c:v>
                </c:pt>
                <c:pt idx="1214">
                  <c:v>18</c:v>
                </c:pt>
                <c:pt idx="1215">
                  <c:v>18</c:v>
                </c:pt>
                <c:pt idx="1216">
                  <c:v>18</c:v>
                </c:pt>
                <c:pt idx="1217">
                  <c:v>19</c:v>
                </c:pt>
                <c:pt idx="1218">
                  <c:v>19</c:v>
                </c:pt>
                <c:pt idx="1219">
                  <c:v>19</c:v>
                </c:pt>
                <c:pt idx="1220">
                  <c:v>19</c:v>
                </c:pt>
                <c:pt idx="1221">
                  <c:v>19</c:v>
                </c:pt>
                <c:pt idx="1222">
                  <c:v>19</c:v>
                </c:pt>
                <c:pt idx="1223">
                  <c:v>19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20</c:v>
                </c:pt>
                <c:pt idx="1234">
                  <c:v>20</c:v>
                </c:pt>
                <c:pt idx="1235">
                  <c:v>20</c:v>
                </c:pt>
                <c:pt idx="1236">
                  <c:v>20</c:v>
                </c:pt>
                <c:pt idx="1237">
                  <c:v>20</c:v>
                </c:pt>
                <c:pt idx="1238">
                  <c:v>20</c:v>
                </c:pt>
                <c:pt idx="1239">
                  <c:v>20</c:v>
                </c:pt>
                <c:pt idx="1240">
                  <c:v>20</c:v>
                </c:pt>
                <c:pt idx="1241">
                  <c:v>20</c:v>
                </c:pt>
                <c:pt idx="1242">
                  <c:v>20</c:v>
                </c:pt>
                <c:pt idx="1243">
                  <c:v>20</c:v>
                </c:pt>
                <c:pt idx="1244">
                  <c:v>20</c:v>
                </c:pt>
                <c:pt idx="1245">
                  <c:v>20</c:v>
                </c:pt>
                <c:pt idx="1246">
                  <c:v>20</c:v>
                </c:pt>
                <c:pt idx="1247">
                  <c:v>20</c:v>
                </c:pt>
                <c:pt idx="1248">
                  <c:v>20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21</c:v>
                </c:pt>
                <c:pt idx="1258">
                  <c:v>21</c:v>
                </c:pt>
                <c:pt idx="1259">
                  <c:v>21</c:v>
                </c:pt>
                <c:pt idx="1260">
                  <c:v>21</c:v>
                </c:pt>
                <c:pt idx="1261">
                  <c:v>21</c:v>
                </c:pt>
                <c:pt idx="1262">
                  <c:v>21</c:v>
                </c:pt>
                <c:pt idx="1263">
                  <c:v>21</c:v>
                </c:pt>
                <c:pt idx="1264">
                  <c:v>21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22</c:v>
                </c:pt>
                <c:pt idx="1269">
                  <c:v>22</c:v>
                </c:pt>
                <c:pt idx="1270">
                  <c:v>22</c:v>
                </c:pt>
                <c:pt idx="1271">
                  <c:v>22</c:v>
                </c:pt>
                <c:pt idx="1272">
                  <c:v>22</c:v>
                </c:pt>
                <c:pt idx="1273">
                  <c:v>22</c:v>
                </c:pt>
                <c:pt idx="1274">
                  <c:v>22</c:v>
                </c:pt>
                <c:pt idx="1275">
                  <c:v>22</c:v>
                </c:pt>
                <c:pt idx="1276">
                  <c:v>22</c:v>
                </c:pt>
                <c:pt idx="1277">
                  <c:v>22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4</c:v>
                </c:pt>
                <c:pt idx="1305">
                  <c:v>4</c:v>
                </c:pt>
                <c:pt idx="1306">
                  <c:v>4</c:v>
                </c:pt>
                <c:pt idx="1307">
                  <c:v>4</c:v>
                </c:pt>
                <c:pt idx="1308">
                  <c:v>4</c:v>
                </c:pt>
                <c:pt idx="1309">
                  <c:v>4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5</c:v>
                </c:pt>
                <c:pt idx="1314">
                  <c:v>5</c:v>
                </c:pt>
                <c:pt idx="1315">
                  <c:v>5</c:v>
                </c:pt>
                <c:pt idx="1316">
                  <c:v>5</c:v>
                </c:pt>
                <c:pt idx="1317">
                  <c:v>5</c:v>
                </c:pt>
                <c:pt idx="1318">
                  <c:v>5</c:v>
                </c:pt>
                <c:pt idx="1319">
                  <c:v>5</c:v>
                </c:pt>
                <c:pt idx="1320">
                  <c:v>5</c:v>
                </c:pt>
                <c:pt idx="1321">
                  <c:v>5</c:v>
                </c:pt>
                <c:pt idx="1322">
                  <c:v>5</c:v>
                </c:pt>
                <c:pt idx="1323">
                  <c:v>5</c:v>
                </c:pt>
                <c:pt idx="1324">
                  <c:v>5</c:v>
                </c:pt>
                <c:pt idx="1325">
                  <c:v>5</c:v>
                </c:pt>
                <c:pt idx="1326">
                  <c:v>5</c:v>
                </c:pt>
                <c:pt idx="1327">
                  <c:v>5</c:v>
                </c:pt>
                <c:pt idx="1328">
                  <c:v>5</c:v>
                </c:pt>
                <c:pt idx="1329">
                  <c:v>6</c:v>
                </c:pt>
                <c:pt idx="1330">
                  <c:v>6</c:v>
                </c:pt>
                <c:pt idx="1331">
                  <c:v>6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7</c:v>
                </c:pt>
                <c:pt idx="1346">
                  <c:v>7</c:v>
                </c:pt>
                <c:pt idx="1347">
                  <c:v>7</c:v>
                </c:pt>
                <c:pt idx="1348">
                  <c:v>7</c:v>
                </c:pt>
                <c:pt idx="1349">
                  <c:v>7</c:v>
                </c:pt>
                <c:pt idx="1350">
                  <c:v>7</c:v>
                </c:pt>
                <c:pt idx="1351">
                  <c:v>7</c:v>
                </c:pt>
                <c:pt idx="1352">
                  <c:v>7</c:v>
                </c:pt>
                <c:pt idx="1353">
                  <c:v>7</c:v>
                </c:pt>
                <c:pt idx="1354">
                  <c:v>7</c:v>
                </c:pt>
                <c:pt idx="1355">
                  <c:v>7</c:v>
                </c:pt>
                <c:pt idx="1356">
                  <c:v>7</c:v>
                </c:pt>
                <c:pt idx="1357">
                  <c:v>7</c:v>
                </c:pt>
                <c:pt idx="1358">
                  <c:v>7</c:v>
                </c:pt>
                <c:pt idx="1359">
                  <c:v>7</c:v>
                </c:pt>
                <c:pt idx="1360">
                  <c:v>7</c:v>
                </c:pt>
                <c:pt idx="1361">
                  <c:v>8</c:v>
                </c:pt>
                <c:pt idx="1362">
                  <c:v>8</c:v>
                </c:pt>
                <c:pt idx="1363">
                  <c:v>8</c:v>
                </c:pt>
                <c:pt idx="1364">
                  <c:v>8</c:v>
                </c:pt>
                <c:pt idx="1365">
                  <c:v>8</c:v>
                </c:pt>
                <c:pt idx="1366">
                  <c:v>8</c:v>
                </c:pt>
                <c:pt idx="1367">
                  <c:v>8</c:v>
                </c:pt>
                <c:pt idx="1368">
                  <c:v>8</c:v>
                </c:pt>
                <c:pt idx="1369">
                  <c:v>8</c:v>
                </c:pt>
                <c:pt idx="1370">
                  <c:v>8</c:v>
                </c:pt>
                <c:pt idx="1371">
                  <c:v>8</c:v>
                </c:pt>
                <c:pt idx="1372">
                  <c:v>8</c:v>
                </c:pt>
                <c:pt idx="1373">
                  <c:v>8</c:v>
                </c:pt>
                <c:pt idx="1374">
                  <c:v>8</c:v>
                </c:pt>
                <c:pt idx="1375">
                  <c:v>8</c:v>
                </c:pt>
                <c:pt idx="1376">
                  <c:v>8</c:v>
                </c:pt>
                <c:pt idx="1377">
                  <c:v>9</c:v>
                </c:pt>
                <c:pt idx="1378">
                  <c:v>9</c:v>
                </c:pt>
                <c:pt idx="1379">
                  <c:v>9</c:v>
                </c:pt>
                <c:pt idx="1380">
                  <c:v>9</c:v>
                </c:pt>
                <c:pt idx="1381">
                  <c:v>9</c:v>
                </c:pt>
                <c:pt idx="1382">
                  <c:v>9</c:v>
                </c:pt>
                <c:pt idx="1383">
                  <c:v>9</c:v>
                </c:pt>
                <c:pt idx="1384">
                  <c:v>9</c:v>
                </c:pt>
                <c:pt idx="1385">
                  <c:v>9</c:v>
                </c:pt>
                <c:pt idx="1386">
                  <c:v>9</c:v>
                </c:pt>
                <c:pt idx="1387">
                  <c:v>9</c:v>
                </c:pt>
                <c:pt idx="1388">
                  <c:v>9</c:v>
                </c:pt>
                <c:pt idx="1389">
                  <c:v>9</c:v>
                </c:pt>
                <c:pt idx="1390">
                  <c:v>9</c:v>
                </c:pt>
                <c:pt idx="1391">
                  <c:v>9</c:v>
                </c:pt>
                <c:pt idx="1392">
                  <c:v>9</c:v>
                </c:pt>
                <c:pt idx="1393">
                  <c:v>10</c:v>
                </c:pt>
                <c:pt idx="1394">
                  <c:v>10</c:v>
                </c:pt>
                <c:pt idx="1395">
                  <c:v>10</c:v>
                </c:pt>
                <c:pt idx="1396">
                  <c:v>10</c:v>
                </c:pt>
                <c:pt idx="1397">
                  <c:v>10</c:v>
                </c:pt>
                <c:pt idx="1398">
                  <c:v>10</c:v>
                </c:pt>
                <c:pt idx="1399">
                  <c:v>10</c:v>
                </c:pt>
                <c:pt idx="1400">
                  <c:v>10</c:v>
                </c:pt>
                <c:pt idx="1401">
                  <c:v>10</c:v>
                </c:pt>
                <c:pt idx="1402">
                  <c:v>10</c:v>
                </c:pt>
                <c:pt idx="1403">
                  <c:v>10</c:v>
                </c:pt>
                <c:pt idx="1404">
                  <c:v>10</c:v>
                </c:pt>
                <c:pt idx="1405">
                  <c:v>10</c:v>
                </c:pt>
                <c:pt idx="1406">
                  <c:v>10</c:v>
                </c:pt>
                <c:pt idx="1407">
                  <c:v>10</c:v>
                </c:pt>
                <c:pt idx="1408">
                  <c:v>10</c:v>
                </c:pt>
                <c:pt idx="1409">
                  <c:v>11</c:v>
                </c:pt>
                <c:pt idx="1410">
                  <c:v>11</c:v>
                </c:pt>
                <c:pt idx="1411">
                  <c:v>11</c:v>
                </c:pt>
                <c:pt idx="1412">
                  <c:v>11</c:v>
                </c:pt>
                <c:pt idx="1413">
                  <c:v>11</c:v>
                </c:pt>
                <c:pt idx="1414">
                  <c:v>11</c:v>
                </c:pt>
                <c:pt idx="1415">
                  <c:v>11</c:v>
                </c:pt>
                <c:pt idx="1416">
                  <c:v>11</c:v>
                </c:pt>
                <c:pt idx="1417">
                  <c:v>11</c:v>
                </c:pt>
                <c:pt idx="1418">
                  <c:v>11</c:v>
                </c:pt>
                <c:pt idx="1419">
                  <c:v>11</c:v>
                </c:pt>
                <c:pt idx="1420">
                  <c:v>11</c:v>
                </c:pt>
                <c:pt idx="1421">
                  <c:v>11</c:v>
                </c:pt>
                <c:pt idx="1422">
                  <c:v>11</c:v>
                </c:pt>
                <c:pt idx="1423">
                  <c:v>11</c:v>
                </c:pt>
                <c:pt idx="1424">
                  <c:v>11</c:v>
                </c:pt>
                <c:pt idx="1425">
                  <c:v>12</c:v>
                </c:pt>
                <c:pt idx="1426">
                  <c:v>12</c:v>
                </c:pt>
                <c:pt idx="1427">
                  <c:v>12</c:v>
                </c:pt>
                <c:pt idx="1428">
                  <c:v>12</c:v>
                </c:pt>
                <c:pt idx="1429">
                  <c:v>12</c:v>
                </c:pt>
                <c:pt idx="1430">
                  <c:v>12</c:v>
                </c:pt>
                <c:pt idx="1431">
                  <c:v>12</c:v>
                </c:pt>
                <c:pt idx="1432">
                  <c:v>12</c:v>
                </c:pt>
                <c:pt idx="1433">
                  <c:v>12</c:v>
                </c:pt>
                <c:pt idx="1434">
                  <c:v>12</c:v>
                </c:pt>
                <c:pt idx="1435">
                  <c:v>12</c:v>
                </c:pt>
                <c:pt idx="1436">
                  <c:v>12</c:v>
                </c:pt>
                <c:pt idx="1437">
                  <c:v>12</c:v>
                </c:pt>
                <c:pt idx="1438">
                  <c:v>12</c:v>
                </c:pt>
                <c:pt idx="1439">
                  <c:v>12</c:v>
                </c:pt>
                <c:pt idx="1440">
                  <c:v>12</c:v>
                </c:pt>
                <c:pt idx="1441">
                  <c:v>13</c:v>
                </c:pt>
                <c:pt idx="1442">
                  <c:v>13</c:v>
                </c:pt>
                <c:pt idx="1443">
                  <c:v>13</c:v>
                </c:pt>
                <c:pt idx="1444">
                  <c:v>13</c:v>
                </c:pt>
                <c:pt idx="1445">
                  <c:v>13</c:v>
                </c:pt>
                <c:pt idx="1446">
                  <c:v>13</c:v>
                </c:pt>
                <c:pt idx="1447">
                  <c:v>13</c:v>
                </c:pt>
                <c:pt idx="1448">
                  <c:v>13</c:v>
                </c:pt>
                <c:pt idx="1449">
                  <c:v>13</c:v>
                </c:pt>
                <c:pt idx="1450">
                  <c:v>13</c:v>
                </c:pt>
                <c:pt idx="1451">
                  <c:v>13</c:v>
                </c:pt>
                <c:pt idx="1452">
                  <c:v>13</c:v>
                </c:pt>
                <c:pt idx="1453">
                  <c:v>13</c:v>
                </c:pt>
                <c:pt idx="1454">
                  <c:v>13</c:v>
                </c:pt>
                <c:pt idx="1455">
                  <c:v>13</c:v>
                </c:pt>
                <c:pt idx="1456">
                  <c:v>13</c:v>
                </c:pt>
                <c:pt idx="1457">
                  <c:v>14</c:v>
                </c:pt>
                <c:pt idx="1458">
                  <c:v>14</c:v>
                </c:pt>
                <c:pt idx="1459">
                  <c:v>14</c:v>
                </c:pt>
                <c:pt idx="1460">
                  <c:v>14</c:v>
                </c:pt>
                <c:pt idx="1461">
                  <c:v>14</c:v>
                </c:pt>
                <c:pt idx="1462">
                  <c:v>14</c:v>
                </c:pt>
                <c:pt idx="1463">
                  <c:v>14</c:v>
                </c:pt>
                <c:pt idx="1464">
                  <c:v>14</c:v>
                </c:pt>
                <c:pt idx="1465">
                  <c:v>14</c:v>
                </c:pt>
                <c:pt idx="1466">
                  <c:v>14</c:v>
                </c:pt>
                <c:pt idx="1467">
                  <c:v>14</c:v>
                </c:pt>
                <c:pt idx="1468">
                  <c:v>14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15</c:v>
                </c:pt>
                <c:pt idx="1474">
                  <c:v>15</c:v>
                </c:pt>
                <c:pt idx="1475">
                  <c:v>15</c:v>
                </c:pt>
                <c:pt idx="1476">
                  <c:v>15</c:v>
                </c:pt>
                <c:pt idx="1477">
                  <c:v>15</c:v>
                </c:pt>
                <c:pt idx="1478">
                  <c:v>15</c:v>
                </c:pt>
                <c:pt idx="1479">
                  <c:v>15</c:v>
                </c:pt>
                <c:pt idx="1480">
                  <c:v>15</c:v>
                </c:pt>
                <c:pt idx="1481">
                  <c:v>15</c:v>
                </c:pt>
                <c:pt idx="1482">
                  <c:v>15</c:v>
                </c:pt>
                <c:pt idx="1483">
                  <c:v>15</c:v>
                </c:pt>
                <c:pt idx="1484">
                  <c:v>15</c:v>
                </c:pt>
                <c:pt idx="1485">
                  <c:v>15</c:v>
                </c:pt>
                <c:pt idx="1486">
                  <c:v>15</c:v>
                </c:pt>
                <c:pt idx="1487">
                  <c:v>15</c:v>
                </c:pt>
                <c:pt idx="1488">
                  <c:v>15</c:v>
                </c:pt>
                <c:pt idx="1489">
                  <c:v>16</c:v>
                </c:pt>
                <c:pt idx="1490">
                  <c:v>16</c:v>
                </c:pt>
                <c:pt idx="1491">
                  <c:v>16</c:v>
                </c:pt>
                <c:pt idx="1492">
                  <c:v>16</c:v>
                </c:pt>
                <c:pt idx="1493">
                  <c:v>16</c:v>
                </c:pt>
                <c:pt idx="1494">
                  <c:v>16</c:v>
                </c:pt>
                <c:pt idx="1495">
                  <c:v>16</c:v>
                </c:pt>
                <c:pt idx="1496">
                  <c:v>16</c:v>
                </c:pt>
                <c:pt idx="1497">
                  <c:v>16</c:v>
                </c:pt>
                <c:pt idx="1498">
                  <c:v>16</c:v>
                </c:pt>
                <c:pt idx="1499">
                  <c:v>16</c:v>
                </c:pt>
                <c:pt idx="1500">
                  <c:v>16</c:v>
                </c:pt>
                <c:pt idx="1501">
                  <c:v>16</c:v>
                </c:pt>
                <c:pt idx="1502">
                  <c:v>16</c:v>
                </c:pt>
                <c:pt idx="1503">
                  <c:v>16</c:v>
                </c:pt>
                <c:pt idx="1504">
                  <c:v>16</c:v>
                </c:pt>
                <c:pt idx="1505">
                  <c:v>17</c:v>
                </c:pt>
                <c:pt idx="1506">
                  <c:v>17</c:v>
                </c:pt>
                <c:pt idx="1507">
                  <c:v>17</c:v>
                </c:pt>
                <c:pt idx="1508">
                  <c:v>17</c:v>
                </c:pt>
                <c:pt idx="1509">
                  <c:v>17</c:v>
                </c:pt>
                <c:pt idx="1510">
                  <c:v>17</c:v>
                </c:pt>
                <c:pt idx="1511">
                  <c:v>17</c:v>
                </c:pt>
                <c:pt idx="1512">
                  <c:v>17</c:v>
                </c:pt>
                <c:pt idx="1513">
                  <c:v>17</c:v>
                </c:pt>
                <c:pt idx="1514">
                  <c:v>17</c:v>
                </c:pt>
                <c:pt idx="1515">
                  <c:v>17</c:v>
                </c:pt>
                <c:pt idx="1516">
                  <c:v>17</c:v>
                </c:pt>
                <c:pt idx="1517">
                  <c:v>17</c:v>
                </c:pt>
                <c:pt idx="1518">
                  <c:v>17</c:v>
                </c:pt>
                <c:pt idx="1519">
                  <c:v>17</c:v>
                </c:pt>
                <c:pt idx="1520">
                  <c:v>17</c:v>
                </c:pt>
                <c:pt idx="1521">
                  <c:v>18</c:v>
                </c:pt>
                <c:pt idx="1522">
                  <c:v>18</c:v>
                </c:pt>
                <c:pt idx="1523">
                  <c:v>18</c:v>
                </c:pt>
                <c:pt idx="1524">
                  <c:v>18</c:v>
                </c:pt>
                <c:pt idx="1525">
                  <c:v>18</c:v>
                </c:pt>
                <c:pt idx="1526">
                  <c:v>18</c:v>
                </c:pt>
                <c:pt idx="1527">
                  <c:v>18</c:v>
                </c:pt>
                <c:pt idx="1528">
                  <c:v>18</c:v>
                </c:pt>
                <c:pt idx="1529">
                  <c:v>18</c:v>
                </c:pt>
                <c:pt idx="1530">
                  <c:v>18</c:v>
                </c:pt>
                <c:pt idx="1531">
                  <c:v>18</c:v>
                </c:pt>
                <c:pt idx="1532">
                  <c:v>18</c:v>
                </c:pt>
                <c:pt idx="1533">
                  <c:v>18</c:v>
                </c:pt>
                <c:pt idx="1534">
                  <c:v>18</c:v>
                </c:pt>
                <c:pt idx="1535">
                  <c:v>18</c:v>
                </c:pt>
                <c:pt idx="1536">
                  <c:v>18</c:v>
                </c:pt>
                <c:pt idx="1537">
                  <c:v>19</c:v>
                </c:pt>
                <c:pt idx="1538">
                  <c:v>19</c:v>
                </c:pt>
                <c:pt idx="1539">
                  <c:v>19</c:v>
                </c:pt>
                <c:pt idx="1540">
                  <c:v>19</c:v>
                </c:pt>
                <c:pt idx="1541">
                  <c:v>19</c:v>
                </c:pt>
                <c:pt idx="1542">
                  <c:v>19</c:v>
                </c:pt>
                <c:pt idx="1543">
                  <c:v>19</c:v>
                </c:pt>
                <c:pt idx="1544">
                  <c:v>19</c:v>
                </c:pt>
                <c:pt idx="1545">
                  <c:v>19</c:v>
                </c:pt>
                <c:pt idx="1546">
                  <c:v>19</c:v>
                </c:pt>
                <c:pt idx="1547">
                  <c:v>19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19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20</c:v>
                </c:pt>
                <c:pt idx="1557">
                  <c:v>20</c:v>
                </c:pt>
                <c:pt idx="1558">
                  <c:v>20</c:v>
                </c:pt>
                <c:pt idx="1559">
                  <c:v>20</c:v>
                </c:pt>
                <c:pt idx="1560">
                  <c:v>20</c:v>
                </c:pt>
                <c:pt idx="1561">
                  <c:v>20</c:v>
                </c:pt>
                <c:pt idx="1562">
                  <c:v>20</c:v>
                </c:pt>
                <c:pt idx="1563">
                  <c:v>20</c:v>
                </c:pt>
                <c:pt idx="1564">
                  <c:v>20</c:v>
                </c:pt>
                <c:pt idx="1565">
                  <c:v>20</c:v>
                </c:pt>
                <c:pt idx="1566">
                  <c:v>20</c:v>
                </c:pt>
                <c:pt idx="1567">
                  <c:v>20</c:v>
                </c:pt>
                <c:pt idx="1568">
                  <c:v>20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21</c:v>
                </c:pt>
                <c:pt idx="1573">
                  <c:v>21</c:v>
                </c:pt>
                <c:pt idx="1574">
                  <c:v>21</c:v>
                </c:pt>
                <c:pt idx="1575">
                  <c:v>21</c:v>
                </c:pt>
                <c:pt idx="1576">
                  <c:v>21</c:v>
                </c:pt>
                <c:pt idx="1577">
                  <c:v>21</c:v>
                </c:pt>
                <c:pt idx="1578">
                  <c:v>21</c:v>
                </c:pt>
                <c:pt idx="1579">
                  <c:v>21</c:v>
                </c:pt>
                <c:pt idx="1580">
                  <c:v>21</c:v>
                </c:pt>
                <c:pt idx="1581">
                  <c:v>21</c:v>
                </c:pt>
                <c:pt idx="1582">
                  <c:v>21</c:v>
                </c:pt>
                <c:pt idx="1583">
                  <c:v>21</c:v>
                </c:pt>
                <c:pt idx="1584">
                  <c:v>21</c:v>
                </c:pt>
                <c:pt idx="1585">
                  <c:v>22</c:v>
                </c:pt>
                <c:pt idx="1586">
                  <c:v>22</c:v>
                </c:pt>
                <c:pt idx="1587">
                  <c:v>22</c:v>
                </c:pt>
                <c:pt idx="1588">
                  <c:v>22</c:v>
                </c:pt>
                <c:pt idx="1589">
                  <c:v>22</c:v>
                </c:pt>
                <c:pt idx="1590">
                  <c:v>22</c:v>
                </c:pt>
                <c:pt idx="1591">
                  <c:v>22</c:v>
                </c:pt>
                <c:pt idx="1592">
                  <c:v>22</c:v>
                </c:pt>
                <c:pt idx="1593">
                  <c:v>22</c:v>
                </c:pt>
                <c:pt idx="1594">
                  <c:v>22</c:v>
                </c:pt>
                <c:pt idx="1595">
                  <c:v>22</c:v>
                </c:pt>
                <c:pt idx="1596">
                  <c:v>22</c:v>
                </c:pt>
                <c:pt idx="1597">
                  <c:v>22</c:v>
                </c:pt>
                <c:pt idx="1598">
                  <c:v>22</c:v>
                </c:pt>
                <c:pt idx="1599">
                  <c:v>22</c:v>
                </c:pt>
                <c:pt idx="1600">
                  <c:v>22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3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3</c:v>
                </c:pt>
                <c:pt idx="1614">
                  <c:v>3</c:v>
                </c:pt>
                <c:pt idx="1615">
                  <c:v>3</c:v>
                </c:pt>
                <c:pt idx="1616">
                  <c:v>3</c:v>
                </c:pt>
                <c:pt idx="1617">
                  <c:v>4</c:v>
                </c:pt>
                <c:pt idx="1618">
                  <c:v>4</c:v>
                </c:pt>
                <c:pt idx="1619">
                  <c:v>4</c:v>
                </c:pt>
                <c:pt idx="1620">
                  <c:v>4</c:v>
                </c:pt>
                <c:pt idx="1621">
                  <c:v>4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4</c:v>
                </c:pt>
                <c:pt idx="1627">
                  <c:v>4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4</c:v>
                </c:pt>
                <c:pt idx="1632">
                  <c:v>4</c:v>
                </c:pt>
                <c:pt idx="1633">
                  <c:v>5</c:v>
                </c:pt>
                <c:pt idx="1634">
                  <c:v>5</c:v>
                </c:pt>
                <c:pt idx="1635">
                  <c:v>5</c:v>
                </c:pt>
                <c:pt idx="1636">
                  <c:v>5</c:v>
                </c:pt>
                <c:pt idx="1637">
                  <c:v>5</c:v>
                </c:pt>
                <c:pt idx="1638">
                  <c:v>5</c:v>
                </c:pt>
                <c:pt idx="1639">
                  <c:v>5</c:v>
                </c:pt>
                <c:pt idx="1640">
                  <c:v>5</c:v>
                </c:pt>
                <c:pt idx="1641">
                  <c:v>5</c:v>
                </c:pt>
                <c:pt idx="1642">
                  <c:v>5</c:v>
                </c:pt>
                <c:pt idx="1643">
                  <c:v>5</c:v>
                </c:pt>
                <c:pt idx="1644">
                  <c:v>5</c:v>
                </c:pt>
                <c:pt idx="1645">
                  <c:v>5</c:v>
                </c:pt>
                <c:pt idx="1646">
                  <c:v>5</c:v>
                </c:pt>
                <c:pt idx="1647">
                  <c:v>5</c:v>
                </c:pt>
                <c:pt idx="1648">
                  <c:v>5</c:v>
                </c:pt>
                <c:pt idx="1649">
                  <c:v>6</c:v>
                </c:pt>
                <c:pt idx="1650">
                  <c:v>6</c:v>
                </c:pt>
                <c:pt idx="1651">
                  <c:v>6</c:v>
                </c:pt>
                <c:pt idx="1652">
                  <c:v>6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6</c:v>
                </c:pt>
                <c:pt idx="1659">
                  <c:v>6</c:v>
                </c:pt>
                <c:pt idx="1660">
                  <c:v>6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7</c:v>
                </c:pt>
                <c:pt idx="1666">
                  <c:v>7</c:v>
                </c:pt>
                <c:pt idx="1667">
                  <c:v>7</c:v>
                </c:pt>
                <c:pt idx="1668">
                  <c:v>7</c:v>
                </c:pt>
                <c:pt idx="1669">
                  <c:v>7</c:v>
                </c:pt>
                <c:pt idx="1670">
                  <c:v>7</c:v>
                </c:pt>
                <c:pt idx="1671">
                  <c:v>7</c:v>
                </c:pt>
                <c:pt idx="1672">
                  <c:v>7</c:v>
                </c:pt>
                <c:pt idx="1673">
                  <c:v>7</c:v>
                </c:pt>
                <c:pt idx="1674">
                  <c:v>7</c:v>
                </c:pt>
                <c:pt idx="1675">
                  <c:v>7</c:v>
                </c:pt>
                <c:pt idx="1676">
                  <c:v>7</c:v>
                </c:pt>
                <c:pt idx="1677">
                  <c:v>7</c:v>
                </c:pt>
                <c:pt idx="1678">
                  <c:v>7</c:v>
                </c:pt>
                <c:pt idx="1679">
                  <c:v>7</c:v>
                </c:pt>
                <c:pt idx="1680">
                  <c:v>7</c:v>
                </c:pt>
                <c:pt idx="1681">
                  <c:v>8</c:v>
                </c:pt>
                <c:pt idx="1682">
                  <c:v>8</c:v>
                </c:pt>
                <c:pt idx="1683">
                  <c:v>8</c:v>
                </c:pt>
                <c:pt idx="1684">
                  <c:v>8</c:v>
                </c:pt>
                <c:pt idx="1685">
                  <c:v>8</c:v>
                </c:pt>
                <c:pt idx="1686">
                  <c:v>8</c:v>
                </c:pt>
                <c:pt idx="1687">
                  <c:v>8</c:v>
                </c:pt>
                <c:pt idx="1688">
                  <c:v>8</c:v>
                </c:pt>
                <c:pt idx="1689">
                  <c:v>8</c:v>
                </c:pt>
                <c:pt idx="1690">
                  <c:v>8</c:v>
                </c:pt>
                <c:pt idx="1691">
                  <c:v>8</c:v>
                </c:pt>
                <c:pt idx="1692">
                  <c:v>8</c:v>
                </c:pt>
                <c:pt idx="1693">
                  <c:v>8</c:v>
                </c:pt>
                <c:pt idx="1694">
                  <c:v>8</c:v>
                </c:pt>
                <c:pt idx="1695">
                  <c:v>8</c:v>
                </c:pt>
                <c:pt idx="1696">
                  <c:v>8</c:v>
                </c:pt>
                <c:pt idx="1697">
                  <c:v>9</c:v>
                </c:pt>
                <c:pt idx="1698">
                  <c:v>9</c:v>
                </c:pt>
                <c:pt idx="1699">
                  <c:v>9</c:v>
                </c:pt>
                <c:pt idx="1700">
                  <c:v>9</c:v>
                </c:pt>
                <c:pt idx="1701">
                  <c:v>9</c:v>
                </c:pt>
                <c:pt idx="1702">
                  <c:v>9</c:v>
                </c:pt>
                <c:pt idx="1703">
                  <c:v>9</c:v>
                </c:pt>
                <c:pt idx="1704">
                  <c:v>9</c:v>
                </c:pt>
                <c:pt idx="1705">
                  <c:v>9</c:v>
                </c:pt>
                <c:pt idx="1706">
                  <c:v>9</c:v>
                </c:pt>
                <c:pt idx="1707">
                  <c:v>9</c:v>
                </c:pt>
                <c:pt idx="1708">
                  <c:v>9</c:v>
                </c:pt>
                <c:pt idx="1709">
                  <c:v>9</c:v>
                </c:pt>
                <c:pt idx="1710">
                  <c:v>9</c:v>
                </c:pt>
                <c:pt idx="1711">
                  <c:v>9</c:v>
                </c:pt>
                <c:pt idx="1712">
                  <c:v>9</c:v>
                </c:pt>
                <c:pt idx="1713">
                  <c:v>10</c:v>
                </c:pt>
                <c:pt idx="1714">
                  <c:v>10</c:v>
                </c:pt>
                <c:pt idx="1715">
                  <c:v>10</c:v>
                </c:pt>
                <c:pt idx="1716">
                  <c:v>10</c:v>
                </c:pt>
                <c:pt idx="1717">
                  <c:v>10</c:v>
                </c:pt>
                <c:pt idx="1718">
                  <c:v>10</c:v>
                </c:pt>
                <c:pt idx="1719">
                  <c:v>10</c:v>
                </c:pt>
                <c:pt idx="1720">
                  <c:v>10</c:v>
                </c:pt>
                <c:pt idx="1721">
                  <c:v>10</c:v>
                </c:pt>
                <c:pt idx="1722">
                  <c:v>10</c:v>
                </c:pt>
                <c:pt idx="1723">
                  <c:v>10</c:v>
                </c:pt>
                <c:pt idx="1724">
                  <c:v>10</c:v>
                </c:pt>
                <c:pt idx="1725">
                  <c:v>10</c:v>
                </c:pt>
                <c:pt idx="1726">
                  <c:v>10</c:v>
                </c:pt>
                <c:pt idx="1727">
                  <c:v>10</c:v>
                </c:pt>
                <c:pt idx="1728">
                  <c:v>10</c:v>
                </c:pt>
                <c:pt idx="1729">
                  <c:v>11</c:v>
                </c:pt>
                <c:pt idx="1730">
                  <c:v>11</c:v>
                </c:pt>
                <c:pt idx="1731">
                  <c:v>11</c:v>
                </c:pt>
                <c:pt idx="1732">
                  <c:v>11</c:v>
                </c:pt>
                <c:pt idx="1733">
                  <c:v>11</c:v>
                </c:pt>
                <c:pt idx="1734">
                  <c:v>11</c:v>
                </c:pt>
                <c:pt idx="1735">
                  <c:v>11</c:v>
                </c:pt>
                <c:pt idx="1736">
                  <c:v>11</c:v>
                </c:pt>
                <c:pt idx="1737">
                  <c:v>11</c:v>
                </c:pt>
                <c:pt idx="1738">
                  <c:v>11</c:v>
                </c:pt>
                <c:pt idx="1739">
                  <c:v>11</c:v>
                </c:pt>
                <c:pt idx="1740">
                  <c:v>11</c:v>
                </c:pt>
                <c:pt idx="1741">
                  <c:v>11</c:v>
                </c:pt>
                <c:pt idx="1742">
                  <c:v>11</c:v>
                </c:pt>
                <c:pt idx="1743">
                  <c:v>11</c:v>
                </c:pt>
                <c:pt idx="1744">
                  <c:v>11</c:v>
                </c:pt>
                <c:pt idx="1745">
                  <c:v>12</c:v>
                </c:pt>
                <c:pt idx="1746">
                  <c:v>12</c:v>
                </c:pt>
                <c:pt idx="1747">
                  <c:v>12</c:v>
                </c:pt>
                <c:pt idx="1748">
                  <c:v>12</c:v>
                </c:pt>
                <c:pt idx="1749">
                  <c:v>12</c:v>
                </c:pt>
                <c:pt idx="1750">
                  <c:v>12</c:v>
                </c:pt>
                <c:pt idx="1751">
                  <c:v>12</c:v>
                </c:pt>
                <c:pt idx="1752">
                  <c:v>12</c:v>
                </c:pt>
                <c:pt idx="1753">
                  <c:v>12</c:v>
                </c:pt>
                <c:pt idx="1754">
                  <c:v>12</c:v>
                </c:pt>
                <c:pt idx="1755">
                  <c:v>12</c:v>
                </c:pt>
                <c:pt idx="1756">
                  <c:v>12</c:v>
                </c:pt>
                <c:pt idx="1757">
                  <c:v>12</c:v>
                </c:pt>
                <c:pt idx="1758">
                  <c:v>12</c:v>
                </c:pt>
                <c:pt idx="1759">
                  <c:v>12</c:v>
                </c:pt>
                <c:pt idx="1760">
                  <c:v>12</c:v>
                </c:pt>
                <c:pt idx="1761">
                  <c:v>13</c:v>
                </c:pt>
                <c:pt idx="1762">
                  <c:v>13</c:v>
                </c:pt>
                <c:pt idx="1763">
                  <c:v>13</c:v>
                </c:pt>
                <c:pt idx="1764">
                  <c:v>13</c:v>
                </c:pt>
                <c:pt idx="1765">
                  <c:v>13</c:v>
                </c:pt>
                <c:pt idx="1766">
                  <c:v>13</c:v>
                </c:pt>
                <c:pt idx="1767">
                  <c:v>13</c:v>
                </c:pt>
                <c:pt idx="1768">
                  <c:v>13</c:v>
                </c:pt>
                <c:pt idx="1769">
                  <c:v>13</c:v>
                </c:pt>
                <c:pt idx="1770">
                  <c:v>13</c:v>
                </c:pt>
                <c:pt idx="1771">
                  <c:v>13</c:v>
                </c:pt>
                <c:pt idx="1772">
                  <c:v>13</c:v>
                </c:pt>
                <c:pt idx="1773">
                  <c:v>13</c:v>
                </c:pt>
                <c:pt idx="1774">
                  <c:v>13</c:v>
                </c:pt>
                <c:pt idx="1775">
                  <c:v>13</c:v>
                </c:pt>
                <c:pt idx="1776">
                  <c:v>13</c:v>
                </c:pt>
                <c:pt idx="1777">
                  <c:v>14</c:v>
                </c:pt>
                <c:pt idx="1778">
                  <c:v>14</c:v>
                </c:pt>
                <c:pt idx="1779">
                  <c:v>14</c:v>
                </c:pt>
                <c:pt idx="1780">
                  <c:v>14</c:v>
                </c:pt>
                <c:pt idx="1781">
                  <c:v>14</c:v>
                </c:pt>
                <c:pt idx="1782">
                  <c:v>14</c:v>
                </c:pt>
                <c:pt idx="1783">
                  <c:v>14</c:v>
                </c:pt>
                <c:pt idx="1784">
                  <c:v>14</c:v>
                </c:pt>
                <c:pt idx="1785">
                  <c:v>14</c:v>
                </c:pt>
                <c:pt idx="1786">
                  <c:v>14</c:v>
                </c:pt>
                <c:pt idx="1787">
                  <c:v>14</c:v>
                </c:pt>
                <c:pt idx="1788">
                  <c:v>14</c:v>
                </c:pt>
                <c:pt idx="1789">
                  <c:v>14</c:v>
                </c:pt>
                <c:pt idx="1790">
                  <c:v>14</c:v>
                </c:pt>
                <c:pt idx="1791">
                  <c:v>14</c:v>
                </c:pt>
                <c:pt idx="1792">
                  <c:v>14</c:v>
                </c:pt>
                <c:pt idx="1793">
                  <c:v>15</c:v>
                </c:pt>
                <c:pt idx="1794">
                  <c:v>15</c:v>
                </c:pt>
                <c:pt idx="1795">
                  <c:v>15</c:v>
                </c:pt>
                <c:pt idx="1796">
                  <c:v>15</c:v>
                </c:pt>
                <c:pt idx="1797">
                  <c:v>15</c:v>
                </c:pt>
                <c:pt idx="1798">
                  <c:v>15</c:v>
                </c:pt>
                <c:pt idx="1799">
                  <c:v>15</c:v>
                </c:pt>
                <c:pt idx="1800">
                  <c:v>15</c:v>
                </c:pt>
                <c:pt idx="1801">
                  <c:v>15</c:v>
                </c:pt>
                <c:pt idx="1802">
                  <c:v>15</c:v>
                </c:pt>
                <c:pt idx="1803">
                  <c:v>15</c:v>
                </c:pt>
                <c:pt idx="1804">
                  <c:v>15</c:v>
                </c:pt>
                <c:pt idx="1805">
                  <c:v>15</c:v>
                </c:pt>
                <c:pt idx="1806">
                  <c:v>15</c:v>
                </c:pt>
                <c:pt idx="1807">
                  <c:v>15</c:v>
                </c:pt>
                <c:pt idx="1808">
                  <c:v>15</c:v>
                </c:pt>
                <c:pt idx="1809">
                  <c:v>16</c:v>
                </c:pt>
                <c:pt idx="1810">
                  <c:v>16</c:v>
                </c:pt>
                <c:pt idx="1811">
                  <c:v>16</c:v>
                </c:pt>
                <c:pt idx="1812">
                  <c:v>16</c:v>
                </c:pt>
                <c:pt idx="1813">
                  <c:v>16</c:v>
                </c:pt>
                <c:pt idx="1814">
                  <c:v>16</c:v>
                </c:pt>
                <c:pt idx="1815">
                  <c:v>16</c:v>
                </c:pt>
                <c:pt idx="1816">
                  <c:v>16</c:v>
                </c:pt>
                <c:pt idx="1817">
                  <c:v>16</c:v>
                </c:pt>
                <c:pt idx="1818">
                  <c:v>16</c:v>
                </c:pt>
                <c:pt idx="1819">
                  <c:v>16</c:v>
                </c:pt>
                <c:pt idx="1820">
                  <c:v>16</c:v>
                </c:pt>
                <c:pt idx="1821">
                  <c:v>16</c:v>
                </c:pt>
                <c:pt idx="1822">
                  <c:v>16</c:v>
                </c:pt>
                <c:pt idx="1823">
                  <c:v>16</c:v>
                </c:pt>
                <c:pt idx="1824">
                  <c:v>16</c:v>
                </c:pt>
                <c:pt idx="1825">
                  <c:v>17</c:v>
                </c:pt>
                <c:pt idx="1826">
                  <c:v>17</c:v>
                </c:pt>
                <c:pt idx="1827">
                  <c:v>17</c:v>
                </c:pt>
                <c:pt idx="1828">
                  <c:v>17</c:v>
                </c:pt>
                <c:pt idx="1829">
                  <c:v>17</c:v>
                </c:pt>
                <c:pt idx="1830">
                  <c:v>17</c:v>
                </c:pt>
                <c:pt idx="1831">
                  <c:v>17</c:v>
                </c:pt>
                <c:pt idx="1832">
                  <c:v>17</c:v>
                </c:pt>
                <c:pt idx="1833">
                  <c:v>17</c:v>
                </c:pt>
                <c:pt idx="1834">
                  <c:v>17</c:v>
                </c:pt>
                <c:pt idx="1835">
                  <c:v>17</c:v>
                </c:pt>
                <c:pt idx="1836">
                  <c:v>17</c:v>
                </c:pt>
                <c:pt idx="1837">
                  <c:v>17</c:v>
                </c:pt>
                <c:pt idx="1838">
                  <c:v>17</c:v>
                </c:pt>
                <c:pt idx="1839">
                  <c:v>17</c:v>
                </c:pt>
                <c:pt idx="1840">
                  <c:v>17</c:v>
                </c:pt>
                <c:pt idx="1841">
                  <c:v>18</c:v>
                </c:pt>
                <c:pt idx="1842">
                  <c:v>18</c:v>
                </c:pt>
                <c:pt idx="1843">
                  <c:v>18</c:v>
                </c:pt>
                <c:pt idx="1844">
                  <c:v>18</c:v>
                </c:pt>
                <c:pt idx="1845">
                  <c:v>18</c:v>
                </c:pt>
                <c:pt idx="1846">
                  <c:v>18</c:v>
                </c:pt>
                <c:pt idx="1847">
                  <c:v>18</c:v>
                </c:pt>
                <c:pt idx="1848">
                  <c:v>18</c:v>
                </c:pt>
                <c:pt idx="1849">
                  <c:v>18</c:v>
                </c:pt>
                <c:pt idx="1850">
                  <c:v>18</c:v>
                </c:pt>
                <c:pt idx="1851">
                  <c:v>18</c:v>
                </c:pt>
                <c:pt idx="1852">
                  <c:v>18</c:v>
                </c:pt>
                <c:pt idx="1853">
                  <c:v>18</c:v>
                </c:pt>
                <c:pt idx="1854">
                  <c:v>18</c:v>
                </c:pt>
                <c:pt idx="1855">
                  <c:v>18</c:v>
                </c:pt>
                <c:pt idx="1856">
                  <c:v>18</c:v>
                </c:pt>
                <c:pt idx="1857">
                  <c:v>19</c:v>
                </c:pt>
                <c:pt idx="1858">
                  <c:v>19</c:v>
                </c:pt>
                <c:pt idx="1859">
                  <c:v>19</c:v>
                </c:pt>
                <c:pt idx="1860">
                  <c:v>19</c:v>
                </c:pt>
                <c:pt idx="1861">
                  <c:v>19</c:v>
                </c:pt>
                <c:pt idx="1862">
                  <c:v>19</c:v>
                </c:pt>
                <c:pt idx="1863">
                  <c:v>19</c:v>
                </c:pt>
                <c:pt idx="1864">
                  <c:v>19</c:v>
                </c:pt>
                <c:pt idx="1865">
                  <c:v>19</c:v>
                </c:pt>
                <c:pt idx="1866">
                  <c:v>19</c:v>
                </c:pt>
                <c:pt idx="1867">
                  <c:v>19</c:v>
                </c:pt>
                <c:pt idx="1868">
                  <c:v>19</c:v>
                </c:pt>
                <c:pt idx="1869">
                  <c:v>19</c:v>
                </c:pt>
                <c:pt idx="1870">
                  <c:v>19</c:v>
                </c:pt>
                <c:pt idx="1871">
                  <c:v>19</c:v>
                </c:pt>
                <c:pt idx="1872">
                  <c:v>19</c:v>
                </c:pt>
                <c:pt idx="1873">
                  <c:v>20</c:v>
                </c:pt>
                <c:pt idx="1874">
                  <c:v>20</c:v>
                </c:pt>
                <c:pt idx="1875">
                  <c:v>20</c:v>
                </c:pt>
                <c:pt idx="1876">
                  <c:v>20</c:v>
                </c:pt>
                <c:pt idx="1877">
                  <c:v>20</c:v>
                </c:pt>
                <c:pt idx="1878">
                  <c:v>20</c:v>
                </c:pt>
                <c:pt idx="1879">
                  <c:v>20</c:v>
                </c:pt>
                <c:pt idx="1880">
                  <c:v>20</c:v>
                </c:pt>
                <c:pt idx="1881">
                  <c:v>20</c:v>
                </c:pt>
                <c:pt idx="1882">
                  <c:v>20</c:v>
                </c:pt>
                <c:pt idx="1883">
                  <c:v>20</c:v>
                </c:pt>
                <c:pt idx="1884">
                  <c:v>20</c:v>
                </c:pt>
                <c:pt idx="1885">
                  <c:v>20</c:v>
                </c:pt>
                <c:pt idx="1886">
                  <c:v>20</c:v>
                </c:pt>
                <c:pt idx="1887">
                  <c:v>20</c:v>
                </c:pt>
                <c:pt idx="1888">
                  <c:v>20</c:v>
                </c:pt>
                <c:pt idx="1889">
                  <c:v>21</c:v>
                </c:pt>
                <c:pt idx="1890">
                  <c:v>21</c:v>
                </c:pt>
                <c:pt idx="1891">
                  <c:v>21</c:v>
                </c:pt>
                <c:pt idx="1892">
                  <c:v>21</c:v>
                </c:pt>
                <c:pt idx="1893">
                  <c:v>21</c:v>
                </c:pt>
                <c:pt idx="1894">
                  <c:v>21</c:v>
                </c:pt>
                <c:pt idx="1895">
                  <c:v>21</c:v>
                </c:pt>
                <c:pt idx="1896">
                  <c:v>21</c:v>
                </c:pt>
                <c:pt idx="1897">
                  <c:v>21</c:v>
                </c:pt>
                <c:pt idx="1898">
                  <c:v>21</c:v>
                </c:pt>
                <c:pt idx="1899">
                  <c:v>21</c:v>
                </c:pt>
                <c:pt idx="1900">
                  <c:v>21</c:v>
                </c:pt>
                <c:pt idx="1901">
                  <c:v>21</c:v>
                </c:pt>
                <c:pt idx="1902">
                  <c:v>21</c:v>
                </c:pt>
                <c:pt idx="1903">
                  <c:v>21</c:v>
                </c:pt>
                <c:pt idx="1904">
                  <c:v>21</c:v>
                </c:pt>
                <c:pt idx="1905">
                  <c:v>22</c:v>
                </c:pt>
                <c:pt idx="1906">
                  <c:v>22</c:v>
                </c:pt>
                <c:pt idx="1907">
                  <c:v>22</c:v>
                </c:pt>
                <c:pt idx="1908">
                  <c:v>22</c:v>
                </c:pt>
                <c:pt idx="1909">
                  <c:v>22</c:v>
                </c:pt>
                <c:pt idx="1910">
                  <c:v>22</c:v>
                </c:pt>
                <c:pt idx="1911">
                  <c:v>22</c:v>
                </c:pt>
                <c:pt idx="1912">
                  <c:v>22</c:v>
                </c:pt>
                <c:pt idx="1913">
                  <c:v>22</c:v>
                </c:pt>
                <c:pt idx="1914">
                  <c:v>22</c:v>
                </c:pt>
                <c:pt idx="1915">
                  <c:v>22</c:v>
                </c:pt>
                <c:pt idx="1916">
                  <c:v>22</c:v>
                </c:pt>
                <c:pt idx="1917">
                  <c:v>22</c:v>
                </c:pt>
                <c:pt idx="1918">
                  <c:v>22</c:v>
                </c:pt>
                <c:pt idx="1919">
                  <c:v>22</c:v>
                </c:pt>
                <c:pt idx="1920">
                  <c:v>22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</c:v>
                </c:pt>
                <c:pt idx="1934">
                  <c:v>3</c:v>
                </c:pt>
                <c:pt idx="1935">
                  <c:v>3</c:v>
                </c:pt>
                <c:pt idx="1936">
                  <c:v>3</c:v>
                </c:pt>
                <c:pt idx="1937">
                  <c:v>4</c:v>
                </c:pt>
                <c:pt idx="1938">
                  <c:v>4</c:v>
                </c:pt>
                <c:pt idx="1939">
                  <c:v>4</c:v>
                </c:pt>
                <c:pt idx="1940">
                  <c:v>4</c:v>
                </c:pt>
                <c:pt idx="1941">
                  <c:v>4</c:v>
                </c:pt>
                <c:pt idx="1942">
                  <c:v>4</c:v>
                </c:pt>
                <c:pt idx="1943">
                  <c:v>4</c:v>
                </c:pt>
                <c:pt idx="1944">
                  <c:v>4</c:v>
                </c:pt>
                <c:pt idx="1945">
                  <c:v>4</c:v>
                </c:pt>
                <c:pt idx="1946">
                  <c:v>4</c:v>
                </c:pt>
                <c:pt idx="1947">
                  <c:v>4</c:v>
                </c:pt>
                <c:pt idx="1948">
                  <c:v>4</c:v>
                </c:pt>
                <c:pt idx="1949">
                  <c:v>4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5</c:v>
                </c:pt>
                <c:pt idx="1954">
                  <c:v>5</c:v>
                </c:pt>
                <c:pt idx="1955">
                  <c:v>5</c:v>
                </c:pt>
                <c:pt idx="1956">
                  <c:v>5</c:v>
                </c:pt>
                <c:pt idx="1957">
                  <c:v>5</c:v>
                </c:pt>
                <c:pt idx="1958">
                  <c:v>5</c:v>
                </c:pt>
                <c:pt idx="1959">
                  <c:v>5</c:v>
                </c:pt>
                <c:pt idx="1960">
                  <c:v>5</c:v>
                </c:pt>
                <c:pt idx="1961">
                  <c:v>5</c:v>
                </c:pt>
                <c:pt idx="1962">
                  <c:v>5</c:v>
                </c:pt>
                <c:pt idx="1963">
                  <c:v>5</c:v>
                </c:pt>
                <c:pt idx="1964">
                  <c:v>5</c:v>
                </c:pt>
                <c:pt idx="1965">
                  <c:v>5</c:v>
                </c:pt>
                <c:pt idx="1966">
                  <c:v>5</c:v>
                </c:pt>
                <c:pt idx="1967">
                  <c:v>5</c:v>
                </c:pt>
                <c:pt idx="1968">
                  <c:v>5</c:v>
                </c:pt>
                <c:pt idx="1969">
                  <c:v>6</c:v>
                </c:pt>
                <c:pt idx="1970">
                  <c:v>6</c:v>
                </c:pt>
                <c:pt idx="1971">
                  <c:v>6</c:v>
                </c:pt>
                <c:pt idx="1972">
                  <c:v>6</c:v>
                </c:pt>
                <c:pt idx="1973">
                  <c:v>6</c:v>
                </c:pt>
                <c:pt idx="1974">
                  <c:v>6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6</c:v>
                </c:pt>
                <c:pt idx="1979">
                  <c:v>6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6</c:v>
                </c:pt>
                <c:pt idx="1984">
                  <c:v>6</c:v>
                </c:pt>
                <c:pt idx="1985">
                  <c:v>7</c:v>
                </c:pt>
                <c:pt idx="1986">
                  <c:v>7</c:v>
                </c:pt>
                <c:pt idx="1987">
                  <c:v>7</c:v>
                </c:pt>
                <c:pt idx="1988">
                  <c:v>7</c:v>
                </c:pt>
                <c:pt idx="1989">
                  <c:v>7</c:v>
                </c:pt>
                <c:pt idx="1990">
                  <c:v>7</c:v>
                </c:pt>
                <c:pt idx="1991">
                  <c:v>7</c:v>
                </c:pt>
                <c:pt idx="1992">
                  <c:v>7</c:v>
                </c:pt>
                <c:pt idx="1993">
                  <c:v>7</c:v>
                </c:pt>
                <c:pt idx="1994">
                  <c:v>7</c:v>
                </c:pt>
                <c:pt idx="1995">
                  <c:v>7</c:v>
                </c:pt>
                <c:pt idx="1996">
                  <c:v>7</c:v>
                </c:pt>
                <c:pt idx="1997">
                  <c:v>7</c:v>
                </c:pt>
                <c:pt idx="1998">
                  <c:v>7</c:v>
                </c:pt>
                <c:pt idx="1999">
                  <c:v>7</c:v>
                </c:pt>
                <c:pt idx="2000">
                  <c:v>7</c:v>
                </c:pt>
                <c:pt idx="2001">
                  <c:v>8</c:v>
                </c:pt>
                <c:pt idx="2002">
                  <c:v>8</c:v>
                </c:pt>
                <c:pt idx="2003">
                  <c:v>8</c:v>
                </c:pt>
                <c:pt idx="2004">
                  <c:v>8</c:v>
                </c:pt>
                <c:pt idx="2005">
                  <c:v>8</c:v>
                </c:pt>
                <c:pt idx="2006">
                  <c:v>8</c:v>
                </c:pt>
                <c:pt idx="2007">
                  <c:v>8</c:v>
                </c:pt>
                <c:pt idx="2008">
                  <c:v>8</c:v>
                </c:pt>
                <c:pt idx="2009">
                  <c:v>8</c:v>
                </c:pt>
                <c:pt idx="2010">
                  <c:v>8</c:v>
                </c:pt>
                <c:pt idx="2011">
                  <c:v>8</c:v>
                </c:pt>
                <c:pt idx="2012">
                  <c:v>8</c:v>
                </c:pt>
                <c:pt idx="2013">
                  <c:v>8</c:v>
                </c:pt>
                <c:pt idx="2014">
                  <c:v>8</c:v>
                </c:pt>
                <c:pt idx="2015">
                  <c:v>8</c:v>
                </c:pt>
                <c:pt idx="2016">
                  <c:v>8</c:v>
                </c:pt>
                <c:pt idx="2017">
                  <c:v>9</c:v>
                </c:pt>
                <c:pt idx="2018">
                  <c:v>9</c:v>
                </c:pt>
                <c:pt idx="2019">
                  <c:v>9</c:v>
                </c:pt>
                <c:pt idx="2020">
                  <c:v>9</c:v>
                </c:pt>
                <c:pt idx="2021">
                  <c:v>9</c:v>
                </c:pt>
                <c:pt idx="2022">
                  <c:v>9</c:v>
                </c:pt>
                <c:pt idx="2023">
                  <c:v>9</c:v>
                </c:pt>
                <c:pt idx="2024">
                  <c:v>9</c:v>
                </c:pt>
                <c:pt idx="2025">
                  <c:v>9</c:v>
                </c:pt>
                <c:pt idx="2026">
                  <c:v>9</c:v>
                </c:pt>
                <c:pt idx="2027">
                  <c:v>9</c:v>
                </c:pt>
                <c:pt idx="2028">
                  <c:v>9</c:v>
                </c:pt>
                <c:pt idx="2029">
                  <c:v>9</c:v>
                </c:pt>
                <c:pt idx="2030">
                  <c:v>9</c:v>
                </c:pt>
                <c:pt idx="2031">
                  <c:v>9</c:v>
                </c:pt>
                <c:pt idx="2032">
                  <c:v>9</c:v>
                </c:pt>
                <c:pt idx="2033">
                  <c:v>10</c:v>
                </c:pt>
                <c:pt idx="2034">
                  <c:v>10</c:v>
                </c:pt>
                <c:pt idx="2035">
                  <c:v>10</c:v>
                </c:pt>
                <c:pt idx="2036">
                  <c:v>10</c:v>
                </c:pt>
                <c:pt idx="2037">
                  <c:v>10</c:v>
                </c:pt>
                <c:pt idx="2038">
                  <c:v>10</c:v>
                </c:pt>
                <c:pt idx="2039">
                  <c:v>10</c:v>
                </c:pt>
                <c:pt idx="2040">
                  <c:v>10</c:v>
                </c:pt>
                <c:pt idx="2041">
                  <c:v>10</c:v>
                </c:pt>
                <c:pt idx="2042">
                  <c:v>10</c:v>
                </c:pt>
                <c:pt idx="2043">
                  <c:v>10</c:v>
                </c:pt>
                <c:pt idx="2044">
                  <c:v>10</c:v>
                </c:pt>
                <c:pt idx="2045">
                  <c:v>10</c:v>
                </c:pt>
                <c:pt idx="2046">
                  <c:v>10</c:v>
                </c:pt>
                <c:pt idx="2047">
                  <c:v>10</c:v>
                </c:pt>
                <c:pt idx="2048">
                  <c:v>10</c:v>
                </c:pt>
                <c:pt idx="2049">
                  <c:v>11</c:v>
                </c:pt>
                <c:pt idx="2050">
                  <c:v>11</c:v>
                </c:pt>
                <c:pt idx="2051">
                  <c:v>11</c:v>
                </c:pt>
                <c:pt idx="2052">
                  <c:v>11</c:v>
                </c:pt>
                <c:pt idx="2053">
                  <c:v>11</c:v>
                </c:pt>
                <c:pt idx="2054">
                  <c:v>11</c:v>
                </c:pt>
                <c:pt idx="2055">
                  <c:v>11</c:v>
                </c:pt>
                <c:pt idx="2056">
                  <c:v>11</c:v>
                </c:pt>
                <c:pt idx="2057">
                  <c:v>11</c:v>
                </c:pt>
                <c:pt idx="2058">
                  <c:v>11</c:v>
                </c:pt>
                <c:pt idx="2059">
                  <c:v>11</c:v>
                </c:pt>
                <c:pt idx="2060">
                  <c:v>11</c:v>
                </c:pt>
                <c:pt idx="2061">
                  <c:v>11</c:v>
                </c:pt>
                <c:pt idx="2062">
                  <c:v>11</c:v>
                </c:pt>
                <c:pt idx="2063">
                  <c:v>11</c:v>
                </c:pt>
                <c:pt idx="2064">
                  <c:v>11</c:v>
                </c:pt>
                <c:pt idx="2065">
                  <c:v>12</c:v>
                </c:pt>
                <c:pt idx="2066">
                  <c:v>12</c:v>
                </c:pt>
                <c:pt idx="2067">
                  <c:v>12</c:v>
                </c:pt>
                <c:pt idx="2068">
                  <c:v>12</c:v>
                </c:pt>
                <c:pt idx="2069">
                  <c:v>12</c:v>
                </c:pt>
                <c:pt idx="2070">
                  <c:v>12</c:v>
                </c:pt>
                <c:pt idx="2071">
                  <c:v>12</c:v>
                </c:pt>
                <c:pt idx="2072">
                  <c:v>12</c:v>
                </c:pt>
                <c:pt idx="2073">
                  <c:v>12</c:v>
                </c:pt>
                <c:pt idx="2074">
                  <c:v>12</c:v>
                </c:pt>
                <c:pt idx="2075">
                  <c:v>12</c:v>
                </c:pt>
                <c:pt idx="2076">
                  <c:v>12</c:v>
                </c:pt>
                <c:pt idx="2077">
                  <c:v>12</c:v>
                </c:pt>
                <c:pt idx="2078">
                  <c:v>12</c:v>
                </c:pt>
                <c:pt idx="2079">
                  <c:v>12</c:v>
                </c:pt>
                <c:pt idx="2080">
                  <c:v>12</c:v>
                </c:pt>
                <c:pt idx="2081">
                  <c:v>13</c:v>
                </c:pt>
                <c:pt idx="2082">
                  <c:v>13</c:v>
                </c:pt>
                <c:pt idx="2083">
                  <c:v>13</c:v>
                </c:pt>
                <c:pt idx="2084">
                  <c:v>13</c:v>
                </c:pt>
                <c:pt idx="2085">
                  <c:v>13</c:v>
                </c:pt>
                <c:pt idx="2086">
                  <c:v>13</c:v>
                </c:pt>
                <c:pt idx="2087">
                  <c:v>13</c:v>
                </c:pt>
                <c:pt idx="2088">
                  <c:v>13</c:v>
                </c:pt>
                <c:pt idx="2089">
                  <c:v>13</c:v>
                </c:pt>
                <c:pt idx="2090">
                  <c:v>13</c:v>
                </c:pt>
                <c:pt idx="2091">
                  <c:v>13</c:v>
                </c:pt>
                <c:pt idx="2092">
                  <c:v>13</c:v>
                </c:pt>
                <c:pt idx="2093">
                  <c:v>13</c:v>
                </c:pt>
                <c:pt idx="2094">
                  <c:v>13</c:v>
                </c:pt>
                <c:pt idx="2095">
                  <c:v>13</c:v>
                </c:pt>
                <c:pt idx="2096">
                  <c:v>13</c:v>
                </c:pt>
                <c:pt idx="2097">
                  <c:v>14</c:v>
                </c:pt>
                <c:pt idx="2098">
                  <c:v>14</c:v>
                </c:pt>
                <c:pt idx="2099">
                  <c:v>14</c:v>
                </c:pt>
                <c:pt idx="2100">
                  <c:v>14</c:v>
                </c:pt>
                <c:pt idx="2101">
                  <c:v>14</c:v>
                </c:pt>
                <c:pt idx="2102">
                  <c:v>14</c:v>
                </c:pt>
                <c:pt idx="2103">
                  <c:v>14</c:v>
                </c:pt>
                <c:pt idx="2104">
                  <c:v>14</c:v>
                </c:pt>
                <c:pt idx="2105">
                  <c:v>14</c:v>
                </c:pt>
                <c:pt idx="2106">
                  <c:v>14</c:v>
                </c:pt>
                <c:pt idx="2107">
                  <c:v>14</c:v>
                </c:pt>
                <c:pt idx="2108">
                  <c:v>14</c:v>
                </c:pt>
                <c:pt idx="2109">
                  <c:v>14</c:v>
                </c:pt>
                <c:pt idx="2110">
                  <c:v>14</c:v>
                </c:pt>
                <c:pt idx="2111">
                  <c:v>14</c:v>
                </c:pt>
                <c:pt idx="2112">
                  <c:v>14</c:v>
                </c:pt>
                <c:pt idx="2113">
                  <c:v>15</c:v>
                </c:pt>
                <c:pt idx="2114">
                  <c:v>15</c:v>
                </c:pt>
                <c:pt idx="2115">
                  <c:v>15</c:v>
                </c:pt>
                <c:pt idx="2116">
                  <c:v>15</c:v>
                </c:pt>
                <c:pt idx="2117">
                  <c:v>15</c:v>
                </c:pt>
                <c:pt idx="2118">
                  <c:v>15</c:v>
                </c:pt>
                <c:pt idx="2119">
                  <c:v>15</c:v>
                </c:pt>
                <c:pt idx="2120">
                  <c:v>15</c:v>
                </c:pt>
                <c:pt idx="2121">
                  <c:v>15</c:v>
                </c:pt>
                <c:pt idx="2122">
                  <c:v>15</c:v>
                </c:pt>
                <c:pt idx="2123">
                  <c:v>15</c:v>
                </c:pt>
                <c:pt idx="2124">
                  <c:v>15</c:v>
                </c:pt>
                <c:pt idx="2125">
                  <c:v>15</c:v>
                </c:pt>
                <c:pt idx="2126">
                  <c:v>15</c:v>
                </c:pt>
                <c:pt idx="2127">
                  <c:v>15</c:v>
                </c:pt>
                <c:pt idx="2128">
                  <c:v>15</c:v>
                </c:pt>
                <c:pt idx="2129">
                  <c:v>16</c:v>
                </c:pt>
                <c:pt idx="2130">
                  <c:v>16</c:v>
                </c:pt>
                <c:pt idx="2131">
                  <c:v>16</c:v>
                </c:pt>
                <c:pt idx="2132">
                  <c:v>16</c:v>
                </c:pt>
                <c:pt idx="2133">
                  <c:v>16</c:v>
                </c:pt>
                <c:pt idx="2134">
                  <c:v>16</c:v>
                </c:pt>
                <c:pt idx="2135">
                  <c:v>16</c:v>
                </c:pt>
                <c:pt idx="2136">
                  <c:v>16</c:v>
                </c:pt>
                <c:pt idx="2137">
                  <c:v>16</c:v>
                </c:pt>
                <c:pt idx="2138">
                  <c:v>16</c:v>
                </c:pt>
                <c:pt idx="2139">
                  <c:v>16</c:v>
                </c:pt>
                <c:pt idx="2140">
                  <c:v>16</c:v>
                </c:pt>
                <c:pt idx="2141">
                  <c:v>16</c:v>
                </c:pt>
                <c:pt idx="2142">
                  <c:v>16</c:v>
                </c:pt>
                <c:pt idx="2143">
                  <c:v>16</c:v>
                </c:pt>
                <c:pt idx="2144">
                  <c:v>16</c:v>
                </c:pt>
                <c:pt idx="2145">
                  <c:v>17</c:v>
                </c:pt>
                <c:pt idx="2146">
                  <c:v>17</c:v>
                </c:pt>
                <c:pt idx="2147">
                  <c:v>17</c:v>
                </c:pt>
                <c:pt idx="2148">
                  <c:v>17</c:v>
                </c:pt>
                <c:pt idx="2149">
                  <c:v>17</c:v>
                </c:pt>
                <c:pt idx="2150">
                  <c:v>17</c:v>
                </c:pt>
                <c:pt idx="2151">
                  <c:v>17</c:v>
                </c:pt>
                <c:pt idx="2152">
                  <c:v>17</c:v>
                </c:pt>
                <c:pt idx="2153">
                  <c:v>17</c:v>
                </c:pt>
                <c:pt idx="2154">
                  <c:v>17</c:v>
                </c:pt>
                <c:pt idx="2155">
                  <c:v>17</c:v>
                </c:pt>
                <c:pt idx="2156">
                  <c:v>17</c:v>
                </c:pt>
                <c:pt idx="2157">
                  <c:v>17</c:v>
                </c:pt>
                <c:pt idx="2158">
                  <c:v>17</c:v>
                </c:pt>
                <c:pt idx="2159">
                  <c:v>17</c:v>
                </c:pt>
                <c:pt idx="2160">
                  <c:v>17</c:v>
                </c:pt>
                <c:pt idx="2161">
                  <c:v>18</c:v>
                </c:pt>
                <c:pt idx="2162">
                  <c:v>18</c:v>
                </c:pt>
                <c:pt idx="2163">
                  <c:v>18</c:v>
                </c:pt>
                <c:pt idx="2164">
                  <c:v>18</c:v>
                </c:pt>
                <c:pt idx="2165">
                  <c:v>18</c:v>
                </c:pt>
                <c:pt idx="2166">
                  <c:v>18</c:v>
                </c:pt>
                <c:pt idx="2167">
                  <c:v>18</c:v>
                </c:pt>
                <c:pt idx="2168">
                  <c:v>18</c:v>
                </c:pt>
                <c:pt idx="2169">
                  <c:v>18</c:v>
                </c:pt>
                <c:pt idx="2170">
                  <c:v>18</c:v>
                </c:pt>
                <c:pt idx="2171">
                  <c:v>18</c:v>
                </c:pt>
                <c:pt idx="2172">
                  <c:v>18</c:v>
                </c:pt>
                <c:pt idx="2173">
                  <c:v>18</c:v>
                </c:pt>
                <c:pt idx="2174">
                  <c:v>18</c:v>
                </c:pt>
                <c:pt idx="2175">
                  <c:v>18</c:v>
                </c:pt>
                <c:pt idx="2176">
                  <c:v>18</c:v>
                </c:pt>
                <c:pt idx="2177">
                  <c:v>19</c:v>
                </c:pt>
                <c:pt idx="2178">
                  <c:v>19</c:v>
                </c:pt>
                <c:pt idx="2179">
                  <c:v>19</c:v>
                </c:pt>
                <c:pt idx="2180">
                  <c:v>19</c:v>
                </c:pt>
                <c:pt idx="2181">
                  <c:v>19</c:v>
                </c:pt>
                <c:pt idx="2182">
                  <c:v>19</c:v>
                </c:pt>
                <c:pt idx="2183">
                  <c:v>19</c:v>
                </c:pt>
                <c:pt idx="2184">
                  <c:v>19</c:v>
                </c:pt>
                <c:pt idx="2185">
                  <c:v>19</c:v>
                </c:pt>
                <c:pt idx="2186">
                  <c:v>19</c:v>
                </c:pt>
                <c:pt idx="2187">
                  <c:v>19</c:v>
                </c:pt>
                <c:pt idx="2188">
                  <c:v>19</c:v>
                </c:pt>
                <c:pt idx="2189">
                  <c:v>19</c:v>
                </c:pt>
                <c:pt idx="2190">
                  <c:v>19</c:v>
                </c:pt>
                <c:pt idx="2191">
                  <c:v>19</c:v>
                </c:pt>
                <c:pt idx="2192">
                  <c:v>19</c:v>
                </c:pt>
                <c:pt idx="2193">
                  <c:v>20</c:v>
                </c:pt>
                <c:pt idx="2194">
                  <c:v>20</c:v>
                </c:pt>
                <c:pt idx="2195">
                  <c:v>20</c:v>
                </c:pt>
                <c:pt idx="2196">
                  <c:v>20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20</c:v>
                </c:pt>
                <c:pt idx="2202">
                  <c:v>20</c:v>
                </c:pt>
                <c:pt idx="2203">
                  <c:v>20</c:v>
                </c:pt>
                <c:pt idx="2204">
                  <c:v>20</c:v>
                </c:pt>
                <c:pt idx="2205">
                  <c:v>20</c:v>
                </c:pt>
                <c:pt idx="2206">
                  <c:v>20</c:v>
                </c:pt>
                <c:pt idx="2207">
                  <c:v>20</c:v>
                </c:pt>
                <c:pt idx="2208">
                  <c:v>20</c:v>
                </c:pt>
                <c:pt idx="2209">
                  <c:v>21</c:v>
                </c:pt>
                <c:pt idx="2210">
                  <c:v>21</c:v>
                </c:pt>
                <c:pt idx="2211">
                  <c:v>21</c:v>
                </c:pt>
                <c:pt idx="2212">
                  <c:v>21</c:v>
                </c:pt>
                <c:pt idx="2213">
                  <c:v>21</c:v>
                </c:pt>
                <c:pt idx="2214">
                  <c:v>21</c:v>
                </c:pt>
                <c:pt idx="2215">
                  <c:v>21</c:v>
                </c:pt>
                <c:pt idx="2216">
                  <c:v>21</c:v>
                </c:pt>
                <c:pt idx="2217">
                  <c:v>21</c:v>
                </c:pt>
                <c:pt idx="2218">
                  <c:v>21</c:v>
                </c:pt>
                <c:pt idx="2219">
                  <c:v>21</c:v>
                </c:pt>
                <c:pt idx="2220">
                  <c:v>21</c:v>
                </c:pt>
                <c:pt idx="2221">
                  <c:v>21</c:v>
                </c:pt>
                <c:pt idx="2222">
                  <c:v>21</c:v>
                </c:pt>
                <c:pt idx="2223">
                  <c:v>21</c:v>
                </c:pt>
                <c:pt idx="2224">
                  <c:v>21</c:v>
                </c:pt>
                <c:pt idx="2225">
                  <c:v>22</c:v>
                </c:pt>
                <c:pt idx="2226">
                  <c:v>22</c:v>
                </c:pt>
                <c:pt idx="2227">
                  <c:v>22</c:v>
                </c:pt>
                <c:pt idx="2228">
                  <c:v>22</c:v>
                </c:pt>
                <c:pt idx="2229">
                  <c:v>22</c:v>
                </c:pt>
                <c:pt idx="2230">
                  <c:v>22</c:v>
                </c:pt>
                <c:pt idx="2231">
                  <c:v>22</c:v>
                </c:pt>
                <c:pt idx="2232">
                  <c:v>22</c:v>
                </c:pt>
                <c:pt idx="2233">
                  <c:v>22</c:v>
                </c:pt>
                <c:pt idx="2234">
                  <c:v>22</c:v>
                </c:pt>
                <c:pt idx="2235">
                  <c:v>22</c:v>
                </c:pt>
                <c:pt idx="2236">
                  <c:v>22</c:v>
                </c:pt>
                <c:pt idx="2237">
                  <c:v>22</c:v>
                </c:pt>
                <c:pt idx="2238">
                  <c:v>22</c:v>
                </c:pt>
                <c:pt idx="2239">
                  <c:v>22</c:v>
                </c:pt>
                <c:pt idx="2240">
                  <c:v>22</c:v>
                </c:pt>
                <c:pt idx="2241">
                  <c:v>3</c:v>
                </c:pt>
                <c:pt idx="2242">
                  <c:v>3</c:v>
                </c:pt>
                <c:pt idx="2243">
                  <c:v>3</c:v>
                </c:pt>
                <c:pt idx="2244">
                  <c:v>3</c:v>
                </c:pt>
                <c:pt idx="2245">
                  <c:v>3</c:v>
                </c:pt>
                <c:pt idx="2246">
                  <c:v>3</c:v>
                </c:pt>
                <c:pt idx="2247">
                  <c:v>3</c:v>
                </c:pt>
                <c:pt idx="2248">
                  <c:v>3</c:v>
                </c:pt>
                <c:pt idx="2249">
                  <c:v>3</c:v>
                </c:pt>
                <c:pt idx="2250">
                  <c:v>3</c:v>
                </c:pt>
                <c:pt idx="2251">
                  <c:v>3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3</c:v>
                </c:pt>
                <c:pt idx="2256">
                  <c:v>3</c:v>
                </c:pt>
                <c:pt idx="2257">
                  <c:v>4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4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4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5</c:v>
                </c:pt>
                <c:pt idx="2275">
                  <c:v>5</c:v>
                </c:pt>
                <c:pt idx="2276">
                  <c:v>5</c:v>
                </c:pt>
                <c:pt idx="2277">
                  <c:v>5</c:v>
                </c:pt>
                <c:pt idx="2278">
                  <c:v>5</c:v>
                </c:pt>
                <c:pt idx="2279">
                  <c:v>5</c:v>
                </c:pt>
                <c:pt idx="2280">
                  <c:v>5</c:v>
                </c:pt>
                <c:pt idx="2281">
                  <c:v>5</c:v>
                </c:pt>
                <c:pt idx="2282">
                  <c:v>5</c:v>
                </c:pt>
                <c:pt idx="2283">
                  <c:v>5</c:v>
                </c:pt>
                <c:pt idx="2284">
                  <c:v>5</c:v>
                </c:pt>
                <c:pt idx="2285">
                  <c:v>5</c:v>
                </c:pt>
                <c:pt idx="2286">
                  <c:v>5</c:v>
                </c:pt>
                <c:pt idx="2287">
                  <c:v>5</c:v>
                </c:pt>
                <c:pt idx="2288">
                  <c:v>5</c:v>
                </c:pt>
                <c:pt idx="2289">
                  <c:v>6</c:v>
                </c:pt>
                <c:pt idx="2290">
                  <c:v>6</c:v>
                </c:pt>
                <c:pt idx="2291">
                  <c:v>6</c:v>
                </c:pt>
                <c:pt idx="2292">
                  <c:v>6</c:v>
                </c:pt>
                <c:pt idx="2293">
                  <c:v>6</c:v>
                </c:pt>
                <c:pt idx="2294">
                  <c:v>6</c:v>
                </c:pt>
                <c:pt idx="2295">
                  <c:v>6</c:v>
                </c:pt>
                <c:pt idx="2296">
                  <c:v>6</c:v>
                </c:pt>
                <c:pt idx="2297">
                  <c:v>6</c:v>
                </c:pt>
                <c:pt idx="2298">
                  <c:v>6</c:v>
                </c:pt>
                <c:pt idx="2299">
                  <c:v>6</c:v>
                </c:pt>
                <c:pt idx="2300">
                  <c:v>6</c:v>
                </c:pt>
                <c:pt idx="2301">
                  <c:v>6</c:v>
                </c:pt>
                <c:pt idx="2302">
                  <c:v>6</c:v>
                </c:pt>
                <c:pt idx="2303">
                  <c:v>6</c:v>
                </c:pt>
                <c:pt idx="2304">
                  <c:v>6</c:v>
                </c:pt>
                <c:pt idx="2305">
                  <c:v>7</c:v>
                </c:pt>
                <c:pt idx="2306">
                  <c:v>7</c:v>
                </c:pt>
                <c:pt idx="2307">
                  <c:v>7</c:v>
                </c:pt>
                <c:pt idx="2308">
                  <c:v>7</c:v>
                </c:pt>
                <c:pt idx="2309">
                  <c:v>7</c:v>
                </c:pt>
                <c:pt idx="2310">
                  <c:v>7</c:v>
                </c:pt>
                <c:pt idx="2311">
                  <c:v>7</c:v>
                </c:pt>
                <c:pt idx="2312">
                  <c:v>7</c:v>
                </c:pt>
                <c:pt idx="2313">
                  <c:v>7</c:v>
                </c:pt>
                <c:pt idx="2314">
                  <c:v>7</c:v>
                </c:pt>
                <c:pt idx="2315">
                  <c:v>7</c:v>
                </c:pt>
                <c:pt idx="2316">
                  <c:v>7</c:v>
                </c:pt>
                <c:pt idx="2317">
                  <c:v>7</c:v>
                </c:pt>
                <c:pt idx="2318">
                  <c:v>7</c:v>
                </c:pt>
                <c:pt idx="2319">
                  <c:v>7</c:v>
                </c:pt>
                <c:pt idx="2320">
                  <c:v>7</c:v>
                </c:pt>
                <c:pt idx="2321">
                  <c:v>8</c:v>
                </c:pt>
                <c:pt idx="2322">
                  <c:v>8</c:v>
                </c:pt>
                <c:pt idx="2323">
                  <c:v>8</c:v>
                </c:pt>
                <c:pt idx="2324">
                  <c:v>8</c:v>
                </c:pt>
                <c:pt idx="2325">
                  <c:v>8</c:v>
                </c:pt>
                <c:pt idx="2326">
                  <c:v>8</c:v>
                </c:pt>
                <c:pt idx="2327">
                  <c:v>8</c:v>
                </c:pt>
                <c:pt idx="2328">
                  <c:v>8</c:v>
                </c:pt>
                <c:pt idx="2329">
                  <c:v>8</c:v>
                </c:pt>
                <c:pt idx="2330">
                  <c:v>8</c:v>
                </c:pt>
                <c:pt idx="2331">
                  <c:v>8</c:v>
                </c:pt>
                <c:pt idx="2332">
                  <c:v>8</c:v>
                </c:pt>
                <c:pt idx="2333">
                  <c:v>8</c:v>
                </c:pt>
                <c:pt idx="2334">
                  <c:v>8</c:v>
                </c:pt>
                <c:pt idx="2335">
                  <c:v>8</c:v>
                </c:pt>
                <c:pt idx="2336">
                  <c:v>8</c:v>
                </c:pt>
                <c:pt idx="2337">
                  <c:v>9</c:v>
                </c:pt>
                <c:pt idx="2338">
                  <c:v>9</c:v>
                </c:pt>
                <c:pt idx="2339">
                  <c:v>9</c:v>
                </c:pt>
                <c:pt idx="2340">
                  <c:v>9</c:v>
                </c:pt>
                <c:pt idx="2341">
                  <c:v>9</c:v>
                </c:pt>
                <c:pt idx="2342">
                  <c:v>9</c:v>
                </c:pt>
                <c:pt idx="2343">
                  <c:v>9</c:v>
                </c:pt>
                <c:pt idx="2344">
                  <c:v>9</c:v>
                </c:pt>
                <c:pt idx="2345">
                  <c:v>9</c:v>
                </c:pt>
                <c:pt idx="2346">
                  <c:v>9</c:v>
                </c:pt>
                <c:pt idx="2347">
                  <c:v>9</c:v>
                </c:pt>
                <c:pt idx="2348">
                  <c:v>9</c:v>
                </c:pt>
                <c:pt idx="2349">
                  <c:v>9</c:v>
                </c:pt>
                <c:pt idx="2350">
                  <c:v>9</c:v>
                </c:pt>
                <c:pt idx="2351">
                  <c:v>9</c:v>
                </c:pt>
                <c:pt idx="2352">
                  <c:v>9</c:v>
                </c:pt>
                <c:pt idx="2353">
                  <c:v>10</c:v>
                </c:pt>
                <c:pt idx="2354">
                  <c:v>10</c:v>
                </c:pt>
                <c:pt idx="2355">
                  <c:v>10</c:v>
                </c:pt>
                <c:pt idx="2356">
                  <c:v>10</c:v>
                </c:pt>
                <c:pt idx="2357">
                  <c:v>10</c:v>
                </c:pt>
                <c:pt idx="2358">
                  <c:v>10</c:v>
                </c:pt>
                <c:pt idx="2359">
                  <c:v>10</c:v>
                </c:pt>
                <c:pt idx="2360">
                  <c:v>10</c:v>
                </c:pt>
                <c:pt idx="2361">
                  <c:v>10</c:v>
                </c:pt>
                <c:pt idx="2362">
                  <c:v>10</c:v>
                </c:pt>
                <c:pt idx="2363">
                  <c:v>10</c:v>
                </c:pt>
                <c:pt idx="2364">
                  <c:v>10</c:v>
                </c:pt>
                <c:pt idx="2365">
                  <c:v>10</c:v>
                </c:pt>
                <c:pt idx="2366">
                  <c:v>10</c:v>
                </c:pt>
                <c:pt idx="2367">
                  <c:v>10</c:v>
                </c:pt>
                <c:pt idx="2368">
                  <c:v>10</c:v>
                </c:pt>
                <c:pt idx="2369">
                  <c:v>11</c:v>
                </c:pt>
                <c:pt idx="2370">
                  <c:v>11</c:v>
                </c:pt>
                <c:pt idx="2371">
                  <c:v>11</c:v>
                </c:pt>
                <c:pt idx="2372">
                  <c:v>11</c:v>
                </c:pt>
                <c:pt idx="2373">
                  <c:v>11</c:v>
                </c:pt>
                <c:pt idx="2374">
                  <c:v>11</c:v>
                </c:pt>
                <c:pt idx="2375">
                  <c:v>11</c:v>
                </c:pt>
                <c:pt idx="2376">
                  <c:v>11</c:v>
                </c:pt>
                <c:pt idx="2377">
                  <c:v>11</c:v>
                </c:pt>
                <c:pt idx="2378">
                  <c:v>11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12</c:v>
                </c:pt>
                <c:pt idx="2386">
                  <c:v>12</c:v>
                </c:pt>
                <c:pt idx="2387">
                  <c:v>12</c:v>
                </c:pt>
                <c:pt idx="2388">
                  <c:v>12</c:v>
                </c:pt>
                <c:pt idx="2389">
                  <c:v>12</c:v>
                </c:pt>
                <c:pt idx="2390">
                  <c:v>12</c:v>
                </c:pt>
                <c:pt idx="2391">
                  <c:v>12</c:v>
                </c:pt>
                <c:pt idx="2392">
                  <c:v>12</c:v>
                </c:pt>
                <c:pt idx="2393">
                  <c:v>12</c:v>
                </c:pt>
                <c:pt idx="2394">
                  <c:v>12</c:v>
                </c:pt>
                <c:pt idx="2395">
                  <c:v>12</c:v>
                </c:pt>
                <c:pt idx="2396">
                  <c:v>12</c:v>
                </c:pt>
                <c:pt idx="2397">
                  <c:v>12</c:v>
                </c:pt>
                <c:pt idx="2398">
                  <c:v>12</c:v>
                </c:pt>
                <c:pt idx="2399">
                  <c:v>12</c:v>
                </c:pt>
                <c:pt idx="2400">
                  <c:v>12</c:v>
                </c:pt>
                <c:pt idx="2401">
                  <c:v>13</c:v>
                </c:pt>
                <c:pt idx="2402">
                  <c:v>13</c:v>
                </c:pt>
                <c:pt idx="2403">
                  <c:v>13</c:v>
                </c:pt>
                <c:pt idx="2404">
                  <c:v>13</c:v>
                </c:pt>
                <c:pt idx="2405">
                  <c:v>13</c:v>
                </c:pt>
                <c:pt idx="2406">
                  <c:v>13</c:v>
                </c:pt>
                <c:pt idx="2407">
                  <c:v>13</c:v>
                </c:pt>
                <c:pt idx="2408">
                  <c:v>13</c:v>
                </c:pt>
                <c:pt idx="2409">
                  <c:v>13</c:v>
                </c:pt>
                <c:pt idx="2410">
                  <c:v>13</c:v>
                </c:pt>
                <c:pt idx="2411">
                  <c:v>13</c:v>
                </c:pt>
                <c:pt idx="2412">
                  <c:v>13</c:v>
                </c:pt>
                <c:pt idx="2413">
                  <c:v>13</c:v>
                </c:pt>
                <c:pt idx="2414">
                  <c:v>13</c:v>
                </c:pt>
                <c:pt idx="2415">
                  <c:v>13</c:v>
                </c:pt>
                <c:pt idx="2416">
                  <c:v>13</c:v>
                </c:pt>
                <c:pt idx="2417">
                  <c:v>14</c:v>
                </c:pt>
                <c:pt idx="2418">
                  <c:v>14</c:v>
                </c:pt>
                <c:pt idx="2419">
                  <c:v>14</c:v>
                </c:pt>
                <c:pt idx="2420">
                  <c:v>14</c:v>
                </c:pt>
                <c:pt idx="2421">
                  <c:v>14</c:v>
                </c:pt>
                <c:pt idx="2422">
                  <c:v>14</c:v>
                </c:pt>
                <c:pt idx="2423">
                  <c:v>14</c:v>
                </c:pt>
                <c:pt idx="2424">
                  <c:v>14</c:v>
                </c:pt>
                <c:pt idx="2425">
                  <c:v>14</c:v>
                </c:pt>
                <c:pt idx="2426">
                  <c:v>14</c:v>
                </c:pt>
                <c:pt idx="2427">
                  <c:v>14</c:v>
                </c:pt>
                <c:pt idx="2428">
                  <c:v>14</c:v>
                </c:pt>
                <c:pt idx="2429">
                  <c:v>14</c:v>
                </c:pt>
                <c:pt idx="2430">
                  <c:v>14</c:v>
                </c:pt>
                <c:pt idx="2431">
                  <c:v>14</c:v>
                </c:pt>
                <c:pt idx="2432">
                  <c:v>14</c:v>
                </c:pt>
                <c:pt idx="2433">
                  <c:v>15</c:v>
                </c:pt>
                <c:pt idx="2434">
                  <c:v>15</c:v>
                </c:pt>
                <c:pt idx="2435">
                  <c:v>15</c:v>
                </c:pt>
                <c:pt idx="2436">
                  <c:v>15</c:v>
                </c:pt>
                <c:pt idx="2437">
                  <c:v>15</c:v>
                </c:pt>
                <c:pt idx="2438">
                  <c:v>15</c:v>
                </c:pt>
                <c:pt idx="2439">
                  <c:v>15</c:v>
                </c:pt>
                <c:pt idx="2440">
                  <c:v>15</c:v>
                </c:pt>
                <c:pt idx="2441">
                  <c:v>15</c:v>
                </c:pt>
                <c:pt idx="2442">
                  <c:v>15</c:v>
                </c:pt>
                <c:pt idx="2443">
                  <c:v>15</c:v>
                </c:pt>
                <c:pt idx="2444">
                  <c:v>15</c:v>
                </c:pt>
                <c:pt idx="2445">
                  <c:v>15</c:v>
                </c:pt>
                <c:pt idx="2446">
                  <c:v>15</c:v>
                </c:pt>
                <c:pt idx="2447">
                  <c:v>15</c:v>
                </c:pt>
                <c:pt idx="2448">
                  <c:v>15</c:v>
                </c:pt>
                <c:pt idx="2449">
                  <c:v>16</c:v>
                </c:pt>
                <c:pt idx="2450">
                  <c:v>16</c:v>
                </c:pt>
                <c:pt idx="2451">
                  <c:v>16</c:v>
                </c:pt>
                <c:pt idx="2452">
                  <c:v>16</c:v>
                </c:pt>
                <c:pt idx="2453">
                  <c:v>16</c:v>
                </c:pt>
                <c:pt idx="2454">
                  <c:v>16</c:v>
                </c:pt>
                <c:pt idx="2455">
                  <c:v>16</c:v>
                </c:pt>
                <c:pt idx="2456">
                  <c:v>16</c:v>
                </c:pt>
                <c:pt idx="2457">
                  <c:v>16</c:v>
                </c:pt>
                <c:pt idx="2458">
                  <c:v>16</c:v>
                </c:pt>
                <c:pt idx="2459">
                  <c:v>16</c:v>
                </c:pt>
                <c:pt idx="2460">
                  <c:v>16</c:v>
                </c:pt>
                <c:pt idx="2461">
                  <c:v>16</c:v>
                </c:pt>
                <c:pt idx="2462">
                  <c:v>16</c:v>
                </c:pt>
                <c:pt idx="2463">
                  <c:v>16</c:v>
                </c:pt>
                <c:pt idx="2464">
                  <c:v>16</c:v>
                </c:pt>
                <c:pt idx="2465">
                  <c:v>17</c:v>
                </c:pt>
                <c:pt idx="2466">
                  <c:v>17</c:v>
                </c:pt>
                <c:pt idx="2467">
                  <c:v>17</c:v>
                </c:pt>
                <c:pt idx="2468">
                  <c:v>17</c:v>
                </c:pt>
                <c:pt idx="2469">
                  <c:v>17</c:v>
                </c:pt>
                <c:pt idx="2470">
                  <c:v>17</c:v>
                </c:pt>
                <c:pt idx="2471">
                  <c:v>17</c:v>
                </c:pt>
                <c:pt idx="2472">
                  <c:v>17</c:v>
                </c:pt>
                <c:pt idx="2473">
                  <c:v>17</c:v>
                </c:pt>
                <c:pt idx="2474">
                  <c:v>17</c:v>
                </c:pt>
                <c:pt idx="2475">
                  <c:v>17</c:v>
                </c:pt>
                <c:pt idx="2476">
                  <c:v>17</c:v>
                </c:pt>
                <c:pt idx="2477">
                  <c:v>17</c:v>
                </c:pt>
                <c:pt idx="2478">
                  <c:v>17</c:v>
                </c:pt>
                <c:pt idx="2479">
                  <c:v>17</c:v>
                </c:pt>
                <c:pt idx="2480">
                  <c:v>17</c:v>
                </c:pt>
                <c:pt idx="2481">
                  <c:v>18</c:v>
                </c:pt>
                <c:pt idx="2482">
                  <c:v>18</c:v>
                </c:pt>
                <c:pt idx="2483">
                  <c:v>18</c:v>
                </c:pt>
                <c:pt idx="2484">
                  <c:v>18</c:v>
                </c:pt>
                <c:pt idx="2485">
                  <c:v>18</c:v>
                </c:pt>
                <c:pt idx="2486">
                  <c:v>18</c:v>
                </c:pt>
                <c:pt idx="2487">
                  <c:v>18</c:v>
                </c:pt>
                <c:pt idx="2488">
                  <c:v>18</c:v>
                </c:pt>
                <c:pt idx="2489">
                  <c:v>18</c:v>
                </c:pt>
                <c:pt idx="2490">
                  <c:v>18</c:v>
                </c:pt>
                <c:pt idx="2491">
                  <c:v>18</c:v>
                </c:pt>
                <c:pt idx="2492">
                  <c:v>18</c:v>
                </c:pt>
                <c:pt idx="2493">
                  <c:v>18</c:v>
                </c:pt>
                <c:pt idx="2494">
                  <c:v>18</c:v>
                </c:pt>
                <c:pt idx="2495">
                  <c:v>18</c:v>
                </c:pt>
                <c:pt idx="2496">
                  <c:v>18</c:v>
                </c:pt>
                <c:pt idx="2497">
                  <c:v>19</c:v>
                </c:pt>
                <c:pt idx="2498">
                  <c:v>19</c:v>
                </c:pt>
                <c:pt idx="2499">
                  <c:v>19</c:v>
                </c:pt>
                <c:pt idx="2500">
                  <c:v>19</c:v>
                </c:pt>
                <c:pt idx="2501">
                  <c:v>19</c:v>
                </c:pt>
                <c:pt idx="2502">
                  <c:v>19</c:v>
                </c:pt>
                <c:pt idx="2503">
                  <c:v>19</c:v>
                </c:pt>
                <c:pt idx="2504">
                  <c:v>19</c:v>
                </c:pt>
                <c:pt idx="2505">
                  <c:v>19</c:v>
                </c:pt>
                <c:pt idx="2506">
                  <c:v>19</c:v>
                </c:pt>
                <c:pt idx="2507">
                  <c:v>19</c:v>
                </c:pt>
                <c:pt idx="2508">
                  <c:v>19</c:v>
                </c:pt>
                <c:pt idx="2509">
                  <c:v>19</c:v>
                </c:pt>
                <c:pt idx="2510">
                  <c:v>19</c:v>
                </c:pt>
                <c:pt idx="2511">
                  <c:v>19</c:v>
                </c:pt>
                <c:pt idx="2512">
                  <c:v>19</c:v>
                </c:pt>
                <c:pt idx="2513">
                  <c:v>20</c:v>
                </c:pt>
                <c:pt idx="2514">
                  <c:v>20</c:v>
                </c:pt>
                <c:pt idx="2515">
                  <c:v>20</c:v>
                </c:pt>
                <c:pt idx="2516">
                  <c:v>20</c:v>
                </c:pt>
                <c:pt idx="2517">
                  <c:v>20</c:v>
                </c:pt>
                <c:pt idx="2518">
                  <c:v>20</c:v>
                </c:pt>
                <c:pt idx="2519">
                  <c:v>20</c:v>
                </c:pt>
                <c:pt idx="2520">
                  <c:v>20</c:v>
                </c:pt>
                <c:pt idx="2521">
                  <c:v>20</c:v>
                </c:pt>
                <c:pt idx="2522">
                  <c:v>20</c:v>
                </c:pt>
                <c:pt idx="2523">
                  <c:v>20</c:v>
                </c:pt>
                <c:pt idx="2524">
                  <c:v>20</c:v>
                </c:pt>
                <c:pt idx="2525">
                  <c:v>20</c:v>
                </c:pt>
                <c:pt idx="2526">
                  <c:v>20</c:v>
                </c:pt>
                <c:pt idx="2527">
                  <c:v>20</c:v>
                </c:pt>
                <c:pt idx="2528">
                  <c:v>20</c:v>
                </c:pt>
                <c:pt idx="2529">
                  <c:v>21</c:v>
                </c:pt>
                <c:pt idx="2530">
                  <c:v>21</c:v>
                </c:pt>
                <c:pt idx="2531">
                  <c:v>21</c:v>
                </c:pt>
                <c:pt idx="2532">
                  <c:v>21</c:v>
                </c:pt>
                <c:pt idx="2533">
                  <c:v>21</c:v>
                </c:pt>
                <c:pt idx="2534">
                  <c:v>21</c:v>
                </c:pt>
                <c:pt idx="2535">
                  <c:v>21</c:v>
                </c:pt>
                <c:pt idx="2536">
                  <c:v>21</c:v>
                </c:pt>
                <c:pt idx="2537">
                  <c:v>21</c:v>
                </c:pt>
                <c:pt idx="2538">
                  <c:v>21</c:v>
                </c:pt>
                <c:pt idx="2539">
                  <c:v>21</c:v>
                </c:pt>
                <c:pt idx="2540">
                  <c:v>21</c:v>
                </c:pt>
                <c:pt idx="2541">
                  <c:v>21</c:v>
                </c:pt>
                <c:pt idx="2542">
                  <c:v>21</c:v>
                </c:pt>
                <c:pt idx="2543">
                  <c:v>21</c:v>
                </c:pt>
                <c:pt idx="2544">
                  <c:v>21</c:v>
                </c:pt>
                <c:pt idx="2545">
                  <c:v>22</c:v>
                </c:pt>
                <c:pt idx="2546">
                  <c:v>22</c:v>
                </c:pt>
                <c:pt idx="2547">
                  <c:v>22</c:v>
                </c:pt>
                <c:pt idx="2548">
                  <c:v>22</c:v>
                </c:pt>
                <c:pt idx="2549">
                  <c:v>22</c:v>
                </c:pt>
                <c:pt idx="2550">
                  <c:v>22</c:v>
                </c:pt>
                <c:pt idx="2551">
                  <c:v>22</c:v>
                </c:pt>
                <c:pt idx="2552">
                  <c:v>22</c:v>
                </c:pt>
                <c:pt idx="2553">
                  <c:v>22</c:v>
                </c:pt>
                <c:pt idx="2554">
                  <c:v>22</c:v>
                </c:pt>
                <c:pt idx="2555">
                  <c:v>22</c:v>
                </c:pt>
                <c:pt idx="2556">
                  <c:v>22</c:v>
                </c:pt>
                <c:pt idx="2557">
                  <c:v>22</c:v>
                </c:pt>
                <c:pt idx="2558">
                  <c:v>22</c:v>
                </c:pt>
                <c:pt idx="2559">
                  <c:v>22</c:v>
                </c:pt>
                <c:pt idx="2560">
                  <c:v>22</c:v>
                </c:pt>
              </c:strCache>
            </c:strRef>
          </c:xVal>
          <c:yVal>
            <c:numRef>
              <c:f>Feuil1!$Q:$Q</c:f>
              <c:numCache>
                <c:formatCode>General</c:formatCode>
                <c:ptCount val="1048576"/>
                <c:pt idx="0">
                  <c:v>0</c:v>
                </c:pt>
                <c:pt idx="1">
                  <c:v>-1.0569156893698255</c:v>
                </c:pt>
                <c:pt idx="2">
                  <c:v>1.5237054925132127</c:v>
                </c:pt>
                <c:pt idx="3">
                  <c:v>-9.9296800550913549</c:v>
                </c:pt>
                <c:pt idx="4">
                  <c:v>-17.373207801580261</c:v>
                </c:pt>
                <c:pt idx="5">
                  <c:v>-8.2500131636954581</c:v>
                </c:pt>
                <c:pt idx="6">
                  <c:v>-1.8544601181325517</c:v>
                </c:pt>
                <c:pt idx="7">
                  <c:v>-12.070231154492227</c:v>
                </c:pt>
                <c:pt idx="8">
                  <c:v>-6.8495198606609939</c:v>
                </c:pt>
                <c:pt idx="9">
                  <c:v>0.91150589578689478</c:v>
                </c:pt>
                <c:pt idx="10">
                  <c:v>-3.5387523707557405</c:v>
                </c:pt>
                <c:pt idx="11">
                  <c:v>-11.326208762788143</c:v>
                </c:pt>
                <c:pt idx="12">
                  <c:v>22.646078302822811</c:v>
                </c:pt>
                <c:pt idx="13">
                  <c:v>9.2926604396364549</c:v>
                </c:pt>
                <c:pt idx="14">
                  <c:v>6.1216449353843227</c:v>
                </c:pt>
                <c:pt idx="15">
                  <c:v>-6.4827947919258539</c:v>
                </c:pt>
                <c:pt idx="16">
                  <c:v>10.057496956863345</c:v>
                </c:pt>
                <c:pt idx="17">
                  <c:v>-9.8754972521431004</c:v>
                </c:pt>
                <c:pt idx="18">
                  <c:v>-3.3160742659562059</c:v>
                </c:pt>
                <c:pt idx="19">
                  <c:v>-4.8929920615173046</c:v>
                </c:pt>
                <c:pt idx="20">
                  <c:v>-2.6156624229665701</c:v>
                </c:pt>
                <c:pt idx="21">
                  <c:v>-2.4213972514203883</c:v>
                </c:pt>
                <c:pt idx="22">
                  <c:v>2.038111737576827</c:v>
                </c:pt>
                <c:pt idx="23">
                  <c:v>0.36868671746992743</c:v>
                </c:pt>
                <c:pt idx="24">
                  <c:v>4.4304146409201994</c:v>
                </c:pt>
                <c:pt idx="25">
                  <c:v>10.550097927569734</c:v>
                </c:pt>
                <c:pt idx="26">
                  <c:v>4.9990036889320679</c:v>
                </c:pt>
                <c:pt idx="27">
                  <c:v>4.7713698399604372</c:v>
                </c:pt>
                <c:pt idx="28">
                  <c:v>10.254735574912784</c:v>
                </c:pt>
                <c:pt idx="29">
                  <c:v>-2.9407592406560994</c:v>
                </c:pt>
                <c:pt idx="30">
                  <c:v>11.401825159280715</c:v>
                </c:pt>
                <c:pt idx="31">
                  <c:v>6.4768066010512371</c:v>
                </c:pt>
                <c:pt idx="32">
                  <c:v>-1.0499776475288904</c:v>
                </c:pt>
                <c:pt idx="321">
                  <c:v>-12.468136442958089</c:v>
                </c:pt>
                <c:pt idx="322">
                  <c:v>4.6874144594114524</c:v>
                </c:pt>
                <c:pt idx="323">
                  <c:v>4.4853738331014954</c:v>
                </c:pt>
                <c:pt idx="324">
                  <c:v>7.1803144656852611</c:v>
                </c:pt>
                <c:pt idx="325">
                  <c:v>-1.8242398401257638</c:v>
                </c:pt>
                <c:pt idx="326">
                  <c:v>-0.644284220331377</c:v>
                </c:pt>
                <c:pt idx="327">
                  <c:v>-13.459797871460443</c:v>
                </c:pt>
                <c:pt idx="328">
                  <c:v>-9.5027426935100436</c:v>
                </c:pt>
                <c:pt idx="329">
                  <c:v>-9.4637411802033746</c:v>
                </c:pt>
                <c:pt idx="330">
                  <c:v>-9.1255149418553767</c:v>
                </c:pt>
                <c:pt idx="331">
                  <c:v>-7.1888660270045524</c:v>
                </c:pt>
                <c:pt idx="332">
                  <c:v>-1.8034603453312272</c:v>
                </c:pt>
                <c:pt idx="333">
                  <c:v>-7.5625772487709133</c:v>
                </c:pt>
                <c:pt idx="334">
                  <c:v>5.3498008165542243</c:v>
                </c:pt>
                <c:pt idx="335">
                  <c:v>-3.379185419827714</c:v>
                </c:pt>
                <c:pt idx="336">
                  <c:v>10.484573822551905</c:v>
                </c:pt>
                <c:pt idx="337">
                  <c:v>12.019059591994621</c:v>
                </c:pt>
                <c:pt idx="338">
                  <c:v>10.248007266429488</c:v>
                </c:pt>
                <c:pt idx="339">
                  <c:v>-1.883701163691669</c:v>
                </c:pt>
                <c:pt idx="340">
                  <c:v>-3.7848650951241312</c:v>
                </c:pt>
                <c:pt idx="341">
                  <c:v>13.492485615194926</c:v>
                </c:pt>
                <c:pt idx="342">
                  <c:v>8.5159564541710235</c:v>
                </c:pt>
                <c:pt idx="343">
                  <c:v>3.1864955661752981</c:v>
                </c:pt>
                <c:pt idx="344">
                  <c:v>-4.2954012979991347</c:v>
                </c:pt>
                <c:pt idx="345">
                  <c:v>-12.161239289069545</c:v>
                </c:pt>
                <c:pt idx="346">
                  <c:v>4.5448351566674008</c:v>
                </c:pt>
                <c:pt idx="347">
                  <c:v>5.9541244699730309E-3</c:v>
                </c:pt>
                <c:pt idx="348">
                  <c:v>-1.3178595362096683</c:v>
                </c:pt>
                <c:pt idx="349">
                  <c:v>7.0524406515650355</c:v>
                </c:pt>
                <c:pt idx="350">
                  <c:v>-0.59153627200678371</c:v>
                </c:pt>
                <c:pt idx="351">
                  <c:v>6.2219002288541665</c:v>
                </c:pt>
                <c:pt idx="352">
                  <c:v>2.9825368326535378</c:v>
                </c:pt>
                <c:pt idx="641">
                  <c:v>-9.9471481385772087</c:v>
                </c:pt>
                <c:pt idx="642">
                  <c:v>10.012062726176115</c:v>
                </c:pt>
                <c:pt idx="643">
                  <c:v>3.135847707731191</c:v>
                </c:pt>
                <c:pt idx="644">
                  <c:v>-2.1814549167387214</c:v>
                </c:pt>
                <c:pt idx="645">
                  <c:v>2.4616020591436447</c:v>
                </c:pt>
                <c:pt idx="646">
                  <c:v>-15.956979952057832</c:v>
                </c:pt>
                <c:pt idx="647">
                  <c:v>1.2799079728465368</c:v>
                </c:pt>
                <c:pt idx="648">
                  <c:v>10.836746628420922</c:v>
                </c:pt>
                <c:pt idx="649">
                  <c:v>4.8339716200159062</c:v>
                </c:pt>
                <c:pt idx="650">
                  <c:v>1.7636198843926927</c:v>
                </c:pt>
                <c:pt idx="651">
                  <c:v>9.7769428116115726</c:v>
                </c:pt>
                <c:pt idx="652">
                  <c:v>-1.0465923550342786</c:v>
                </c:pt>
                <c:pt idx="653">
                  <c:v>8.6959685795754016</c:v>
                </c:pt>
                <c:pt idx="654">
                  <c:v>13.147529526815157</c:v>
                </c:pt>
                <c:pt idx="655">
                  <c:v>-7.2030132557672832</c:v>
                </c:pt>
                <c:pt idx="656">
                  <c:v>4.7117605866610752</c:v>
                </c:pt>
                <c:pt idx="657">
                  <c:v>-3.2852033833370791</c:v>
                </c:pt>
                <c:pt idx="658">
                  <c:v>4.1571598604917748</c:v>
                </c:pt>
                <c:pt idx="659">
                  <c:v>-6.175927353399385</c:v>
                </c:pt>
                <c:pt idx="660">
                  <c:v>-8.2631378364437076</c:v>
                </c:pt>
                <c:pt idx="661">
                  <c:v>2.3397117896558863</c:v>
                </c:pt>
                <c:pt idx="662">
                  <c:v>-9.1410685406226388</c:v>
                </c:pt>
                <c:pt idx="663">
                  <c:v>3.1955097870067775</c:v>
                </c:pt>
                <c:pt idx="664">
                  <c:v>-6.0771320823408868</c:v>
                </c:pt>
                <c:pt idx="665">
                  <c:v>-4.288552759541572</c:v>
                </c:pt>
                <c:pt idx="666">
                  <c:v>13.617769355944246</c:v>
                </c:pt>
                <c:pt idx="667">
                  <c:v>3.6211634386127125</c:v>
                </c:pt>
                <c:pt idx="668">
                  <c:v>-15.771257673022534</c:v>
                </c:pt>
                <c:pt idx="669">
                  <c:v>2.8975201544959166</c:v>
                </c:pt>
                <c:pt idx="670">
                  <c:v>3.6545228807883094</c:v>
                </c:pt>
                <c:pt idx="671">
                  <c:v>-4.4601614284256526</c:v>
                </c:pt>
                <c:pt idx="672">
                  <c:v>-10.341687695077056</c:v>
                </c:pt>
                <c:pt idx="961">
                  <c:v>-0.87834803597386513</c:v>
                </c:pt>
                <c:pt idx="962">
                  <c:v>-5.4057610908666573</c:v>
                </c:pt>
                <c:pt idx="963">
                  <c:v>-13.692212575776919</c:v>
                </c:pt>
                <c:pt idx="964">
                  <c:v>-13.995056218353911</c:v>
                </c:pt>
                <c:pt idx="965">
                  <c:v>-10.752574942359995</c:v>
                </c:pt>
                <c:pt idx="966">
                  <c:v>-0.49763978069928844</c:v>
                </c:pt>
                <c:pt idx="967">
                  <c:v>-0.3412478777492447</c:v>
                </c:pt>
                <c:pt idx="968">
                  <c:v>-3.3338997155560137</c:v>
                </c:pt>
                <c:pt idx="969">
                  <c:v>1.3439411442929639</c:v>
                </c:pt>
                <c:pt idx="970">
                  <c:v>-2.1964136926163951</c:v>
                </c:pt>
                <c:pt idx="971">
                  <c:v>6.9624527932842604</c:v>
                </c:pt>
                <c:pt idx="972">
                  <c:v>4.2050514874574292</c:v>
                </c:pt>
                <c:pt idx="973">
                  <c:v>0.37610057540085001</c:v>
                </c:pt>
                <c:pt idx="974">
                  <c:v>7.3772889426347996</c:v>
                </c:pt>
                <c:pt idx="975">
                  <c:v>3.9552220492702834</c:v>
                </c:pt>
                <c:pt idx="976">
                  <c:v>8.823914044922704</c:v>
                </c:pt>
                <c:pt idx="977">
                  <c:v>-7.2983681875841349</c:v>
                </c:pt>
                <c:pt idx="978">
                  <c:v>2.5503456329393819</c:v>
                </c:pt>
                <c:pt idx="979">
                  <c:v>3.264712037092548</c:v>
                </c:pt>
                <c:pt idx="980">
                  <c:v>-8.6866776650432111</c:v>
                </c:pt>
                <c:pt idx="981">
                  <c:v>-3.9790163152249445</c:v>
                </c:pt>
                <c:pt idx="982">
                  <c:v>1.6689844849582032</c:v>
                </c:pt>
                <c:pt idx="983">
                  <c:v>-2.8667120393705017</c:v>
                </c:pt>
                <c:pt idx="984">
                  <c:v>-3.5572220515482376</c:v>
                </c:pt>
                <c:pt idx="985">
                  <c:v>4.3528285821941228</c:v>
                </c:pt>
                <c:pt idx="986">
                  <c:v>3.0606073501916433</c:v>
                </c:pt>
                <c:pt idx="987">
                  <c:v>-2.2815677584175837</c:v>
                </c:pt>
                <c:pt idx="988">
                  <c:v>-4.0303738257276063</c:v>
                </c:pt>
                <c:pt idx="989">
                  <c:v>8.4942319613733535</c:v>
                </c:pt>
                <c:pt idx="990">
                  <c:v>6.6380721301738941</c:v>
                </c:pt>
                <c:pt idx="991">
                  <c:v>10.978278775815044</c:v>
                </c:pt>
                <c:pt idx="992">
                  <c:v>9.7410597808670278</c:v>
                </c:pt>
                <c:pt idx="1281">
                  <c:v>-2.2438935187799673</c:v>
                </c:pt>
                <c:pt idx="1282">
                  <c:v>-7.1558628404852369</c:v>
                </c:pt>
                <c:pt idx="1283">
                  <c:v>-21.836007734114276</c:v>
                </c:pt>
                <c:pt idx="1284">
                  <c:v>-7.4532658884146947</c:v>
                </c:pt>
                <c:pt idx="1285">
                  <c:v>-10.191508071607787</c:v>
                </c:pt>
                <c:pt idx="1286">
                  <c:v>-2.5247741751577886</c:v>
                </c:pt>
                <c:pt idx="1287">
                  <c:v>-5.4464837478721773</c:v>
                </c:pt>
                <c:pt idx="1288">
                  <c:v>4.4194493073987724</c:v>
                </c:pt>
                <c:pt idx="1289">
                  <c:v>1.1666034706703348</c:v>
                </c:pt>
                <c:pt idx="1290">
                  <c:v>9.5882041311357256</c:v>
                </c:pt>
                <c:pt idx="1291">
                  <c:v>7.2822978602104556</c:v>
                </c:pt>
                <c:pt idx="1292">
                  <c:v>3.0494676745755784</c:v>
                </c:pt>
                <c:pt idx="1293">
                  <c:v>12.060366967049339</c:v>
                </c:pt>
                <c:pt idx="1294">
                  <c:v>-0.13384643103972205</c:v>
                </c:pt>
                <c:pt idx="1295">
                  <c:v>-5.7576554554279982</c:v>
                </c:pt>
                <c:pt idx="1296">
                  <c:v>-5.3552663778475171</c:v>
                </c:pt>
                <c:pt idx="1297">
                  <c:v>-5.5201460768732229</c:v>
                </c:pt>
                <c:pt idx="1298">
                  <c:v>-0.56687077628886218</c:v>
                </c:pt>
                <c:pt idx="1299">
                  <c:v>-2.2879532295843314</c:v>
                </c:pt>
                <c:pt idx="1300">
                  <c:v>-8.1898891784251546</c:v>
                </c:pt>
                <c:pt idx="1301">
                  <c:v>-6.3411024070951632</c:v>
                </c:pt>
                <c:pt idx="1302">
                  <c:v>-1.4890267547645748</c:v>
                </c:pt>
                <c:pt idx="1303">
                  <c:v>6.7091774032630642</c:v>
                </c:pt>
                <c:pt idx="1304">
                  <c:v>4.8380165600402298</c:v>
                </c:pt>
                <c:pt idx="1305">
                  <c:v>8.8464175937653788</c:v>
                </c:pt>
                <c:pt idx="1306">
                  <c:v>11.82010385656929</c:v>
                </c:pt>
                <c:pt idx="1307">
                  <c:v>7.8220293175639153</c:v>
                </c:pt>
                <c:pt idx="1308">
                  <c:v>8.4460938151288527</c:v>
                </c:pt>
                <c:pt idx="1309">
                  <c:v>3.4910974320911961</c:v>
                </c:pt>
                <c:pt idx="1310">
                  <c:v>-6.047485740562955</c:v>
                </c:pt>
                <c:pt idx="1311">
                  <c:v>7.3184405917296607</c:v>
                </c:pt>
                <c:pt idx="1312">
                  <c:v>1.6832724231496348</c:v>
                </c:pt>
                <c:pt idx="1602">
                  <c:v>-18.260801613849317</c:v>
                </c:pt>
                <c:pt idx="1603">
                  <c:v>-13.782698255122479</c:v>
                </c:pt>
                <c:pt idx="1604">
                  <c:v>2.2889742943328888</c:v>
                </c:pt>
                <c:pt idx="1605">
                  <c:v>-11.279350378861878</c:v>
                </c:pt>
                <c:pt idx="1606">
                  <c:v>-7.7262837092751777</c:v>
                </c:pt>
                <c:pt idx="1607">
                  <c:v>11.250033908057278</c:v>
                </c:pt>
                <c:pt idx="1608">
                  <c:v>11.711059053774822</c:v>
                </c:pt>
                <c:pt idx="1609">
                  <c:v>4.6627871701368209</c:v>
                </c:pt>
                <c:pt idx="1610">
                  <c:v>-6.7359195703370069</c:v>
                </c:pt>
                <c:pt idx="1611">
                  <c:v>5.0603513646219893</c:v>
                </c:pt>
                <c:pt idx="1612">
                  <c:v>13.247187373311412</c:v>
                </c:pt>
                <c:pt idx="1613">
                  <c:v>12.183656490599445</c:v>
                </c:pt>
                <c:pt idx="1614">
                  <c:v>-0.87436747474440646</c:v>
                </c:pt>
                <c:pt idx="1615">
                  <c:v>-10.656313157645215</c:v>
                </c:pt>
                <c:pt idx="1616">
                  <c:v>2.0213184000175217</c:v>
                </c:pt>
                <c:pt idx="1618">
                  <c:v>-1.9386449568826376</c:v>
                </c:pt>
                <c:pt idx="1619">
                  <c:v>-14.789860881151572</c:v>
                </c:pt>
                <c:pt idx="1620">
                  <c:v>0.61285858237194279</c:v>
                </c:pt>
                <c:pt idx="1621">
                  <c:v>-5.2330149252691287</c:v>
                </c:pt>
                <c:pt idx="1622">
                  <c:v>16.010351849911615</c:v>
                </c:pt>
                <c:pt idx="1623">
                  <c:v>12.682011607630148</c:v>
                </c:pt>
                <c:pt idx="1624">
                  <c:v>2.9205974089515792</c:v>
                </c:pt>
                <c:pt idx="1625">
                  <c:v>-17.661655574273077</c:v>
                </c:pt>
                <c:pt idx="1626">
                  <c:v>5.1562893908968146</c:v>
                </c:pt>
                <c:pt idx="1627">
                  <c:v>-0.36667986488541171</c:v>
                </c:pt>
                <c:pt idx="1628">
                  <c:v>7.5301022667007462</c:v>
                </c:pt>
                <c:pt idx="1629">
                  <c:v>5.3029961781575388</c:v>
                </c:pt>
                <c:pt idx="1630">
                  <c:v>7.757068492284767</c:v>
                </c:pt>
                <c:pt idx="1631">
                  <c:v>-15.748121244760426</c:v>
                </c:pt>
                <c:pt idx="1632">
                  <c:v>4.6560677753004516</c:v>
                </c:pt>
                <c:pt idx="1921">
                  <c:v>-16.929448184715138</c:v>
                </c:pt>
                <c:pt idx="1922">
                  <c:v>-3.1309576986129786</c:v>
                </c:pt>
                <c:pt idx="1924">
                  <c:v>7.6310636132549865</c:v>
                </c:pt>
                <c:pt idx="1925">
                  <c:v>-11.595178120797952</c:v>
                </c:pt>
                <c:pt idx="1926">
                  <c:v>-15.087368067195934</c:v>
                </c:pt>
                <c:pt idx="1927">
                  <c:v>-11.988299885796385</c:v>
                </c:pt>
                <c:pt idx="1928">
                  <c:v>1.1599955792149417</c:v>
                </c:pt>
                <c:pt idx="1929">
                  <c:v>0.46305996610731415</c:v>
                </c:pt>
                <c:pt idx="1930">
                  <c:v>-6.8614268083774299E-2</c:v>
                </c:pt>
                <c:pt idx="1931">
                  <c:v>5.3858458895908932</c:v>
                </c:pt>
                <c:pt idx="1932">
                  <c:v>3.8525875407541119</c:v>
                </c:pt>
                <c:pt idx="1933">
                  <c:v>0.20348274972830549</c:v>
                </c:pt>
                <c:pt idx="1934">
                  <c:v>5.8741181454806677</c:v>
                </c:pt>
                <c:pt idx="1935">
                  <c:v>3.6731370535467587</c:v>
                </c:pt>
                <c:pt idx="1937">
                  <c:v>-6.0555833133784018</c:v>
                </c:pt>
                <c:pt idx="1938">
                  <c:v>0.94632430142386081</c:v>
                </c:pt>
                <c:pt idx="1939">
                  <c:v>3.5854984435152608</c:v>
                </c:pt>
                <c:pt idx="1940">
                  <c:v>-1.3982171802759311</c:v>
                </c:pt>
                <c:pt idx="1942">
                  <c:v>1.6599529831089168</c:v>
                </c:pt>
                <c:pt idx="1943">
                  <c:v>7.0351210650408005</c:v>
                </c:pt>
                <c:pt idx="1944">
                  <c:v>11.647415912984213</c:v>
                </c:pt>
                <c:pt idx="1945">
                  <c:v>5.788983495735784</c:v>
                </c:pt>
                <c:pt idx="1946">
                  <c:v>5.5778161782313171</c:v>
                </c:pt>
                <c:pt idx="1947">
                  <c:v>15.846557313636279</c:v>
                </c:pt>
                <c:pt idx="1948">
                  <c:v>-14.094965140267826</c:v>
                </c:pt>
                <c:pt idx="1949">
                  <c:v>-1.9933250750612468</c:v>
                </c:pt>
                <c:pt idx="1950">
                  <c:v>-6.4286733960839211</c:v>
                </c:pt>
                <c:pt idx="1951">
                  <c:v>0.22768769916557641</c:v>
                </c:pt>
                <c:pt idx="1952">
                  <c:v>8.2119823997494894</c:v>
                </c:pt>
                <c:pt idx="2241">
                  <c:v>18.873972411585331</c:v>
                </c:pt>
                <c:pt idx="2242">
                  <c:v>15.103856714261676</c:v>
                </c:pt>
                <c:pt idx="2244">
                  <c:v>-1.4007625598699791</c:v>
                </c:pt>
                <c:pt idx="2246">
                  <c:v>-17.007383451055393</c:v>
                </c:pt>
                <c:pt idx="2247">
                  <c:v>-13.834018050259999</c:v>
                </c:pt>
                <c:pt idx="2248">
                  <c:v>-2.7855187500256515</c:v>
                </c:pt>
                <c:pt idx="2249">
                  <c:v>-11.451121061509607</c:v>
                </c:pt>
                <c:pt idx="2250">
                  <c:v>-10.772286817728491</c:v>
                </c:pt>
                <c:pt idx="2251">
                  <c:v>10.217399334299188</c:v>
                </c:pt>
                <c:pt idx="2252">
                  <c:v>1.7840945935408141</c:v>
                </c:pt>
                <c:pt idx="2253">
                  <c:v>-3.2862308282680699</c:v>
                </c:pt>
                <c:pt idx="2254">
                  <c:v>14.737762309513942</c:v>
                </c:pt>
                <c:pt idx="2255">
                  <c:v>2.0689258905082228</c:v>
                </c:pt>
                <c:pt idx="2257">
                  <c:v>-16.674122625208803</c:v>
                </c:pt>
                <c:pt idx="2258">
                  <c:v>-5.6986780380294926</c:v>
                </c:pt>
                <c:pt idx="2259">
                  <c:v>7.7565225956585797</c:v>
                </c:pt>
                <c:pt idx="2260">
                  <c:v>6.8027071285803986</c:v>
                </c:pt>
                <c:pt idx="2261">
                  <c:v>2.0114671274312239</c:v>
                </c:pt>
                <c:pt idx="2262">
                  <c:v>-1.85468678817827</c:v>
                </c:pt>
                <c:pt idx="2263">
                  <c:v>5.0978235441385902</c:v>
                </c:pt>
                <c:pt idx="2264">
                  <c:v>-6.7690527102067284</c:v>
                </c:pt>
                <c:pt idx="2265">
                  <c:v>-6.2921449766676378</c:v>
                </c:pt>
                <c:pt idx="2266">
                  <c:v>6.7764402654594855</c:v>
                </c:pt>
                <c:pt idx="2267">
                  <c:v>4.7776961498524537</c:v>
                </c:pt>
                <c:pt idx="2268">
                  <c:v>8.2990974869999548</c:v>
                </c:pt>
                <c:pt idx="2269">
                  <c:v>0.83848752118791892</c:v>
                </c:pt>
                <c:pt idx="2270">
                  <c:v>-7.0842550676576934</c:v>
                </c:pt>
                <c:pt idx="2271">
                  <c:v>-0.23599134835195953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36-422E-926D-6228FDBA4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099552"/>
        <c:axId val="437786992"/>
      </c:scatterChart>
      <c:valAx>
        <c:axId val="4400995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N° Plaque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crossAx val="437786992"/>
        <c:crosses val="autoZero"/>
        <c:crossBetween val="midCat"/>
      </c:valAx>
      <c:valAx>
        <c:axId val="43778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Prolifération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0099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65339772985144"/>
          <c:y val="0.4235898973715112"/>
          <c:w val="0.18424546034518932"/>
          <c:h val="0.197948538589284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0.09015</cdr:x>
      <cdr:y>0.63725</cdr:y>
    </cdr:from>
    <cdr:to>
      <cdr:x>0.82058</cdr:x>
      <cdr:y>0.64171</cdr:y>
    </cdr:to>
    <cdr:cxnSp macro="">
      <cdr:nvCxnSpPr>
        <cdr:cNvPr id="2" name="Connecteur droit 1"/>
        <cdr:cNvCxnSpPr/>
      </cdr:nvCxnSpPr>
      <cdr:spPr>
        <a:xfrm xmlns:a="http://schemas.openxmlformats.org/drawingml/2006/main">
          <a:off x="650875" y="2270125"/>
          <a:ext cx="5273675" cy="1587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0.09147</cdr:x>
      <cdr:y>0.60784</cdr:y>
    </cdr:from>
    <cdr:to>
      <cdr:x>0.8219</cdr:x>
      <cdr:y>0.6123</cdr:y>
    </cdr:to>
    <cdr:cxnSp macro="">
      <cdr:nvCxnSpPr>
        <cdr:cNvPr id="4" name="Connecteur droit 3"/>
        <cdr:cNvCxnSpPr/>
      </cdr:nvCxnSpPr>
      <cdr:spPr>
        <a:xfrm xmlns:a="http://schemas.openxmlformats.org/drawingml/2006/main">
          <a:off x="660400" y="2165350"/>
          <a:ext cx="5273675" cy="15875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43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8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4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7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32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6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2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1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9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6B21-B100-488D-A848-CC4029957850}" type="datetimeFigureOut">
              <a:rPr lang="fr-FR" smtClean="0"/>
              <a:t>16/01/2018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DA86-1BD4-47C4-AD2B-13D3E1B85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17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Criblage du 21/11/2017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Normalisation et identification des composés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Normalisation par le contrôle négatif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2721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Calcul du % de prolifération</a:t>
            </a:r>
          </a:p>
          <a:p>
            <a:r>
              <a:rPr lang="fr-FR" dirty="0" err="1" smtClean="0"/>
              <a:t>Norm_data</a:t>
            </a:r>
            <a:r>
              <a:rPr lang="fr-FR" dirty="0" smtClean="0"/>
              <a:t> = 100 x (</a:t>
            </a:r>
            <a:r>
              <a:rPr lang="fr-FR" dirty="0" err="1" smtClean="0"/>
              <a:t>LRU</a:t>
            </a:r>
            <a:r>
              <a:rPr lang="fr-FR" sz="1800" baseline="-25000" dirty="0" err="1" smtClean="0"/>
              <a:t>Echantillon</a:t>
            </a:r>
            <a:r>
              <a:rPr lang="fr-FR" dirty="0" smtClean="0"/>
              <a:t>- </a:t>
            </a:r>
            <a:r>
              <a:rPr lang="fr-FR" dirty="0" err="1" smtClean="0"/>
              <a:t>Moy</a:t>
            </a:r>
            <a:r>
              <a:rPr lang="fr-FR" dirty="0"/>
              <a:t> </a:t>
            </a:r>
            <a:r>
              <a:rPr lang="fr-FR" baseline="-25000" dirty="0" err="1" smtClean="0"/>
              <a:t>Ctr</a:t>
            </a:r>
            <a:r>
              <a:rPr lang="fr-FR" baseline="-25000" dirty="0" smtClean="0"/>
              <a:t> négatif</a:t>
            </a:r>
            <a:r>
              <a:rPr lang="fr-FR" dirty="0" smtClean="0"/>
              <a:t>)/ </a:t>
            </a:r>
            <a:r>
              <a:rPr lang="fr-FR" dirty="0" err="1" smtClean="0"/>
              <a:t>Moy</a:t>
            </a:r>
            <a:r>
              <a:rPr lang="fr-FR" dirty="0" smtClean="0"/>
              <a:t> </a:t>
            </a:r>
            <a:r>
              <a:rPr lang="fr-FR" baseline="-25000" dirty="0" err="1" smtClean="0"/>
              <a:t>Ctr</a:t>
            </a:r>
            <a:r>
              <a:rPr lang="fr-FR" baseline="-25000" dirty="0" smtClean="0"/>
              <a:t> négatif</a:t>
            </a:r>
          </a:p>
          <a:p>
            <a:endParaRPr lang="fr-FR" sz="1800" dirty="0" smtClean="0"/>
          </a:p>
          <a:p>
            <a:r>
              <a:rPr lang="fr-FR" sz="1800" dirty="0" smtClean="0"/>
              <a:t>Contrôle négatif = milieu seul</a:t>
            </a:r>
            <a:br>
              <a:rPr lang="fr-FR" sz="1800" dirty="0" smtClean="0"/>
            </a:br>
            <a:r>
              <a:rPr lang="fr-FR" sz="1800" dirty="0" smtClean="0"/>
              <a:t>Contrôle positif = Milieu + 50µg/ml</a:t>
            </a:r>
            <a:r>
              <a:rPr lang="fr-FR" sz="1800" dirty="0"/>
              <a:t> </a:t>
            </a:r>
            <a:r>
              <a:rPr lang="fr-FR" sz="1800" dirty="0" smtClean="0"/>
              <a:t>de FGF2 + 1% de N2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791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8687" y="2766529"/>
            <a:ext cx="10515600" cy="7850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 smtClean="0"/>
              <a:t>Criblage du 21/11/2018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447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aphique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421094"/>
              </p:ext>
            </p:extLst>
          </p:nvPr>
        </p:nvGraphicFramePr>
        <p:xfrm>
          <a:off x="4692601" y="539263"/>
          <a:ext cx="6749122" cy="4177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568" y="131395"/>
            <a:ext cx="10515600" cy="1325563"/>
          </a:xfrm>
        </p:spPr>
        <p:txBody>
          <a:bodyPr/>
          <a:lstStyle/>
          <a:p>
            <a:r>
              <a:rPr lang="fr-FR" dirty="0" smtClean="0"/>
              <a:t>Lignée A2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10041922" y="3654121"/>
            <a:ext cx="437833" cy="762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10045097" y="3489655"/>
            <a:ext cx="44608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491185" y="33502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2 sigma</a:t>
            </a:r>
          </a:p>
          <a:p>
            <a:r>
              <a:rPr lang="fr-FR" sz="1200" dirty="0" smtClean="0"/>
              <a:t>1,5 sigma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830918" y="3130423"/>
            <a:ext cx="425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3                   4                   5                  6                   7                 8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223919" y="2587817"/>
            <a:ext cx="65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HITS 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Accolade ouvrante 21"/>
          <p:cNvSpPr/>
          <p:nvPr/>
        </p:nvSpPr>
        <p:spPr>
          <a:xfrm>
            <a:off x="4854528" y="2520462"/>
            <a:ext cx="45719" cy="51911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ouvrante 22"/>
          <p:cNvSpPr/>
          <p:nvPr/>
        </p:nvSpPr>
        <p:spPr>
          <a:xfrm>
            <a:off x="4890364" y="3440201"/>
            <a:ext cx="45719" cy="979683"/>
          </a:xfrm>
          <a:prstGeom prst="lef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730304" y="3533731"/>
            <a:ext cx="120577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Composés </a:t>
            </a:r>
          </a:p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qui tuent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794737" y="6078611"/>
            <a:ext cx="6332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Bilan :</a:t>
            </a:r>
          </a:p>
          <a:p>
            <a:r>
              <a:rPr lang="fr-FR" sz="1400" dirty="0" smtClean="0"/>
              <a:t>_ Z factor et CV% des contrôles ok sauf 2 premières plaques (dernière ensemencées)</a:t>
            </a:r>
          </a:p>
          <a:p>
            <a:r>
              <a:rPr lang="fr-FR" sz="1400" dirty="0" smtClean="0"/>
              <a:t>_peu de puits aberrants sur les autres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39646"/>
              </p:ext>
            </p:extLst>
          </p:nvPr>
        </p:nvGraphicFramePr>
        <p:xfrm>
          <a:off x="4552118" y="4528273"/>
          <a:ext cx="4927600" cy="77152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8392094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839869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80714012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6180336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8329647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3374995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1857755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959171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6358442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1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3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4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5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6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106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Z' factor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-1,48</a:t>
                      </a:r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-0,29</a:t>
                      </a:r>
                      <a:endParaRPr lang="fr-F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0,51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201126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nb puits aberrants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397225"/>
                  </a:ext>
                </a:extLst>
              </a:tr>
            </a:tbl>
          </a:graphicData>
        </a:graphic>
      </p:graphicFrame>
      <p:cxnSp>
        <p:nvCxnSpPr>
          <p:cNvPr id="26" name="Connecteur droit 25"/>
          <p:cNvCxnSpPr/>
          <p:nvPr/>
        </p:nvCxnSpPr>
        <p:spPr>
          <a:xfrm flipH="1">
            <a:off x="5440439" y="3028594"/>
            <a:ext cx="4747235" cy="10985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5451869" y="2852027"/>
            <a:ext cx="4747235" cy="1098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85729"/>
              </p:ext>
            </p:extLst>
          </p:nvPr>
        </p:nvGraphicFramePr>
        <p:xfrm>
          <a:off x="112652" y="1135481"/>
          <a:ext cx="3705225" cy="292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Prism 7" r:id="rId4" imgW="3704716" imgH="3137662" progId="Prism7.Document">
                  <p:embed/>
                </p:oleObj>
              </mc:Choice>
              <mc:Fallback>
                <p:oleObj name="Prism 7" r:id="rId4" imgW="3704716" imgH="3137662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652" y="1135481"/>
                        <a:ext cx="3705225" cy="2922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613890"/>
              </p:ext>
            </p:extLst>
          </p:nvPr>
        </p:nvGraphicFramePr>
        <p:xfrm>
          <a:off x="248015" y="3977640"/>
          <a:ext cx="3778250" cy="288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rism 7" r:id="rId6" imgW="3777824" imgH="3137662" progId="Prism7.Document">
                  <p:embed/>
                </p:oleObj>
              </mc:Choice>
              <mc:Fallback>
                <p:oleObj name="Prism 7" r:id="rId6" imgW="3777824" imgH="3137662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015" y="3977640"/>
                        <a:ext cx="3778250" cy="288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27785"/>
              </p:ext>
            </p:extLst>
          </p:nvPr>
        </p:nvGraphicFramePr>
        <p:xfrm>
          <a:off x="6715849" y="5396002"/>
          <a:ext cx="4703130" cy="837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4791">
                  <a:extLst>
                    <a:ext uri="{9D8B030D-6E8A-4147-A177-3AD203B41FA5}">
                      <a16:colId xmlns:a16="http://schemas.microsoft.com/office/drawing/2014/main" val="3683314130"/>
                    </a:ext>
                  </a:extLst>
                </a:gridCol>
                <a:gridCol w="1560823">
                  <a:extLst>
                    <a:ext uri="{9D8B030D-6E8A-4147-A177-3AD203B41FA5}">
                      <a16:colId xmlns:a16="http://schemas.microsoft.com/office/drawing/2014/main" val="4121523933"/>
                    </a:ext>
                  </a:extLst>
                </a:gridCol>
                <a:gridCol w="1577516">
                  <a:extLst>
                    <a:ext uri="{9D8B030D-6E8A-4147-A177-3AD203B41FA5}">
                      <a16:colId xmlns:a16="http://schemas.microsoft.com/office/drawing/2014/main" val="4144208442"/>
                    </a:ext>
                  </a:extLst>
                </a:gridCol>
              </a:tblGrid>
              <a:tr h="4939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Moyenne %prolifération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dirty="0" smtClean="0"/>
                        <a:t>composés</a:t>
                      </a:r>
                      <a:endParaRPr lang="fr-FR" sz="105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/>
                        <a:t>Moyenne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dirty="0" smtClean="0"/>
                        <a:t>%prolifération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Contrôle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négatif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/>
                        <a:t>Moyenne </a:t>
                      </a:r>
                      <a:r>
                        <a:rPr lang="fr-FR" sz="1050" dirty="0" smtClean="0"/>
                        <a:t>%prolifération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Contrôle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positif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0405530"/>
                  </a:ext>
                </a:extLst>
              </a:tr>
              <a:tr h="34396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-11,2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150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7052086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96539"/>
              </p:ext>
            </p:extLst>
          </p:nvPr>
        </p:nvGraphicFramePr>
        <p:xfrm>
          <a:off x="9730511" y="4682912"/>
          <a:ext cx="2302329" cy="594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9167">
                  <a:extLst>
                    <a:ext uri="{9D8B030D-6E8A-4147-A177-3AD203B41FA5}">
                      <a16:colId xmlns:a16="http://schemas.microsoft.com/office/drawing/2014/main" val="3683314130"/>
                    </a:ext>
                  </a:extLst>
                </a:gridCol>
                <a:gridCol w="1093162">
                  <a:extLst>
                    <a:ext uri="{9D8B030D-6E8A-4147-A177-3AD203B41FA5}">
                      <a16:colId xmlns:a16="http://schemas.microsoft.com/office/drawing/2014/main" val="412152393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Valeur à 2 Sigma</a:t>
                      </a:r>
                      <a:endParaRPr lang="fr-FR" sz="1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smtClean="0"/>
                        <a:t>Valeur à 1,5 sigma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0405530"/>
                  </a:ext>
                </a:extLst>
              </a:tr>
              <a:tr h="210507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38,9</a:t>
                      </a:r>
                      <a:endParaRPr lang="fr-F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26,4</a:t>
                      </a:r>
                      <a:endParaRPr lang="fr-F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705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9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340" y="127157"/>
            <a:ext cx="10515600" cy="1325563"/>
          </a:xfrm>
        </p:spPr>
        <p:txBody>
          <a:bodyPr/>
          <a:lstStyle/>
          <a:p>
            <a:r>
              <a:rPr lang="fr-FR" dirty="0" smtClean="0"/>
              <a:t>Lignée F3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10409124" y="3724713"/>
            <a:ext cx="437833" cy="762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10412299" y="3560247"/>
            <a:ext cx="44608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858387" y="3420854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2 sigma</a:t>
            </a:r>
          </a:p>
          <a:p>
            <a:r>
              <a:rPr lang="fr-FR" sz="1200" dirty="0" smtClean="0"/>
              <a:t>1,5 sigma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557619" y="2872501"/>
            <a:ext cx="65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HITS 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Accolade ouvrante 21"/>
          <p:cNvSpPr/>
          <p:nvPr/>
        </p:nvSpPr>
        <p:spPr>
          <a:xfrm>
            <a:off x="5206640" y="2693275"/>
            <a:ext cx="81556" cy="7362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ouvrante 22"/>
          <p:cNvSpPr/>
          <p:nvPr/>
        </p:nvSpPr>
        <p:spPr>
          <a:xfrm>
            <a:off x="5229078" y="3608120"/>
            <a:ext cx="84390" cy="659079"/>
          </a:xfrm>
          <a:prstGeom prst="lef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120179" y="3608120"/>
            <a:ext cx="120577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Composés </a:t>
            </a:r>
          </a:p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qui tuent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120179" y="5978428"/>
            <a:ext cx="2653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Bilan :</a:t>
            </a:r>
          </a:p>
          <a:p>
            <a:r>
              <a:rPr lang="fr-FR" sz="1400" dirty="0" smtClean="0"/>
              <a:t>_ Z factor et CV% des contrôles ok</a:t>
            </a:r>
          </a:p>
          <a:p>
            <a:r>
              <a:rPr lang="fr-FR" sz="1400" dirty="0" smtClean="0"/>
              <a:t>_1 puits aberrant seulement</a:t>
            </a:r>
          </a:p>
          <a:p>
            <a:endParaRPr lang="fr-FR" sz="1400" dirty="0" smtClean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86521"/>
              </p:ext>
            </p:extLst>
          </p:nvPr>
        </p:nvGraphicFramePr>
        <p:xfrm>
          <a:off x="195420" y="1173203"/>
          <a:ext cx="3575525" cy="288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rism 7" r:id="rId3" imgW="3704716" imgH="3128658" progId="Prism7.Document">
                  <p:embed/>
                </p:oleObj>
              </mc:Choice>
              <mc:Fallback>
                <p:oleObj name="Prism 7" r:id="rId3" imgW="3704716" imgH="3128658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420" y="1173203"/>
                        <a:ext cx="3575525" cy="2882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37105"/>
              </p:ext>
            </p:extLst>
          </p:nvPr>
        </p:nvGraphicFramePr>
        <p:xfrm>
          <a:off x="105543" y="4055824"/>
          <a:ext cx="3665402" cy="2817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Prism 7" r:id="rId5" imgW="3704716" imgH="3128658" progId="Prism7.Document">
                  <p:embed/>
                </p:oleObj>
              </mc:Choice>
              <mc:Fallback>
                <p:oleObj name="Prism 7" r:id="rId5" imgW="3704716" imgH="3128658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43" y="4055824"/>
                        <a:ext cx="3665402" cy="2817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Graphique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346848"/>
              </p:ext>
            </p:extLst>
          </p:nvPr>
        </p:nvGraphicFramePr>
        <p:xfrm>
          <a:off x="5096321" y="480646"/>
          <a:ext cx="6450909" cy="407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5957049" y="3459768"/>
            <a:ext cx="425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1            2              3               4               5              6               7             8</a:t>
            </a:r>
            <a:endParaRPr lang="fr-FR" sz="1200" dirty="0"/>
          </a:p>
        </p:txBody>
      </p:sp>
      <p:cxnSp>
        <p:nvCxnSpPr>
          <p:cNvPr id="27" name="Connecteur droit 26"/>
          <p:cNvCxnSpPr/>
          <p:nvPr/>
        </p:nvCxnSpPr>
        <p:spPr>
          <a:xfrm flipH="1">
            <a:off x="5819204" y="3418560"/>
            <a:ext cx="4747235" cy="10985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5831360" y="3298430"/>
            <a:ext cx="4747235" cy="1098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18177"/>
              </p:ext>
            </p:extLst>
          </p:nvPr>
        </p:nvGraphicFramePr>
        <p:xfrm>
          <a:off x="4453245" y="4731528"/>
          <a:ext cx="4927600" cy="77152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8392094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839869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80714012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6180336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8329647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3374995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1857755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959171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6358442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1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2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3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4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5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6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106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Z' factor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0,71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0,76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0,74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0,72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201126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nb puits aberrants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397225"/>
                  </a:ext>
                </a:extLst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04338"/>
              </p:ext>
            </p:extLst>
          </p:nvPr>
        </p:nvGraphicFramePr>
        <p:xfrm>
          <a:off x="9568961" y="4895076"/>
          <a:ext cx="2302329" cy="594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9167">
                  <a:extLst>
                    <a:ext uri="{9D8B030D-6E8A-4147-A177-3AD203B41FA5}">
                      <a16:colId xmlns:a16="http://schemas.microsoft.com/office/drawing/2014/main" val="3683314130"/>
                    </a:ext>
                  </a:extLst>
                </a:gridCol>
                <a:gridCol w="1093162">
                  <a:extLst>
                    <a:ext uri="{9D8B030D-6E8A-4147-A177-3AD203B41FA5}">
                      <a16:colId xmlns:a16="http://schemas.microsoft.com/office/drawing/2014/main" val="412152393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Valeur à 2 Sigma</a:t>
                      </a:r>
                      <a:endParaRPr lang="fr-FR" sz="1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smtClean="0"/>
                        <a:t>Valeur à 1,5 sigma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0405530"/>
                  </a:ext>
                </a:extLst>
              </a:tr>
              <a:tr h="210507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48,6</a:t>
                      </a:r>
                      <a:endParaRPr lang="fr-F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29,8</a:t>
                      </a:r>
                      <a:endParaRPr lang="fr-F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7052086"/>
                  </a:ext>
                </a:extLst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54886"/>
              </p:ext>
            </p:extLst>
          </p:nvPr>
        </p:nvGraphicFramePr>
        <p:xfrm>
          <a:off x="7029280" y="5825865"/>
          <a:ext cx="4703130" cy="837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4791">
                  <a:extLst>
                    <a:ext uri="{9D8B030D-6E8A-4147-A177-3AD203B41FA5}">
                      <a16:colId xmlns:a16="http://schemas.microsoft.com/office/drawing/2014/main" val="3683314130"/>
                    </a:ext>
                  </a:extLst>
                </a:gridCol>
                <a:gridCol w="1560823">
                  <a:extLst>
                    <a:ext uri="{9D8B030D-6E8A-4147-A177-3AD203B41FA5}">
                      <a16:colId xmlns:a16="http://schemas.microsoft.com/office/drawing/2014/main" val="4121523933"/>
                    </a:ext>
                  </a:extLst>
                </a:gridCol>
                <a:gridCol w="1577516">
                  <a:extLst>
                    <a:ext uri="{9D8B030D-6E8A-4147-A177-3AD203B41FA5}">
                      <a16:colId xmlns:a16="http://schemas.microsoft.com/office/drawing/2014/main" val="4144208442"/>
                    </a:ext>
                  </a:extLst>
                </a:gridCol>
              </a:tblGrid>
              <a:tr h="4939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Moyenne %prolifération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dirty="0" smtClean="0"/>
                        <a:t>composés</a:t>
                      </a:r>
                      <a:endParaRPr lang="fr-FR" sz="105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/>
                        <a:t>Moyenne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dirty="0" smtClean="0"/>
                        <a:t>%prolifération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Contrôle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négatif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/>
                        <a:t>Moyenne </a:t>
                      </a:r>
                      <a:r>
                        <a:rPr lang="fr-FR" sz="1050" dirty="0" smtClean="0"/>
                        <a:t>%prolifération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Contrôle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positif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0405530"/>
                  </a:ext>
                </a:extLst>
              </a:tr>
              <a:tr h="34396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-26,5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304,5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705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09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8687" y="2766529"/>
            <a:ext cx="10515600" cy="7850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 smtClean="0"/>
              <a:t>Criblage du 28/11/2018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4872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340" y="127157"/>
            <a:ext cx="10515600" cy="1325563"/>
          </a:xfrm>
        </p:spPr>
        <p:txBody>
          <a:bodyPr/>
          <a:lstStyle/>
          <a:p>
            <a:r>
              <a:rPr lang="fr-FR" dirty="0" smtClean="0"/>
              <a:t>Lignée A2 (</a:t>
            </a:r>
            <a:r>
              <a:rPr lang="fr-FR" dirty="0" err="1" smtClean="0"/>
              <a:t>Preswick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10100694" y="3938637"/>
            <a:ext cx="437833" cy="762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10103869" y="3774171"/>
            <a:ext cx="44608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549957" y="363477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2 sigma</a:t>
            </a:r>
          </a:p>
          <a:p>
            <a:r>
              <a:rPr lang="fr-FR" sz="1200" dirty="0" smtClean="0"/>
              <a:t>1,5 sigma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150317" y="2793870"/>
            <a:ext cx="65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HITS 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Accolade ouvrante 21"/>
          <p:cNvSpPr/>
          <p:nvPr/>
        </p:nvSpPr>
        <p:spPr>
          <a:xfrm>
            <a:off x="4854528" y="2520462"/>
            <a:ext cx="45719" cy="9197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ouvrante 22"/>
          <p:cNvSpPr/>
          <p:nvPr/>
        </p:nvSpPr>
        <p:spPr>
          <a:xfrm>
            <a:off x="4865829" y="3456415"/>
            <a:ext cx="45719" cy="723647"/>
          </a:xfrm>
          <a:prstGeom prst="lef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730304" y="3533731"/>
            <a:ext cx="120577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Composés </a:t>
            </a:r>
          </a:p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qui tuent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/>
          </p:nvPr>
        </p:nvGraphicFramePr>
        <p:xfrm>
          <a:off x="5563585" y="4732471"/>
          <a:ext cx="1803400" cy="77152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8392094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5839869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8071401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 smtClean="0">
                          <a:effectLst/>
                        </a:rPr>
                        <a:t>9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 smtClean="0">
                          <a:effectLst/>
                        </a:rPr>
                        <a:t>10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106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Z' factor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  <a:endParaRPr lang="fr-F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201126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nb puits aberrants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397225"/>
                  </a:ext>
                </a:extLst>
              </a:tr>
            </a:tbl>
          </a:graphicData>
        </a:graphic>
      </p:graphicFrame>
      <p:graphicFrame>
        <p:nvGraphicFramePr>
          <p:cNvPr id="15" name="Graphique 14"/>
          <p:cNvGraphicFramePr>
            <a:graphicFrameLocks/>
          </p:cNvGraphicFramePr>
          <p:nvPr>
            <p:extLst/>
          </p:nvPr>
        </p:nvGraphicFramePr>
        <p:xfrm>
          <a:off x="4794738" y="834390"/>
          <a:ext cx="6749562" cy="4019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4794738" y="5786231"/>
            <a:ext cx="19634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Bilan : </a:t>
            </a:r>
          </a:p>
          <a:p>
            <a:r>
              <a:rPr lang="fr-FR" sz="1400" dirty="0" smtClean="0"/>
              <a:t>_CV% et Z factor ok</a:t>
            </a:r>
            <a:br>
              <a:rPr lang="fr-FR" sz="1400" dirty="0" smtClean="0"/>
            </a:br>
            <a:r>
              <a:rPr lang="fr-FR" sz="1400" dirty="0" smtClean="0"/>
              <a:t>_ peu de puits aberrants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/>
          </p:nvPr>
        </p:nvGraphicFramePr>
        <p:xfrm>
          <a:off x="6758223" y="5503996"/>
          <a:ext cx="5367101" cy="77554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85702">
                  <a:extLst>
                    <a:ext uri="{9D8B030D-6E8A-4147-A177-3AD203B41FA5}">
                      <a16:colId xmlns:a16="http://schemas.microsoft.com/office/drawing/2014/main" val="368331413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4121523933"/>
                    </a:ext>
                  </a:extLst>
                </a:gridCol>
                <a:gridCol w="1800224">
                  <a:extLst>
                    <a:ext uri="{9D8B030D-6E8A-4147-A177-3AD203B41FA5}">
                      <a16:colId xmlns:a16="http://schemas.microsoft.com/office/drawing/2014/main" val="4144208442"/>
                    </a:ext>
                  </a:extLst>
                </a:gridCol>
              </a:tblGrid>
              <a:tr h="31834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Moyenne %prolifération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composés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Moyenne</a:t>
                      </a:r>
                      <a:r>
                        <a:rPr lang="fr-FR" sz="1200" b="1" baseline="0" dirty="0" smtClean="0"/>
                        <a:t> </a:t>
                      </a:r>
                      <a:r>
                        <a:rPr lang="fr-FR" sz="1200" dirty="0" smtClean="0"/>
                        <a:t>%prolifération</a:t>
                      </a:r>
                      <a:r>
                        <a:rPr lang="fr-FR" sz="1200" b="1" baseline="0" dirty="0" smtClean="0"/>
                        <a:t> </a:t>
                      </a:r>
                      <a:r>
                        <a:rPr lang="fr-FR" sz="1200" b="1" dirty="0" smtClean="0"/>
                        <a:t>Contrôle</a:t>
                      </a:r>
                      <a:r>
                        <a:rPr lang="fr-FR" sz="1200" b="1" baseline="0" dirty="0" smtClean="0"/>
                        <a:t> </a:t>
                      </a:r>
                      <a:r>
                        <a:rPr lang="fr-FR" sz="1200" b="1" dirty="0" smtClean="0"/>
                        <a:t>négatif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Moyenne </a:t>
                      </a:r>
                      <a:r>
                        <a:rPr lang="fr-FR" sz="1200" dirty="0" smtClean="0"/>
                        <a:t>%prolifération</a:t>
                      </a:r>
                      <a:r>
                        <a:rPr lang="fr-FR" sz="1200" b="1" baseline="0" dirty="0" smtClean="0"/>
                        <a:t> </a:t>
                      </a:r>
                      <a:r>
                        <a:rPr lang="fr-FR" sz="1200" b="1" dirty="0" smtClean="0"/>
                        <a:t>Contrôle</a:t>
                      </a:r>
                      <a:r>
                        <a:rPr lang="fr-FR" sz="1200" b="1" baseline="0" dirty="0" smtClean="0"/>
                        <a:t> </a:t>
                      </a:r>
                      <a:r>
                        <a:rPr lang="fr-FR" sz="1200" b="1" dirty="0" smtClean="0"/>
                        <a:t>positif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05530"/>
                  </a:ext>
                </a:extLst>
              </a:tr>
              <a:tr h="31834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-8,5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-2,6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282,3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52086"/>
                  </a:ext>
                </a:extLst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/>
          </p:nvPr>
        </p:nvGraphicFramePr>
        <p:xfrm>
          <a:off x="7913382" y="6303004"/>
          <a:ext cx="3069771" cy="5549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2222">
                  <a:extLst>
                    <a:ext uri="{9D8B030D-6E8A-4147-A177-3AD203B41FA5}">
                      <a16:colId xmlns:a16="http://schemas.microsoft.com/office/drawing/2014/main" val="3683314130"/>
                    </a:ext>
                  </a:extLst>
                </a:gridCol>
                <a:gridCol w="1457549">
                  <a:extLst>
                    <a:ext uri="{9D8B030D-6E8A-4147-A177-3AD203B41FA5}">
                      <a16:colId xmlns:a16="http://schemas.microsoft.com/office/drawing/2014/main" val="4121523933"/>
                    </a:ext>
                  </a:extLst>
                </a:gridCol>
              </a:tblGrid>
              <a:tr h="27275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 Sigma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/>
                        <a:t>1,5 sigma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05530"/>
                  </a:ext>
                </a:extLst>
              </a:tr>
              <a:tr h="28067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61,5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44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52086"/>
                  </a:ext>
                </a:extLst>
              </a:tr>
            </a:tbl>
          </a:graphicData>
        </a:graphic>
      </p:graphicFrame>
      <p:graphicFrame>
        <p:nvGraphicFramePr>
          <p:cNvPr id="25" name="Objet 24"/>
          <p:cNvGraphicFramePr>
            <a:graphicFrameLocks noChangeAspect="1"/>
          </p:cNvGraphicFramePr>
          <p:nvPr>
            <p:extLst/>
          </p:nvPr>
        </p:nvGraphicFramePr>
        <p:xfrm>
          <a:off x="122881" y="1245141"/>
          <a:ext cx="3705225" cy="28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rism 7" r:id="rId4" imgW="3704716" imgH="3192766" progId="Prism7.Document">
                  <p:embed/>
                </p:oleObj>
              </mc:Choice>
              <mc:Fallback>
                <p:oleObj name="Prism 7" r:id="rId4" imgW="3704716" imgH="3192766" progId="Prism7.Document">
                  <p:embed/>
                  <p:pic>
                    <p:nvPicPr>
                      <p:cNvPr id="25" name="Obje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881" y="1245141"/>
                        <a:ext cx="3705225" cy="28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 25"/>
          <p:cNvGraphicFramePr>
            <a:graphicFrameLocks noChangeAspect="1"/>
          </p:cNvGraphicFramePr>
          <p:nvPr>
            <p:extLst/>
          </p:nvPr>
        </p:nvGraphicFramePr>
        <p:xfrm>
          <a:off x="136196" y="4047044"/>
          <a:ext cx="3705225" cy="291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rism 7" r:id="rId6" imgW="3704716" imgH="3192766" progId="Prism7.Document">
                  <p:embed/>
                </p:oleObj>
              </mc:Choice>
              <mc:Fallback>
                <p:oleObj name="Prism 7" r:id="rId6" imgW="3704716" imgH="3192766" progId="Prism7.Document">
                  <p:embed/>
                  <p:pic>
                    <p:nvPicPr>
                      <p:cNvPr id="26" name="Objet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6196" y="4047044"/>
                        <a:ext cx="3705225" cy="2913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01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8687" y="2766529"/>
            <a:ext cx="10515600" cy="135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Analyse pour la lignée A2 des 3 premières plaques de composés du 21/11/2018 en </a:t>
            </a:r>
            <a:r>
              <a:rPr lang="fr-FR" dirty="0" err="1" smtClean="0"/>
              <a:t>duplicat</a:t>
            </a:r>
            <a:r>
              <a:rPr lang="fr-FR" dirty="0" smtClean="0"/>
              <a:t> et de la 4</a:t>
            </a:r>
            <a:r>
              <a:rPr lang="fr-FR" baseline="30000" dirty="0" smtClean="0"/>
              <a:t>e</a:t>
            </a:r>
            <a:r>
              <a:rPr lang="fr-FR" dirty="0" smtClean="0"/>
              <a:t> plaque de composé du criblage du 28/11/2018 en </a:t>
            </a:r>
            <a:r>
              <a:rPr lang="fr-FR" dirty="0" err="1" smtClean="0"/>
              <a:t>duplicat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2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340" y="127157"/>
            <a:ext cx="10515600" cy="1325563"/>
          </a:xfrm>
        </p:spPr>
        <p:txBody>
          <a:bodyPr/>
          <a:lstStyle/>
          <a:p>
            <a:r>
              <a:rPr lang="fr-FR" dirty="0" smtClean="0"/>
              <a:t>Lignée A2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10985708" y="3726577"/>
            <a:ext cx="437833" cy="762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10988883" y="3562111"/>
            <a:ext cx="44608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1480798" y="3424557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2 sigma</a:t>
            </a:r>
          </a:p>
          <a:p>
            <a:r>
              <a:rPr lang="fr-FR" sz="1200" dirty="0" smtClean="0"/>
              <a:t>1,5 sigma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223919" y="2587817"/>
            <a:ext cx="65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HITS 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Accolade ouvrante 21"/>
          <p:cNvSpPr/>
          <p:nvPr/>
        </p:nvSpPr>
        <p:spPr>
          <a:xfrm>
            <a:off x="4854528" y="2520462"/>
            <a:ext cx="45719" cy="51911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ouvrante 22"/>
          <p:cNvSpPr/>
          <p:nvPr/>
        </p:nvSpPr>
        <p:spPr>
          <a:xfrm>
            <a:off x="4910192" y="3097126"/>
            <a:ext cx="45719" cy="979683"/>
          </a:xfrm>
          <a:prstGeom prst="lef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84327"/>
              </p:ext>
            </p:extLst>
          </p:nvPr>
        </p:nvGraphicFramePr>
        <p:xfrm>
          <a:off x="5023656" y="4735054"/>
          <a:ext cx="3886200" cy="77152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38392094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6180336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8329647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3374995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18577553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19591713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6358442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3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4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5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6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7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106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Z' factor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0,63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0,51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201126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nb puits aberrants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397225"/>
                  </a:ext>
                </a:extLst>
              </a:tr>
            </a:tbl>
          </a:graphicData>
        </a:graphic>
      </p:graphicFrame>
      <p:cxnSp>
        <p:nvCxnSpPr>
          <p:cNvPr id="26" name="Connecteur droit 25"/>
          <p:cNvCxnSpPr/>
          <p:nvPr/>
        </p:nvCxnSpPr>
        <p:spPr>
          <a:xfrm flipH="1">
            <a:off x="5344010" y="3115374"/>
            <a:ext cx="5466600" cy="3095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5355440" y="3041612"/>
            <a:ext cx="5455170" cy="307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" name="Graphique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948804"/>
              </p:ext>
            </p:extLst>
          </p:nvPr>
        </p:nvGraphicFramePr>
        <p:xfrm>
          <a:off x="4520565" y="336434"/>
          <a:ext cx="7274718" cy="425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ZoneTexte 23"/>
          <p:cNvSpPr txBox="1"/>
          <p:nvPr/>
        </p:nvSpPr>
        <p:spPr>
          <a:xfrm>
            <a:off x="3817877" y="3248856"/>
            <a:ext cx="120577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Composés </a:t>
            </a:r>
          </a:p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qui tuent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53318" y="3234148"/>
            <a:ext cx="503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3                   4                   5                6               7                 8               9               10</a:t>
            </a:r>
            <a:endParaRPr lang="fr-FR" sz="1200" dirty="0"/>
          </a:p>
        </p:txBody>
      </p:sp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85137"/>
              </p:ext>
            </p:extLst>
          </p:nvPr>
        </p:nvGraphicFramePr>
        <p:xfrm>
          <a:off x="5023656" y="5865311"/>
          <a:ext cx="1818680" cy="83795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456">
                  <a:extLst>
                    <a:ext uri="{9D8B030D-6E8A-4147-A177-3AD203B41FA5}">
                      <a16:colId xmlns:a16="http://schemas.microsoft.com/office/drawing/2014/main" val="2383920947"/>
                    </a:ext>
                  </a:extLst>
                </a:gridCol>
                <a:gridCol w="525112">
                  <a:extLst>
                    <a:ext uri="{9D8B030D-6E8A-4147-A177-3AD203B41FA5}">
                      <a16:colId xmlns:a16="http://schemas.microsoft.com/office/drawing/2014/main" val="1583986932"/>
                    </a:ext>
                  </a:extLst>
                </a:gridCol>
                <a:gridCol w="525112">
                  <a:extLst>
                    <a:ext uri="{9D8B030D-6E8A-4147-A177-3AD203B41FA5}">
                      <a16:colId xmlns:a16="http://schemas.microsoft.com/office/drawing/2014/main" val="807140123"/>
                    </a:ext>
                  </a:extLst>
                </a:gridCol>
              </a:tblGrid>
              <a:tr h="20690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</a:rPr>
                        <a:t> 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u="none" strike="noStrike" dirty="0" smtClean="0">
                          <a:effectLst/>
                        </a:rPr>
                        <a:t>9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u="none" strike="noStrike" dirty="0" smtClean="0">
                          <a:effectLst/>
                        </a:rPr>
                        <a:t>10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567106245"/>
                  </a:ext>
                </a:extLst>
              </a:tr>
              <a:tr h="20690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u="none" strike="noStrike">
                          <a:effectLst/>
                        </a:rPr>
                        <a:t>Z' factor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  <a:endParaRPr lang="fr-FR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2902011264"/>
                  </a:ext>
                </a:extLst>
              </a:tr>
              <a:tr h="42414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u="none" strike="noStrike" dirty="0">
                          <a:effectLst/>
                        </a:rPr>
                        <a:t>nb puits aberrants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653397225"/>
                  </a:ext>
                </a:extLst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14727"/>
              </p:ext>
            </p:extLst>
          </p:nvPr>
        </p:nvGraphicFramePr>
        <p:xfrm>
          <a:off x="7168160" y="5844228"/>
          <a:ext cx="4703130" cy="837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4791">
                  <a:extLst>
                    <a:ext uri="{9D8B030D-6E8A-4147-A177-3AD203B41FA5}">
                      <a16:colId xmlns:a16="http://schemas.microsoft.com/office/drawing/2014/main" val="3683314130"/>
                    </a:ext>
                  </a:extLst>
                </a:gridCol>
                <a:gridCol w="1560823">
                  <a:extLst>
                    <a:ext uri="{9D8B030D-6E8A-4147-A177-3AD203B41FA5}">
                      <a16:colId xmlns:a16="http://schemas.microsoft.com/office/drawing/2014/main" val="4121523933"/>
                    </a:ext>
                  </a:extLst>
                </a:gridCol>
                <a:gridCol w="1577516">
                  <a:extLst>
                    <a:ext uri="{9D8B030D-6E8A-4147-A177-3AD203B41FA5}">
                      <a16:colId xmlns:a16="http://schemas.microsoft.com/office/drawing/2014/main" val="4144208442"/>
                    </a:ext>
                  </a:extLst>
                </a:gridCol>
              </a:tblGrid>
              <a:tr h="493986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Moyenne %prolifération</a:t>
                      </a:r>
                      <a:r>
                        <a:rPr lang="fr-FR" sz="1050" baseline="0" dirty="0" smtClean="0"/>
                        <a:t> </a:t>
                      </a:r>
                      <a:r>
                        <a:rPr lang="fr-FR" sz="1050" dirty="0" smtClean="0"/>
                        <a:t>composés</a:t>
                      </a:r>
                      <a:endParaRPr lang="fr-FR" sz="105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/>
                        <a:t>Moyenne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dirty="0" smtClean="0"/>
                        <a:t>%prolifération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Contrôle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négatif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dirty="0" smtClean="0"/>
                        <a:t>Moyenne </a:t>
                      </a:r>
                      <a:r>
                        <a:rPr lang="fr-FR" sz="1050" dirty="0" smtClean="0"/>
                        <a:t>%prolifération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Contrôle</a:t>
                      </a:r>
                      <a:r>
                        <a:rPr lang="fr-FR" sz="1050" b="1" baseline="0" dirty="0" smtClean="0"/>
                        <a:t> </a:t>
                      </a:r>
                      <a:r>
                        <a:rPr lang="fr-FR" sz="1050" b="1" dirty="0" smtClean="0"/>
                        <a:t>positif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0405530"/>
                  </a:ext>
                </a:extLst>
              </a:tr>
              <a:tr h="34396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-10,5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182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7052086"/>
                  </a:ext>
                </a:extLst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34237"/>
              </p:ext>
            </p:extLst>
          </p:nvPr>
        </p:nvGraphicFramePr>
        <p:xfrm>
          <a:off x="9568961" y="4895076"/>
          <a:ext cx="2302329" cy="594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9167">
                  <a:extLst>
                    <a:ext uri="{9D8B030D-6E8A-4147-A177-3AD203B41FA5}">
                      <a16:colId xmlns:a16="http://schemas.microsoft.com/office/drawing/2014/main" val="3683314130"/>
                    </a:ext>
                  </a:extLst>
                </a:gridCol>
                <a:gridCol w="1093162">
                  <a:extLst>
                    <a:ext uri="{9D8B030D-6E8A-4147-A177-3AD203B41FA5}">
                      <a16:colId xmlns:a16="http://schemas.microsoft.com/office/drawing/2014/main" val="412152393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Valeur à 2 Sigma</a:t>
                      </a:r>
                      <a:endParaRPr lang="fr-FR" sz="10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smtClean="0"/>
                        <a:t>Valeur à 1,5 sigma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0405530"/>
                  </a:ext>
                </a:extLst>
              </a:tr>
              <a:tr h="210507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45,3</a:t>
                      </a:r>
                      <a:endParaRPr lang="fr-F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31,3</a:t>
                      </a:r>
                      <a:endParaRPr lang="fr-F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7052086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955911" y="555479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Plaques 4 du 28/11/2107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900247" y="4288046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Plaques 1 à 3 du 21/11/2107</a:t>
            </a:r>
            <a:endParaRPr lang="fr-FR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421911"/>
              </p:ext>
            </p:extLst>
          </p:nvPr>
        </p:nvGraphicFramePr>
        <p:xfrm>
          <a:off x="72567" y="924230"/>
          <a:ext cx="3673803" cy="297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rism 7" r:id="rId4" imgW="3704716" imgH="3192766" progId="Prism7.Document">
                  <p:embed/>
                </p:oleObj>
              </mc:Choice>
              <mc:Fallback>
                <p:oleObj name="Prism 7" r:id="rId4" imgW="3704716" imgH="3192766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67" y="924230"/>
                        <a:ext cx="3673803" cy="2970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07257"/>
              </p:ext>
            </p:extLst>
          </p:nvPr>
        </p:nvGraphicFramePr>
        <p:xfrm>
          <a:off x="111288" y="3734197"/>
          <a:ext cx="3778250" cy="294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Prism 7" r:id="rId6" imgW="3777824" imgH="3192766" progId="Prism7.Document">
                  <p:embed/>
                </p:oleObj>
              </mc:Choice>
              <mc:Fallback>
                <p:oleObj name="Prism 7" r:id="rId6" imgW="3777824" imgH="3192766" progId="Prism7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288" y="3734197"/>
                        <a:ext cx="3778250" cy="2947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8684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467</Words>
  <Application>Microsoft Office PowerPoint</Application>
  <PresentationFormat>Grand écran</PresentationFormat>
  <Paragraphs>190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Prism 7</vt:lpstr>
      <vt:lpstr>GraphPad Prism 7 Project</vt:lpstr>
      <vt:lpstr>Criblage du 21/11/2017</vt:lpstr>
      <vt:lpstr>Normalisation par le contrôle négatif</vt:lpstr>
      <vt:lpstr>Présentation PowerPoint</vt:lpstr>
      <vt:lpstr>Lignée A2</vt:lpstr>
      <vt:lpstr>Lignée F3</vt:lpstr>
      <vt:lpstr>Présentation PowerPoint</vt:lpstr>
      <vt:lpstr>Lignée A2 (Preswick)</vt:lpstr>
      <vt:lpstr>Présentation PowerPoint</vt:lpstr>
      <vt:lpstr>Lignée A2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Criblage du 21/11/2017</dc:title>
  <dc:creator>Anaïs POTEY</dc:creator>
  <cp:lastModifiedBy>Anaïs POTEY</cp:lastModifiedBy>
  <cp:revision>16</cp:revision>
  <dcterms:created xsi:type="dcterms:W3CDTF">2017-11-27T13:06:50Z</dcterms:created>
  <dcterms:modified xsi:type="dcterms:W3CDTF">2018-01-16T16:59:23Z</dcterms:modified>
</cp:coreProperties>
</file>