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F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839" autoAdjust="0"/>
  </p:normalViewPr>
  <p:slideViewPr>
    <p:cSldViewPr snapToGrid="0" snapToObjects="1">
      <p:cViewPr varScale="1">
        <p:scale>
          <a:sx n="91" d="100"/>
          <a:sy n="91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3A0B-7BE9-9745-9BB4-AAB5D1700C7C}" type="datetimeFigureOut">
              <a:rPr lang="fr-FR" smtClean="0"/>
              <a:t>10/10/18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BC2A-1E46-9548-8840-36C0D989E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66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3A0B-7BE9-9745-9BB4-AAB5D1700C7C}" type="datetimeFigureOut">
              <a:rPr lang="fr-FR" smtClean="0"/>
              <a:t>10/10/18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BC2A-1E46-9548-8840-36C0D989E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68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3A0B-7BE9-9745-9BB4-AAB5D1700C7C}" type="datetimeFigureOut">
              <a:rPr lang="fr-FR" smtClean="0"/>
              <a:t>10/10/18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BC2A-1E46-9548-8840-36C0D989E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9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3A0B-7BE9-9745-9BB4-AAB5D1700C7C}" type="datetimeFigureOut">
              <a:rPr lang="fr-FR" smtClean="0"/>
              <a:t>10/10/18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BC2A-1E46-9548-8840-36C0D989E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28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3A0B-7BE9-9745-9BB4-AAB5D1700C7C}" type="datetimeFigureOut">
              <a:rPr lang="fr-FR" smtClean="0"/>
              <a:t>10/10/18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BC2A-1E46-9548-8840-36C0D989E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08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3A0B-7BE9-9745-9BB4-AAB5D1700C7C}" type="datetimeFigureOut">
              <a:rPr lang="fr-FR" smtClean="0"/>
              <a:t>10/10/18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BC2A-1E46-9548-8840-36C0D989E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86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3A0B-7BE9-9745-9BB4-AAB5D1700C7C}" type="datetimeFigureOut">
              <a:rPr lang="fr-FR" smtClean="0"/>
              <a:t>10/10/18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BC2A-1E46-9548-8840-36C0D989E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2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3A0B-7BE9-9745-9BB4-AAB5D1700C7C}" type="datetimeFigureOut">
              <a:rPr lang="fr-FR" smtClean="0"/>
              <a:t>10/10/18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BC2A-1E46-9548-8840-36C0D989E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9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3A0B-7BE9-9745-9BB4-AAB5D1700C7C}" type="datetimeFigureOut">
              <a:rPr lang="fr-FR" smtClean="0"/>
              <a:t>10/10/18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BC2A-1E46-9548-8840-36C0D989E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75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3A0B-7BE9-9745-9BB4-AAB5D1700C7C}" type="datetimeFigureOut">
              <a:rPr lang="fr-FR" smtClean="0"/>
              <a:t>10/10/18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BC2A-1E46-9548-8840-36C0D989E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33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3A0B-7BE9-9745-9BB4-AAB5D1700C7C}" type="datetimeFigureOut">
              <a:rPr lang="fr-FR" smtClean="0"/>
              <a:t>10/10/18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BC2A-1E46-9548-8840-36C0D989E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56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23A0B-7BE9-9745-9BB4-AAB5D1700C7C}" type="datetimeFigureOut">
              <a:rPr lang="fr-FR" smtClean="0"/>
              <a:t>10/10/18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BC2A-1E46-9548-8840-36C0D989E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15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Ellipse 111"/>
          <p:cNvSpPr/>
          <p:nvPr/>
        </p:nvSpPr>
        <p:spPr>
          <a:xfrm>
            <a:off x="6058890" y="2553277"/>
            <a:ext cx="863274" cy="257278"/>
          </a:xfrm>
          <a:prstGeom prst="ellipse">
            <a:avLst/>
          </a:prstGeom>
          <a:solidFill>
            <a:srgbClr val="FCD5B5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404075" y="404048"/>
            <a:ext cx="2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 </a:t>
            </a:r>
            <a:endParaRPr lang="en-GB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734927" y="585943"/>
            <a:ext cx="369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Generate 7mer insertion Cap2</a:t>
            </a:r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617975" y="1690743"/>
            <a:ext cx="396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Clone into AAV </a:t>
            </a:r>
            <a:r>
              <a:rPr lang="en-GB" dirty="0" err="1" smtClean="0"/>
              <a:t>RepCap</a:t>
            </a:r>
            <a:r>
              <a:rPr lang="en-GB" dirty="0" smtClean="0"/>
              <a:t> plasmid in </a:t>
            </a:r>
            <a:r>
              <a:rPr lang="en-GB" dirty="0" err="1" smtClean="0"/>
              <a:t>cis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976650" y="2312584"/>
            <a:ext cx="324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Package and purify viral library</a:t>
            </a:r>
            <a:endParaRPr lang="en-GB" dirty="0"/>
          </a:p>
        </p:txBody>
      </p:sp>
      <p:sp>
        <p:nvSpPr>
          <p:cNvPr id="10" name="ZoneTexte 9"/>
          <p:cNvSpPr txBox="1"/>
          <p:nvPr/>
        </p:nvSpPr>
        <p:spPr>
          <a:xfrm>
            <a:off x="976651" y="2976182"/>
            <a:ext cx="324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Administer into NHP inner ear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774613" y="3646899"/>
            <a:ext cx="365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Collect DNA from the cochlea</a:t>
            </a:r>
            <a:endParaRPr lang="en-GB" dirty="0"/>
          </a:p>
        </p:txBody>
      </p:sp>
      <p:sp>
        <p:nvSpPr>
          <p:cNvPr id="12" name="ZoneTexte 11"/>
          <p:cNvSpPr txBox="1"/>
          <p:nvPr/>
        </p:nvSpPr>
        <p:spPr>
          <a:xfrm>
            <a:off x="734927" y="4343103"/>
            <a:ext cx="373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Selectively recover sequences from </a:t>
            </a:r>
            <a:r>
              <a:rPr lang="en-GB" dirty="0" err="1" smtClean="0"/>
              <a:t>Cre</a:t>
            </a:r>
            <a:r>
              <a:rPr lang="en-GB" dirty="0" smtClean="0"/>
              <a:t> expressing cells</a:t>
            </a:r>
            <a:endParaRPr lang="en-GB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2599948" y="2060075"/>
            <a:ext cx="0" cy="2632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2599948" y="3327447"/>
            <a:ext cx="0" cy="266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2599948" y="4016231"/>
            <a:ext cx="0" cy="31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599948" y="2681916"/>
            <a:ext cx="0" cy="324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/>
          <p:nvPr/>
        </p:nvCxnSpPr>
        <p:spPr>
          <a:xfrm rot="16200000" flipV="1">
            <a:off x="-777907" y="3473930"/>
            <a:ext cx="3413200" cy="240460"/>
          </a:xfrm>
          <a:prstGeom prst="bentConnector4">
            <a:avLst>
              <a:gd name="adj1" fmla="val -817"/>
              <a:gd name="adj2" fmla="val 195068"/>
            </a:avLst>
          </a:prstGeom>
          <a:ln>
            <a:solidFill>
              <a:srgbClr val="000000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 rot="16200000">
            <a:off x="-239016" y="3596072"/>
            <a:ext cx="109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2-3 cycles</a:t>
            </a:r>
            <a:endParaRPr lang="en-GB" dirty="0"/>
          </a:p>
        </p:txBody>
      </p:sp>
      <p:sp>
        <p:nvSpPr>
          <p:cNvPr id="70" name="ZoneTexte 69"/>
          <p:cNvSpPr txBox="1"/>
          <p:nvPr/>
        </p:nvSpPr>
        <p:spPr>
          <a:xfrm>
            <a:off x="887327" y="5739542"/>
            <a:ext cx="373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Analyse output sequences using NGS</a:t>
            </a:r>
            <a:endParaRPr lang="en-GB" dirty="0"/>
          </a:p>
        </p:txBody>
      </p:sp>
      <p:cxnSp>
        <p:nvCxnSpPr>
          <p:cNvPr id="79" name="Connecteur droit avec flèche 78"/>
          <p:cNvCxnSpPr>
            <a:endCxn id="8" idx="0"/>
          </p:cNvCxnSpPr>
          <p:nvPr/>
        </p:nvCxnSpPr>
        <p:spPr>
          <a:xfrm>
            <a:off x="2591907" y="955275"/>
            <a:ext cx="8042" cy="735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2583865" y="4989434"/>
            <a:ext cx="8042" cy="735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916813" y="585943"/>
            <a:ext cx="923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rgbClr val="000000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 rot="5400000">
            <a:off x="6367237" y="640611"/>
            <a:ext cx="369332" cy="25999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98000">
                <a:srgbClr val="FF0000"/>
              </a:gs>
              <a:gs pos="17000">
                <a:srgbClr val="3366FF"/>
              </a:gs>
              <a:gs pos="58000">
                <a:srgbClr val="FFFF00"/>
              </a:gs>
              <a:gs pos="78000">
                <a:schemeClr val="accent6"/>
              </a:gs>
              <a:gs pos="36000">
                <a:srgbClr val="16F709"/>
              </a:gs>
            </a:gsLst>
            <a:lin ang="0" scaled="1"/>
            <a:tileRect/>
          </a:gra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9" name="Grouper 88"/>
          <p:cNvGrpSpPr/>
          <p:nvPr/>
        </p:nvGrpSpPr>
        <p:grpSpPr>
          <a:xfrm>
            <a:off x="5839963" y="404048"/>
            <a:ext cx="369850" cy="56636"/>
            <a:chOff x="5916813" y="1849529"/>
            <a:chExt cx="765089" cy="38031"/>
          </a:xfrm>
        </p:grpSpPr>
        <p:cxnSp>
          <p:nvCxnSpPr>
            <p:cNvPr id="85" name="Connecteur droit 84"/>
            <p:cNvCxnSpPr/>
            <p:nvPr/>
          </p:nvCxnSpPr>
          <p:spPr>
            <a:xfrm>
              <a:off x="5916813" y="1887560"/>
              <a:ext cx="765088" cy="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H="1" flipV="1">
              <a:off x="6522924" y="1849529"/>
              <a:ext cx="158978" cy="360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4870288" y="1482572"/>
            <a:ext cx="53511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mpd="sng">
            <a:solidFill>
              <a:srgbClr val="000000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4" name="Rectangle 93"/>
          <p:cNvSpPr/>
          <p:nvPr/>
        </p:nvSpPr>
        <p:spPr>
          <a:xfrm>
            <a:off x="5405400" y="1482572"/>
            <a:ext cx="327097" cy="369332"/>
          </a:xfrm>
          <a:prstGeom prst="rect">
            <a:avLst/>
          </a:prstGeom>
          <a:solidFill>
            <a:srgbClr val="FF0000"/>
          </a:solidFill>
          <a:ln w="3175" cmpd="sng">
            <a:solidFill>
              <a:srgbClr val="000000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5" name="Rectangle 94"/>
          <p:cNvSpPr/>
          <p:nvPr/>
        </p:nvSpPr>
        <p:spPr>
          <a:xfrm>
            <a:off x="5732497" y="1482572"/>
            <a:ext cx="274526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96" name="Rectangle 95"/>
          <p:cNvSpPr/>
          <p:nvPr/>
        </p:nvSpPr>
        <p:spPr>
          <a:xfrm>
            <a:off x="6418753" y="1482572"/>
            <a:ext cx="923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rgbClr val="000000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/>
          <p:cNvSpPr/>
          <p:nvPr/>
        </p:nvSpPr>
        <p:spPr>
          <a:xfrm rot="5400000">
            <a:off x="6869177" y="1537241"/>
            <a:ext cx="369332" cy="25999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98000">
                <a:srgbClr val="FF0000"/>
              </a:gs>
              <a:gs pos="17000">
                <a:srgbClr val="3366FF"/>
              </a:gs>
              <a:gs pos="58000">
                <a:srgbClr val="FFFF00"/>
              </a:gs>
              <a:gs pos="78000">
                <a:schemeClr val="accent6"/>
              </a:gs>
              <a:gs pos="36000">
                <a:srgbClr val="16F709"/>
              </a:gs>
            </a:gsLst>
            <a:lin ang="0" scaled="1"/>
            <a:tileRect/>
          </a:gra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riangle isocèle 97"/>
          <p:cNvSpPr/>
          <p:nvPr/>
        </p:nvSpPr>
        <p:spPr>
          <a:xfrm rot="5400000">
            <a:off x="7250271" y="1585148"/>
            <a:ext cx="369331" cy="164181"/>
          </a:xfrm>
          <a:prstGeom prst="triangl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riangle isocèle 99"/>
          <p:cNvSpPr/>
          <p:nvPr/>
        </p:nvSpPr>
        <p:spPr>
          <a:xfrm rot="16200000">
            <a:off x="7724162" y="1585148"/>
            <a:ext cx="369331" cy="164181"/>
          </a:xfrm>
          <a:prstGeom prst="triangl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Parenthèse ouvrante 100"/>
          <p:cNvSpPr/>
          <p:nvPr/>
        </p:nvSpPr>
        <p:spPr>
          <a:xfrm rot="16200000">
            <a:off x="6494089" y="-74845"/>
            <a:ext cx="301882" cy="3790841"/>
          </a:xfrm>
          <a:prstGeom prst="leftBracket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" name="Connecteur droit 102"/>
          <p:cNvCxnSpPr/>
          <p:nvPr/>
        </p:nvCxnSpPr>
        <p:spPr>
          <a:xfrm flipV="1">
            <a:off x="4749610" y="1662979"/>
            <a:ext cx="120678" cy="8519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>
            <a:stCxn id="101" idx="2"/>
            <a:endCxn id="100" idx="3"/>
          </p:cNvCxnSpPr>
          <p:nvPr/>
        </p:nvCxnSpPr>
        <p:spPr>
          <a:xfrm flipH="1" flipV="1">
            <a:off x="7990918" y="1667238"/>
            <a:ext cx="549533" cy="2396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Ellipse 108"/>
          <p:cNvSpPr/>
          <p:nvPr/>
        </p:nvSpPr>
        <p:spPr>
          <a:xfrm>
            <a:off x="6058890" y="2424638"/>
            <a:ext cx="863274" cy="257278"/>
          </a:xfrm>
          <a:prstGeom prst="ellipse">
            <a:avLst/>
          </a:prstGeom>
          <a:solidFill>
            <a:srgbClr val="FCD5B5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113" name="Ellipse 112"/>
          <p:cNvSpPr/>
          <p:nvPr/>
        </p:nvSpPr>
        <p:spPr>
          <a:xfrm>
            <a:off x="6058890" y="2295999"/>
            <a:ext cx="863274" cy="257278"/>
          </a:xfrm>
          <a:prstGeom prst="ellipse">
            <a:avLst/>
          </a:prstGeom>
          <a:solidFill>
            <a:srgbClr val="FCD5B5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115" name="Hexagone 114"/>
          <p:cNvSpPr/>
          <p:nvPr/>
        </p:nvSpPr>
        <p:spPr>
          <a:xfrm>
            <a:off x="7241677" y="2365107"/>
            <a:ext cx="136476" cy="119061"/>
          </a:xfrm>
          <a:prstGeom prst="hexagon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Hexagone 115"/>
          <p:cNvSpPr/>
          <p:nvPr/>
        </p:nvSpPr>
        <p:spPr>
          <a:xfrm>
            <a:off x="7423878" y="2356617"/>
            <a:ext cx="136476" cy="119061"/>
          </a:xfrm>
          <a:prstGeom prst="hexagon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Hexagone 116"/>
          <p:cNvSpPr/>
          <p:nvPr/>
        </p:nvSpPr>
        <p:spPr>
          <a:xfrm>
            <a:off x="7576278" y="2509017"/>
            <a:ext cx="136476" cy="119061"/>
          </a:xfrm>
          <a:prstGeom prst="hexagon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Hexagone 117"/>
          <p:cNvSpPr/>
          <p:nvPr/>
        </p:nvSpPr>
        <p:spPr>
          <a:xfrm>
            <a:off x="7613233" y="2336041"/>
            <a:ext cx="136476" cy="119061"/>
          </a:xfrm>
          <a:prstGeom prst="hexagon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Hexagone 118"/>
          <p:cNvSpPr/>
          <p:nvPr/>
        </p:nvSpPr>
        <p:spPr>
          <a:xfrm>
            <a:off x="7770658" y="2441001"/>
            <a:ext cx="136476" cy="119061"/>
          </a:xfrm>
          <a:prstGeom prst="hexagon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Hexagone 119"/>
          <p:cNvSpPr/>
          <p:nvPr/>
        </p:nvSpPr>
        <p:spPr>
          <a:xfrm>
            <a:off x="7728678" y="2661417"/>
            <a:ext cx="136476" cy="119061"/>
          </a:xfrm>
          <a:prstGeom prst="hexagon">
            <a:avLst/>
          </a:prstGeom>
          <a:solidFill>
            <a:srgbClr val="16F70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Hexagone 120"/>
          <p:cNvSpPr/>
          <p:nvPr/>
        </p:nvSpPr>
        <p:spPr>
          <a:xfrm>
            <a:off x="7379894" y="2532578"/>
            <a:ext cx="136476" cy="119061"/>
          </a:xfrm>
          <a:prstGeom prst="hexagon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Hexagone 121"/>
          <p:cNvSpPr/>
          <p:nvPr/>
        </p:nvSpPr>
        <p:spPr>
          <a:xfrm>
            <a:off x="7508040" y="2661417"/>
            <a:ext cx="136476" cy="119061"/>
          </a:xfrm>
          <a:prstGeom prst="hexagon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Hexagone 122"/>
          <p:cNvSpPr/>
          <p:nvPr/>
        </p:nvSpPr>
        <p:spPr>
          <a:xfrm>
            <a:off x="7215662" y="2664451"/>
            <a:ext cx="136476" cy="119061"/>
          </a:xfrm>
          <a:prstGeom prst="hexagon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4" name="Image 123" descr="Screen Shot 2018-06-05 at 20.25.2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" t="5602" r="3027"/>
          <a:stretch/>
        </p:blipFill>
        <p:spPr>
          <a:xfrm>
            <a:off x="5916813" y="2937571"/>
            <a:ext cx="1084806" cy="1087194"/>
          </a:xfrm>
          <a:prstGeom prst="rect">
            <a:avLst/>
          </a:prstGeom>
        </p:spPr>
      </p:pic>
      <p:pic>
        <p:nvPicPr>
          <p:cNvPr id="125" name="Imag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703" y="3481168"/>
            <a:ext cx="441285" cy="441285"/>
          </a:xfrm>
          <a:prstGeom prst="rect">
            <a:avLst/>
          </a:prstGeom>
        </p:spPr>
      </p:pic>
      <p:sp>
        <p:nvSpPr>
          <p:cNvPr id="129" name="Rectangle 128"/>
          <p:cNvSpPr/>
          <p:nvPr/>
        </p:nvSpPr>
        <p:spPr>
          <a:xfrm>
            <a:off x="6172026" y="4491789"/>
            <a:ext cx="923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rgbClr val="000000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 rot="5400000">
            <a:off x="6622450" y="4546458"/>
            <a:ext cx="369332" cy="25999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98000">
                <a:srgbClr val="FF0000"/>
              </a:gs>
              <a:gs pos="17000">
                <a:srgbClr val="3366FF"/>
              </a:gs>
              <a:gs pos="58000">
                <a:srgbClr val="FFFF00"/>
              </a:gs>
              <a:gs pos="78000">
                <a:schemeClr val="accent6"/>
              </a:gs>
              <a:gs pos="36000">
                <a:srgbClr val="16F709"/>
              </a:gs>
            </a:gsLst>
            <a:lin ang="0" scaled="1"/>
            <a:tileRect/>
          </a:gra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Triangle isocèle 130"/>
          <p:cNvSpPr/>
          <p:nvPr/>
        </p:nvSpPr>
        <p:spPr>
          <a:xfrm rot="5400000">
            <a:off x="7003544" y="4594365"/>
            <a:ext cx="369331" cy="164181"/>
          </a:xfrm>
          <a:prstGeom prst="triangl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Triangle isocèle 132"/>
          <p:cNvSpPr/>
          <p:nvPr/>
        </p:nvSpPr>
        <p:spPr>
          <a:xfrm rot="16200000">
            <a:off x="7467055" y="4594365"/>
            <a:ext cx="369331" cy="164181"/>
          </a:xfrm>
          <a:prstGeom prst="triangl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/>
          <p:cNvSpPr/>
          <p:nvPr/>
        </p:nvSpPr>
        <p:spPr>
          <a:xfrm>
            <a:off x="6158147" y="5116094"/>
            <a:ext cx="923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rgbClr val="000000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/>
          <p:cNvSpPr/>
          <p:nvPr/>
        </p:nvSpPr>
        <p:spPr>
          <a:xfrm rot="5400000">
            <a:off x="6608571" y="5170762"/>
            <a:ext cx="369332" cy="25999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98000">
                <a:srgbClr val="FF0000"/>
              </a:gs>
              <a:gs pos="17000">
                <a:srgbClr val="3366FF"/>
              </a:gs>
              <a:gs pos="58000">
                <a:srgbClr val="FFFF00"/>
              </a:gs>
              <a:gs pos="78000">
                <a:schemeClr val="accent6"/>
              </a:gs>
              <a:gs pos="36000">
                <a:srgbClr val="16F709"/>
              </a:gs>
            </a:gsLst>
            <a:lin ang="0" scaled="1"/>
            <a:tileRect/>
          </a:gra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riangle isocèle 138"/>
          <p:cNvSpPr/>
          <p:nvPr/>
        </p:nvSpPr>
        <p:spPr>
          <a:xfrm rot="5400000">
            <a:off x="6989665" y="5218670"/>
            <a:ext cx="369331" cy="164181"/>
          </a:xfrm>
          <a:prstGeom prst="triangl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ZoneTexte 147"/>
          <p:cNvSpPr txBox="1"/>
          <p:nvPr/>
        </p:nvSpPr>
        <p:spPr>
          <a:xfrm>
            <a:off x="5336888" y="4491789"/>
            <a:ext cx="67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+ </a:t>
            </a:r>
            <a:r>
              <a:rPr lang="en-GB" dirty="0" err="1" smtClean="0"/>
              <a:t>Cre</a:t>
            </a:r>
            <a:endParaRPr lang="en-GB" dirty="0"/>
          </a:p>
        </p:txBody>
      </p:sp>
      <p:sp>
        <p:nvSpPr>
          <p:cNvPr id="149" name="ZoneTexte 148"/>
          <p:cNvSpPr txBox="1"/>
          <p:nvPr/>
        </p:nvSpPr>
        <p:spPr>
          <a:xfrm>
            <a:off x="5336888" y="5104382"/>
            <a:ext cx="62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- </a:t>
            </a:r>
            <a:r>
              <a:rPr lang="en-GB" dirty="0" err="1" smtClean="0"/>
              <a:t>Cre</a:t>
            </a:r>
            <a:endParaRPr lang="en-GB" dirty="0"/>
          </a:p>
        </p:txBody>
      </p:sp>
      <p:sp>
        <p:nvSpPr>
          <p:cNvPr id="151" name="Rectangle 150"/>
          <p:cNvSpPr/>
          <p:nvPr/>
        </p:nvSpPr>
        <p:spPr>
          <a:xfrm>
            <a:off x="5274873" y="5854321"/>
            <a:ext cx="923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rgbClr val="000000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/>
          <p:cNvSpPr/>
          <p:nvPr/>
        </p:nvSpPr>
        <p:spPr>
          <a:xfrm rot="5400000">
            <a:off x="5725297" y="5908989"/>
            <a:ext cx="369332" cy="259995"/>
          </a:xfrm>
          <a:prstGeom prst="rect">
            <a:avLst/>
          </a:prstGeom>
          <a:solidFill>
            <a:schemeClr val="accent6"/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/>
          <p:cNvSpPr/>
          <p:nvPr/>
        </p:nvSpPr>
        <p:spPr>
          <a:xfrm>
            <a:off x="5462958" y="6307396"/>
            <a:ext cx="923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rgbClr val="000000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/>
          <p:cNvSpPr/>
          <p:nvPr/>
        </p:nvSpPr>
        <p:spPr>
          <a:xfrm rot="5400000">
            <a:off x="5913382" y="6362064"/>
            <a:ext cx="369332" cy="25999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5" name="Grouper 154"/>
          <p:cNvGrpSpPr/>
          <p:nvPr/>
        </p:nvGrpSpPr>
        <p:grpSpPr>
          <a:xfrm>
            <a:off x="7157296" y="4909937"/>
            <a:ext cx="272034" cy="45719"/>
            <a:chOff x="5916813" y="1849529"/>
            <a:chExt cx="765089" cy="38031"/>
          </a:xfrm>
        </p:grpSpPr>
        <p:cxnSp>
          <p:nvCxnSpPr>
            <p:cNvPr id="156" name="Connecteur droit 155"/>
            <p:cNvCxnSpPr/>
            <p:nvPr/>
          </p:nvCxnSpPr>
          <p:spPr>
            <a:xfrm>
              <a:off x="5916813" y="1887560"/>
              <a:ext cx="765088" cy="0"/>
            </a:xfrm>
            <a:prstGeom prst="line">
              <a:avLst/>
            </a:prstGeom>
            <a:ln w="635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H="1" flipV="1">
              <a:off x="6522924" y="1849529"/>
              <a:ext cx="158978" cy="36000"/>
            </a:xfrm>
            <a:prstGeom prst="line">
              <a:avLst/>
            </a:prstGeom>
            <a:ln w="635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er 157"/>
          <p:cNvGrpSpPr/>
          <p:nvPr/>
        </p:nvGrpSpPr>
        <p:grpSpPr>
          <a:xfrm rot="10800000">
            <a:off x="7144778" y="5587150"/>
            <a:ext cx="272034" cy="45719"/>
            <a:chOff x="5916814" y="1849529"/>
            <a:chExt cx="765088" cy="38031"/>
          </a:xfrm>
        </p:grpSpPr>
        <p:cxnSp>
          <p:nvCxnSpPr>
            <p:cNvPr id="159" name="Connecteur droit 158"/>
            <p:cNvCxnSpPr/>
            <p:nvPr/>
          </p:nvCxnSpPr>
          <p:spPr>
            <a:xfrm flipH="1" flipV="1">
              <a:off x="5916814" y="1887560"/>
              <a:ext cx="765088" cy="0"/>
            </a:xfrm>
            <a:prstGeom prst="line">
              <a:avLst/>
            </a:prstGeom>
            <a:ln w="635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 flipH="1" flipV="1">
              <a:off x="6522924" y="1849529"/>
              <a:ext cx="158978" cy="36000"/>
            </a:xfrm>
            <a:prstGeom prst="line">
              <a:avLst/>
            </a:prstGeom>
            <a:ln w="635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ZoneTexte 165"/>
          <p:cNvSpPr txBox="1"/>
          <p:nvPr/>
        </p:nvSpPr>
        <p:spPr>
          <a:xfrm>
            <a:off x="5688428" y="1528739"/>
            <a:ext cx="354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pA</a:t>
            </a:r>
            <a:endParaRPr lang="en-GB" sz="1200" dirty="0"/>
          </a:p>
        </p:txBody>
      </p:sp>
      <p:grpSp>
        <p:nvGrpSpPr>
          <p:cNvPr id="169" name="Grouper 168"/>
          <p:cNvGrpSpPr/>
          <p:nvPr/>
        </p:nvGrpSpPr>
        <p:grpSpPr>
          <a:xfrm>
            <a:off x="7515848" y="1482572"/>
            <a:ext cx="354559" cy="369332"/>
            <a:chOff x="7083243" y="1485813"/>
            <a:chExt cx="354559" cy="369332"/>
          </a:xfrm>
        </p:grpSpPr>
        <p:sp>
          <p:nvSpPr>
            <p:cNvPr id="167" name="Rectangle 166"/>
            <p:cNvSpPr/>
            <p:nvPr/>
          </p:nvSpPr>
          <p:spPr>
            <a:xfrm>
              <a:off x="7127312" y="1485813"/>
              <a:ext cx="274526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68" name="ZoneTexte 167"/>
            <p:cNvSpPr txBox="1"/>
            <p:nvPr/>
          </p:nvSpPr>
          <p:spPr>
            <a:xfrm>
              <a:off x="7083243" y="1529810"/>
              <a:ext cx="354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pA</a:t>
              </a:r>
              <a:endParaRPr lang="en-GB" sz="1200" dirty="0"/>
            </a:p>
          </p:txBody>
        </p:sp>
      </p:grpSp>
      <p:grpSp>
        <p:nvGrpSpPr>
          <p:cNvPr id="170" name="Grouper 169"/>
          <p:cNvGrpSpPr/>
          <p:nvPr/>
        </p:nvGrpSpPr>
        <p:grpSpPr>
          <a:xfrm>
            <a:off x="7235239" y="4517847"/>
            <a:ext cx="354559" cy="369332"/>
            <a:chOff x="7083243" y="1485813"/>
            <a:chExt cx="354559" cy="369332"/>
          </a:xfrm>
        </p:grpSpPr>
        <p:sp>
          <p:nvSpPr>
            <p:cNvPr id="171" name="Rectangle 170"/>
            <p:cNvSpPr/>
            <p:nvPr/>
          </p:nvSpPr>
          <p:spPr>
            <a:xfrm>
              <a:off x="7127312" y="1485813"/>
              <a:ext cx="274526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2" name="ZoneTexte 171"/>
            <p:cNvSpPr txBox="1"/>
            <p:nvPr/>
          </p:nvSpPr>
          <p:spPr>
            <a:xfrm>
              <a:off x="7083243" y="1529810"/>
              <a:ext cx="354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pA</a:t>
              </a:r>
              <a:endParaRPr lang="en-GB" sz="1200" dirty="0"/>
            </a:p>
          </p:txBody>
        </p:sp>
      </p:grpSp>
      <p:sp>
        <p:nvSpPr>
          <p:cNvPr id="173" name="Triangle isocèle 172"/>
          <p:cNvSpPr/>
          <p:nvPr/>
        </p:nvSpPr>
        <p:spPr>
          <a:xfrm rot="16200000">
            <a:off x="7482953" y="5229229"/>
            <a:ext cx="369331" cy="164181"/>
          </a:xfrm>
          <a:prstGeom prst="triangl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7" name="Grouper 176"/>
          <p:cNvGrpSpPr/>
          <p:nvPr/>
        </p:nvGrpSpPr>
        <p:grpSpPr>
          <a:xfrm rot="10800000">
            <a:off x="7252050" y="5116093"/>
            <a:ext cx="354559" cy="369332"/>
            <a:chOff x="7083243" y="1485813"/>
            <a:chExt cx="354559" cy="369332"/>
          </a:xfrm>
        </p:grpSpPr>
        <p:sp>
          <p:nvSpPr>
            <p:cNvPr id="178" name="Rectangle 177"/>
            <p:cNvSpPr/>
            <p:nvPr/>
          </p:nvSpPr>
          <p:spPr>
            <a:xfrm>
              <a:off x="7127312" y="1485813"/>
              <a:ext cx="274526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9" name="ZoneTexte 178"/>
            <p:cNvSpPr txBox="1"/>
            <p:nvPr/>
          </p:nvSpPr>
          <p:spPr>
            <a:xfrm>
              <a:off x="7083243" y="1529810"/>
              <a:ext cx="354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pA</a:t>
              </a:r>
              <a:endParaRPr lang="en-GB" sz="1200" dirty="0"/>
            </a:p>
          </p:txBody>
        </p:sp>
      </p:grpSp>
      <p:grpSp>
        <p:nvGrpSpPr>
          <p:cNvPr id="180" name="Grouper 179"/>
          <p:cNvGrpSpPr/>
          <p:nvPr/>
        </p:nvGrpSpPr>
        <p:grpSpPr>
          <a:xfrm rot="10800000">
            <a:off x="6608176" y="1060269"/>
            <a:ext cx="369850" cy="56636"/>
            <a:chOff x="5916813" y="1849529"/>
            <a:chExt cx="765089" cy="38031"/>
          </a:xfrm>
        </p:grpSpPr>
        <p:cxnSp>
          <p:nvCxnSpPr>
            <p:cNvPr id="181" name="Connecteur droit 180"/>
            <p:cNvCxnSpPr/>
            <p:nvPr/>
          </p:nvCxnSpPr>
          <p:spPr>
            <a:xfrm>
              <a:off x="5916813" y="1887560"/>
              <a:ext cx="765088" cy="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 flipH="1" flipV="1">
              <a:off x="6522924" y="1849529"/>
              <a:ext cx="158978" cy="360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er 182"/>
          <p:cNvGrpSpPr/>
          <p:nvPr/>
        </p:nvGrpSpPr>
        <p:grpSpPr>
          <a:xfrm>
            <a:off x="6035124" y="4343103"/>
            <a:ext cx="369850" cy="56636"/>
            <a:chOff x="5916813" y="1849529"/>
            <a:chExt cx="765089" cy="38031"/>
          </a:xfrm>
        </p:grpSpPr>
        <p:cxnSp>
          <p:nvCxnSpPr>
            <p:cNvPr id="184" name="Connecteur droit 183"/>
            <p:cNvCxnSpPr/>
            <p:nvPr/>
          </p:nvCxnSpPr>
          <p:spPr>
            <a:xfrm>
              <a:off x="5916813" y="1887560"/>
              <a:ext cx="765088" cy="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 flipH="1" flipV="1">
              <a:off x="6522924" y="1849529"/>
              <a:ext cx="158978" cy="360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er 185"/>
          <p:cNvGrpSpPr/>
          <p:nvPr/>
        </p:nvGrpSpPr>
        <p:grpSpPr>
          <a:xfrm>
            <a:off x="6035124" y="4989434"/>
            <a:ext cx="369850" cy="56636"/>
            <a:chOff x="5916813" y="1849529"/>
            <a:chExt cx="765089" cy="38031"/>
          </a:xfrm>
        </p:grpSpPr>
        <p:cxnSp>
          <p:nvCxnSpPr>
            <p:cNvPr id="187" name="Connecteur droit 186"/>
            <p:cNvCxnSpPr/>
            <p:nvPr/>
          </p:nvCxnSpPr>
          <p:spPr>
            <a:xfrm>
              <a:off x="5916813" y="1887560"/>
              <a:ext cx="765088" cy="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 flipH="1" flipV="1">
              <a:off x="6522924" y="1849529"/>
              <a:ext cx="158978" cy="360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" name="ZoneTexte 188"/>
          <p:cNvSpPr txBox="1"/>
          <p:nvPr/>
        </p:nvSpPr>
        <p:spPr>
          <a:xfrm>
            <a:off x="4749606" y="471374"/>
            <a:ext cx="30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b</a:t>
            </a:r>
            <a:endParaRPr lang="en-GB" b="1" dirty="0"/>
          </a:p>
        </p:txBody>
      </p:sp>
      <p:sp>
        <p:nvSpPr>
          <p:cNvPr id="190" name="Rectangle 189"/>
          <p:cNvSpPr/>
          <p:nvPr/>
        </p:nvSpPr>
        <p:spPr>
          <a:xfrm>
            <a:off x="6332821" y="5854320"/>
            <a:ext cx="923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rgbClr val="000000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/>
          <p:cNvSpPr/>
          <p:nvPr/>
        </p:nvSpPr>
        <p:spPr>
          <a:xfrm rot="5400000">
            <a:off x="6783245" y="5908988"/>
            <a:ext cx="369332" cy="259995"/>
          </a:xfrm>
          <a:prstGeom prst="rect">
            <a:avLst/>
          </a:prstGeom>
          <a:solidFill>
            <a:srgbClr val="FF6600"/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/>
          <p:cNvSpPr/>
          <p:nvPr/>
        </p:nvSpPr>
        <p:spPr>
          <a:xfrm>
            <a:off x="6520906" y="6307395"/>
            <a:ext cx="923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rgbClr val="000000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/>
          <p:cNvSpPr/>
          <p:nvPr/>
        </p:nvSpPr>
        <p:spPr>
          <a:xfrm rot="5400000">
            <a:off x="6971330" y="6362063"/>
            <a:ext cx="369332" cy="259995"/>
          </a:xfrm>
          <a:prstGeom prst="rect">
            <a:avLst/>
          </a:prstGeom>
          <a:solidFill>
            <a:srgbClr val="FFFF00"/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ZoneTexte 193"/>
          <p:cNvSpPr txBox="1"/>
          <p:nvPr/>
        </p:nvSpPr>
        <p:spPr>
          <a:xfrm>
            <a:off x="5386770" y="1528739"/>
            <a:ext cx="379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cre</a:t>
            </a:r>
            <a:endParaRPr lang="en-GB" sz="1200" dirty="0"/>
          </a:p>
        </p:txBody>
      </p:sp>
      <p:sp>
        <p:nvSpPr>
          <p:cNvPr id="199" name="ZoneTexte 198"/>
          <p:cNvSpPr txBox="1"/>
          <p:nvPr/>
        </p:nvSpPr>
        <p:spPr>
          <a:xfrm>
            <a:off x="4920874" y="1528739"/>
            <a:ext cx="47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err="1" smtClean="0"/>
              <a:t>otof</a:t>
            </a:r>
            <a:endParaRPr lang="en-GB" sz="1200" i="1" dirty="0"/>
          </a:p>
        </p:txBody>
      </p:sp>
      <p:cxnSp>
        <p:nvCxnSpPr>
          <p:cNvPr id="200" name="Connecteur droit avec flèche 199"/>
          <p:cNvCxnSpPr/>
          <p:nvPr/>
        </p:nvCxnSpPr>
        <p:spPr>
          <a:xfrm flipH="1">
            <a:off x="6951613" y="2874749"/>
            <a:ext cx="477717" cy="470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>
            <a:stCxn id="124" idx="3"/>
          </p:cNvCxnSpPr>
          <p:nvPr/>
        </p:nvCxnSpPr>
        <p:spPr>
          <a:xfrm>
            <a:off x="7001619" y="3481168"/>
            <a:ext cx="371185" cy="1657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6041379" y="1482572"/>
            <a:ext cx="3773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rgbClr val="000000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13" name="ZoneTexte 212"/>
          <p:cNvSpPr txBox="1"/>
          <p:nvPr/>
        </p:nvSpPr>
        <p:spPr>
          <a:xfrm>
            <a:off x="6015077" y="1528739"/>
            <a:ext cx="395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rep</a:t>
            </a:r>
            <a:endParaRPr lang="en-GB" sz="1200" dirty="0"/>
          </a:p>
        </p:txBody>
      </p:sp>
      <p:sp>
        <p:nvSpPr>
          <p:cNvPr id="214" name="ZoneTexte 213"/>
          <p:cNvSpPr txBox="1"/>
          <p:nvPr/>
        </p:nvSpPr>
        <p:spPr>
          <a:xfrm>
            <a:off x="4902006" y="4469511"/>
            <a:ext cx="28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37112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 Shot 2018-10-10 at 22.49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6" y="529712"/>
            <a:ext cx="9144000" cy="56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1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56</Words>
  <Application>Microsoft Macintosh PowerPoint</Application>
  <PresentationFormat>Présentation à l'écran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IDV</dc:creator>
  <cp:lastModifiedBy>IDV</cp:lastModifiedBy>
  <cp:revision>13</cp:revision>
  <dcterms:created xsi:type="dcterms:W3CDTF">2018-10-11T02:47:20Z</dcterms:created>
  <dcterms:modified xsi:type="dcterms:W3CDTF">2018-10-11T04:38:24Z</dcterms:modified>
</cp:coreProperties>
</file>