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1" r:id="rId10"/>
    <p:sldId id="267" r:id="rId11"/>
    <p:sldId id="263" r:id="rId12"/>
    <p:sldId id="264" r:id="rId13"/>
    <p:sldId id="265" r:id="rId14"/>
    <p:sldId id="272" r:id="rId15"/>
    <p:sldId id="266" r:id="rId16"/>
    <p:sldId id="268" r:id="rId17"/>
    <p:sldId id="270" r:id="rId18"/>
    <p:sldId id="275" r:id="rId19"/>
    <p:sldId id="276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FC585F6-FFA7-4B68-A159-803246C2D65B}" type="datetimeFigureOut">
              <a:rPr lang="it-IT" smtClean="0"/>
              <a:t>23/05/2017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BF51861-5AC3-43AA-BD93-10F4FA853A83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672408" cy="1080564"/>
          </a:xfrm>
          <a:solidFill>
            <a:schemeClr val="tx2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it-IT" sz="395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Smart-</a:t>
            </a:r>
            <a:r>
              <a:rPr lang="it-IT" sz="395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Measure</a:t>
            </a:r>
            <a:endParaRPr lang="it-IT" sz="395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Software realizzato da:</a:t>
            </a:r>
            <a:br>
              <a:rPr lang="it-IT" dirty="0" smtClean="0"/>
            </a:br>
            <a:r>
              <a:rPr lang="it-IT" dirty="0" err="1" smtClean="0"/>
              <a:t>Fenu</a:t>
            </a:r>
            <a:r>
              <a:rPr lang="it-IT" dirty="0" smtClean="0"/>
              <a:t> Samuele</a:t>
            </a:r>
            <a:br>
              <a:rPr lang="it-IT" dirty="0" smtClean="0"/>
            </a:br>
            <a:r>
              <a:rPr lang="it-IT" dirty="0" smtClean="0"/>
              <a:t>Vernocchi Matteo</a:t>
            </a:r>
            <a:br>
              <a:rPr lang="it-IT" dirty="0" smtClean="0"/>
            </a:br>
            <a:r>
              <a:rPr lang="it-IT" dirty="0" smtClean="0"/>
              <a:t>Miele Stefano</a:t>
            </a:r>
            <a:br>
              <a:rPr lang="it-IT" dirty="0" smtClean="0"/>
            </a:br>
            <a:r>
              <a:rPr lang="it-IT" dirty="0" smtClean="0"/>
              <a:t>Parlati Michela</a:t>
            </a:r>
            <a:br>
              <a:rPr lang="it-IT" dirty="0" smtClean="0"/>
            </a:br>
            <a:r>
              <a:rPr lang="it-IT" dirty="0" err="1" smtClean="0"/>
              <a:t>Djebali</a:t>
            </a:r>
            <a:r>
              <a:rPr lang="it-IT" dirty="0" smtClean="0"/>
              <a:t> Ismail</a:t>
            </a:r>
            <a:br>
              <a:rPr lang="it-IT" dirty="0" smtClean="0"/>
            </a:br>
            <a:r>
              <a:rPr lang="it-IT" dirty="0" smtClean="0"/>
              <a:t>Franco Mattia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8" t="51999" r="20886" b="11753"/>
          <a:stretch/>
        </p:blipFill>
        <p:spPr>
          <a:xfrm>
            <a:off x="971600" y="1916832"/>
            <a:ext cx="2886681" cy="28501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07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Tempistiche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>
            <a:normAutofit/>
          </a:bodyPr>
          <a:lstStyle/>
          <a:p>
            <a:r>
              <a:rPr lang="it-IT" dirty="0" smtClean="0"/>
              <a:t>Le tempistiche non sono ancora state stabilite con precisione, ma approssimativamente ci occorrono all’incirca cinque mesi (contando imprevisti nella realizzazione e impegni scolastici).</a:t>
            </a:r>
          </a:p>
        </p:txBody>
      </p:sp>
    </p:spTree>
    <p:extLst>
      <p:ext uri="{BB962C8B-B14F-4D97-AF65-F5344CB8AC3E}">
        <p14:creationId xmlns:p14="http://schemas.microsoft.com/office/powerpoint/2010/main" val="35699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WBS: Gestione dei compiti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564904"/>
            <a:ext cx="6777317" cy="350897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it-IT" sz="2000" dirty="0" smtClean="0"/>
              <a:t>Il progetto è diviso in sei parti principali: </a:t>
            </a:r>
          </a:p>
          <a:p>
            <a:r>
              <a:rPr lang="it-IT" sz="2000" dirty="0"/>
              <a:t>G</a:t>
            </a:r>
            <a:r>
              <a:rPr lang="it-IT" sz="2000" dirty="0" smtClean="0"/>
              <a:t>estione Database, </a:t>
            </a:r>
          </a:p>
          <a:p>
            <a:r>
              <a:rPr lang="it-IT" sz="2000" dirty="0" smtClean="0"/>
              <a:t>Gestione Applicazione </a:t>
            </a:r>
            <a:r>
              <a:rPr lang="it-IT" sz="2000" dirty="0" err="1" smtClean="0"/>
              <a:t>Android</a:t>
            </a:r>
            <a:endParaRPr lang="it-IT" sz="2000" dirty="0"/>
          </a:p>
          <a:p>
            <a:r>
              <a:rPr lang="it-IT" sz="2000" dirty="0" smtClean="0"/>
              <a:t>Gestione sito web</a:t>
            </a:r>
            <a:endParaRPr lang="it-IT" sz="2000" dirty="0"/>
          </a:p>
          <a:p>
            <a:r>
              <a:rPr lang="it-IT" sz="2000" dirty="0" smtClean="0"/>
              <a:t>Gestione del collegamento fra applicazione e database</a:t>
            </a:r>
          </a:p>
          <a:p>
            <a:r>
              <a:rPr lang="it-IT" sz="2000" dirty="0" smtClean="0"/>
              <a:t>Gestione del collegamento tra applicazione e sito web</a:t>
            </a:r>
          </a:p>
          <a:p>
            <a:r>
              <a:rPr lang="it-IT" sz="2000" dirty="0" smtClean="0"/>
              <a:t>Gestione del collegamento tra sito web e database</a:t>
            </a:r>
          </a:p>
        </p:txBody>
      </p:sp>
    </p:spTree>
    <p:extLst>
      <p:ext uri="{BB962C8B-B14F-4D97-AF65-F5344CB8AC3E}">
        <p14:creationId xmlns:p14="http://schemas.microsoft.com/office/powerpoint/2010/main" val="13553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C00000"/>
                </a:solidFill>
              </a:rPr>
              <a:t>WBS: Gestione </a:t>
            </a:r>
            <a:r>
              <a:rPr lang="it-IT" b="1" dirty="0" smtClean="0">
                <a:solidFill>
                  <a:srgbClr val="C00000"/>
                </a:solidFill>
              </a:rPr>
              <a:t>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0" y="263691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it-IT" dirty="0" smtClean="0"/>
              <a:t>Per quanto riguarda il database utilizzato, abbiamo usufruito di </a:t>
            </a:r>
            <a:r>
              <a:rPr lang="it-IT" dirty="0" err="1" smtClean="0"/>
              <a:t>MySql</a:t>
            </a:r>
            <a:r>
              <a:rPr lang="it-IT" dirty="0" smtClean="0"/>
              <a:t>, un database locale che risiede su </a:t>
            </a:r>
            <a:r>
              <a:rPr lang="it-IT" dirty="0" err="1" smtClean="0"/>
              <a:t>PhPMyAdmin</a:t>
            </a:r>
            <a:r>
              <a:rPr lang="it-IT" dirty="0" smtClean="0"/>
              <a:t> e al quale si collegheranno sia l’applicazione </a:t>
            </a:r>
            <a:r>
              <a:rPr lang="it-IT" dirty="0" err="1" smtClean="0"/>
              <a:t>Android</a:t>
            </a:r>
            <a:r>
              <a:rPr lang="it-IT" dirty="0" smtClean="0"/>
              <a:t> che il sito web: (Samuele </a:t>
            </a:r>
            <a:r>
              <a:rPr lang="it-IT" dirty="0" err="1" smtClean="0"/>
              <a:t>Fenu</a:t>
            </a:r>
            <a:r>
              <a:rPr lang="it-IT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4471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WBS: Gestione </a:t>
            </a:r>
            <a:r>
              <a:rPr lang="it-IT" b="1" dirty="0" smtClean="0">
                <a:solidFill>
                  <a:srgbClr val="C00000"/>
                </a:solidFill>
              </a:rPr>
              <a:t>Applicazione </a:t>
            </a:r>
            <a:r>
              <a:rPr lang="it-IT" b="1" dirty="0" err="1" smtClean="0">
                <a:solidFill>
                  <a:srgbClr val="C00000"/>
                </a:solidFill>
              </a:rPr>
              <a:t>Android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888432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it-IT" dirty="0" smtClean="0"/>
              <a:t>La gestione dell’applicazione </a:t>
            </a:r>
            <a:r>
              <a:rPr lang="it-IT" dirty="0" err="1" smtClean="0"/>
              <a:t>Android</a:t>
            </a:r>
            <a:r>
              <a:rPr lang="it-IT" dirty="0" smtClean="0"/>
              <a:t> è divisa a sua volta in:</a:t>
            </a:r>
          </a:p>
          <a:p>
            <a:r>
              <a:rPr lang="it-IT" dirty="0" smtClean="0"/>
              <a:t>Creazione </a:t>
            </a:r>
            <a:r>
              <a:rPr lang="it-IT" dirty="0"/>
              <a:t>i</a:t>
            </a:r>
            <a:r>
              <a:rPr lang="it-IT" dirty="0" smtClean="0"/>
              <a:t>nterfaccia grafica</a:t>
            </a:r>
            <a:r>
              <a:rPr lang="it-IT" dirty="0"/>
              <a:t> </a:t>
            </a:r>
            <a:r>
              <a:rPr lang="it-IT" dirty="0" smtClean="0"/>
              <a:t>delle varie </a:t>
            </a:r>
            <a:r>
              <a:rPr lang="it-IT" dirty="0" err="1" smtClean="0"/>
              <a:t>activity</a:t>
            </a:r>
            <a:r>
              <a:rPr lang="it-IT" dirty="0" smtClean="0"/>
              <a:t>: (Mattia Franco ; Michela Parlati)</a:t>
            </a:r>
          </a:p>
          <a:p>
            <a:r>
              <a:rPr lang="it-IT" dirty="0" smtClean="0"/>
              <a:t>Login nell’applicazione: (Samuele </a:t>
            </a:r>
            <a:r>
              <a:rPr lang="it-IT" dirty="0" err="1" smtClean="0"/>
              <a:t>Fenu</a:t>
            </a:r>
            <a:r>
              <a:rPr lang="it-IT" dirty="0" smtClean="0"/>
              <a:t>)</a:t>
            </a:r>
          </a:p>
          <a:p>
            <a:r>
              <a:rPr lang="it-IT" dirty="0" smtClean="0"/>
              <a:t>Registrazione nell’applicazione: (Matteo Vernocchi)</a:t>
            </a:r>
          </a:p>
          <a:p>
            <a:r>
              <a:rPr lang="it-IT" dirty="0" smtClean="0"/>
              <a:t>Gestione fotocamera con </a:t>
            </a:r>
            <a:r>
              <a:rPr lang="it-IT" dirty="0" err="1" smtClean="0"/>
              <a:t>Android</a:t>
            </a:r>
            <a:r>
              <a:rPr lang="it-IT" dirty="0" smtClean="0"/>
              <a:t>. (Ismail </a:t>
            </a:r>
            <a:r>
              <a:rPr lang="it-IT" dirty="0" err="1" smtClean="0"/>
              <a:t>Djebali</a:t>
            </a:r>
            <a:r>
              <a:rPr lang="it-IT" dirty="0" smtClean="0"/>
              <a:t>)</a:t>
            </a:r>
          </a:p>
          <a:p>
            <a:r>
              <a:rPr lang="it-IT" dirty="0" smtClean="0"/>
              <a:t>Gestione immagine e contorni lastra. (Mattia Franco ; Michela Parlati)</a:t>
            </a:r>
          </a:p>
          <a:p>
            <a:r>
              <a:rPr lang="it-IT" dirty="0" smtClean="0"/>
              <a:t>Gestione della parte matematica, calcoli per misurazioni. (Michela Parlati, Mattia Franco)</a:t>
            </a:r>
          </a:p>
          <a:p>
            <a:r>
              <a:rPr lang="it-IT" dirty="0" smtClean="0"/>
              <a:t>Inserimento misurazioni all’interno dell’immagine. (Samuele </a:t>
            </a:r>
            <a:r>
              <a:rPr lang="it-IT" dirty="0" err="1" smtClean="0"/>
              <a:t>Fenu</a:t>
            </a:r>
            <a:r>
              <a:rPr lang="it-IT" dirty="0" smtClean="0"/>
              <a:t> ; Matteo Vernocchi)</a:t>
            </a:r>
          </a:p>
        </p:txBody>
      </p:sp>
    </p:spTree>
    <p:extLst>
      <p:ext uri="{BB962C8B-B14F-4D97-AF65-F5344CB8AC3E}">
        <p14:creationId xmlns:p14="http://schemas.microsoft.com/office/powerpoint/2010/main" val="17366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WBS: Gestione sito web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0" y="2636912"/>
            <a:ext cx="6777317" cy="3508977"/>
          </a:xfrm>
        </p:spPr>
        <p:txBody>
          <a:bodyPr/>
          <a:lstStyle/>
          <a:p>
            <a:r>
              <a:rPr lang="it-IT" dirty="0" smtClean="0"/>
              <a:t>Creazione interfaccia grafica del sito web: (Stefano Miele)</a:t>
            </a:r>
          </a:p>
          <a:p>
            <a:r>
              <a:rPr lang="it-IT" dirty="0" smtClean="0"/>
              <a:t>Login nel sito web: (Matteo Vernocchi ; Stefano Miele)</a:t>
            </a:r>
          </a:p>
          <a:p>
            <a:r>
              <a:rPr lang="it-IT" dirty="0" smtClean="0"/>
              <a:t>Registrazione nel sito web: (Stefano Miele)</a:t>
            </a:r>
          </a:p>
          <a:p>
            <a:r>
              <a:rPr lang="it-IT" dirty="0" smtClean="0"/>
              <a:t>Upload file: (Stefano Miele)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9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1052736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WBS: Gestione </a:t>
            </a:r>
            <a:r>
              <a:rPr lang="it-IT" b="1" dirty="0" smtClean="0">
                <a:solidFill>
                  <a:srgbClr val="C00000"/>
                </a:solidFill>
              </a:rPr>
              <a:t>collegamenti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it-IT" dirty="0" smtClean="0"/>
              <a:t>La gestione del collegamento è divisa a sua volta in:</a:t>
            </a:r>
          </a:p>
          <a:p>
            <a:r>
              <a:rPr lang="it-IT" dirty="0" smtClean="0"/>
              <a:t>Codice per collegamento </a:t>
            </a:r>
            <a:r>
              <a:rPr lang="it-IT" dirty="0" err="1" smtClean="0"/>
              <a:t>Android</a:t>
            </a:r>
            <a:r>
              <a:rPr lang="it-IT" dirty="0" smtClean="0"/>
              <a:t> e Database. (Mattia Franco ; Michela Parlati)</a:t>
            </a:r>
          </a:p>
          <a:p>
            <a:r>
              <a:rPr lang="it-IT" dirty="0" smtClean="0"/>
              <a:t>Codice per collegamento applicazione e sito web: (Stefano Miele)</a:t>
            </a:r>
            <a:endParaRPr lang="it-IT" dirty="0"/>
          </a:p>
          <a:p>
            <a:r>
              <a:rPr lang="it-IT" dirty="0" smtClean="0"/>
              <a:t>Codice per collegamento sito web e database: (Stefano Miele)</a:t>
            </a:r>
          </a:p>
        </p:txBody>
      </p:sp>
    </p:spTree>
    <p:extLst>
      <p:ext uri="{BB962C8B-B14F-4D97-AF65-F5344CB8AC3E}">
        <p14:creationId xmlns:p14="http://schemas.microsoft.com/office/powerpoint/2010/main" val="69761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1052736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Risorse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96" b="52572"/>
          <a:stretch/>
        </p:blipFill>
        <p:spPr>
          <a:xfrm>
            <a:off x="1043608" y="2420888"/>
            <a:ext cx="7057403" cy="2592288"/>
          </a:xfrm>
        </p:spPr>
      </p:pic>
    </p:spTree>
    <p:extLst>
      <p:ext uri="{BB962C8B-B14F-4D97-AF65-F5344CB8AC3E}">
        <p14:creationId xmlns:p14="http://schemas.microsoft.com/office/powerpoint/2010/main" val="17182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WBS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0069" b="7946"/>
          <a:stretch/>
        </p:blipFill>
        <p:spPr>
          <a:xfrm>
            <a:off x="539552" y="2420888"/>
            <a:ext cx="8064896" cy="3600400"/>
          </a:xfrm>
        </p:spPr>
      </p:pic>
    </p:spTree>
    <p:extLst>
      <p:ext uri="{BB962C8B-B14F-4D97-AF65-F5344CB8AC3E}">
        <p14:creationId xmlns:p14="http://schemas.microsoft.com/office/powerpoint/2010/main" val="36936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WBS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t="20239" b="9075"/>
          <a:stretch/>
        </p:blipFill>
        <p:spPr>
          <a:xfrm>
            <a:off x="539552" y="2492896"/>
            <a:ext cx="8064896" cy="3600400"/>
          </a:xfrm>
        </p:spPr>
      </p:pic>
    </p:spTree>
    <p:extLst>
      <p:ext uri="{BB962C8B-B14F-4D97-AF65-F5344CB8AC3E}">
        <p14:creationId xmlns:p14="http://schemas.microsoft.com/office/powerpoint/2010/main" val="39388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840" cy="114300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WBS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20239" b="7890"/>
          <a:stretch/>
        </p:blipFill>
        <p:spPr>
          <a:xfrm>
            <a:off x="539552" y="2564904"/>
            <a:ext cx="8064896" cy="3384376"/>
          </a:xfrm>
        </p:spPr>
      </p:pic>
    </p:spTree>
    <p:extLst>
      <p:ext uri="{BB962C8B-B14F-4D97-AF65-F5344CB8AC3E}">
        <p14:creationId xmlns:p14="http://schemas.microsoft.com/office/powerpoint/2010/main" val="39388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Problema: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/>
          <a:lstStyle/>
          <a:p>
            <a:r>
              <a:rPr lang="it-IT" dirty="0" smtClean="0"/>
              <a:t>In molte aziende è utile effettuare misurazioni, ad esempio di mobili o lastre di marmo, per avere un punto di riferimento nella realizzazione dei prodotti. </a:t>
            </a:r>
          </a:p>
          <a:p>
            <a:r>
              <a:rPr lang="it-IT" dirty="0" smtClean="0"/>
              <a:t>Il problema sorge quando si è costretti ad utilizzare un metro e fare le misurazioni «a mano».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88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980728"/>
            <a:ext cx="7560958" cy="1143000"/>
          </a:xfrm>
        </p:spPr>
        <p:txBody>
          <a:bodyPr>
            <a:no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Come risolvere il problema?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92896"/>
            <a:ext cx="6777317" cy="3508977"/>
          </a:xfrm>
        </p:spPr>
        <p:txBody>
          <a:bodyPr/>
          <a:lstStyle/>
          <a:p>
            <a:r>
              <a:rPr lang="it-IT" dirty="0" smtClean="0"/>
              <a:t>La soluzione è usare la nostra applicazione, «Smart-</a:t>
            </a:r>
            <a:r>
              <a:rPr lang="it-IT" dirty="0" err="1" smtClean="0"/>
              <a:t>Measure</a:t>
            </a:r>
            <a:r>
              <a:rPr lang="it-IT" dirty="0" smtClean="0"/>
              <a:t>» che, seguendo le opportune indicazioni, permetterà di effettuare misurazioni. </a:t>
            </a:r>
          </a:p>
          <a:p>
            <a:r>
              <a:rPr lang="it-IT" dirty="0" smtClean="0"/>
              <a:t>Per questa applicazione abbiamo voluto specializzarci nello stabilire le dimensioni delle lastre di marmo.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Come funziona l’</a:t>
            </a:r>
            <a:r>
              <a:rPr lang="it-IT" b="1" dirty="0" err="1" smtClean="0">
                <a:solidFill>
                  <a:srgbClr val="C00000"/>
                </a:solidFill>
              </a:rPr>
              <a:t>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564904"/>
            <a:ext cx="6777317" cy="3508977"/>
          </a:xfrm>
        </p:spPr>
        <p:txBody>
          <a:bodyPr/>
          <a:lstStyle/>
          <a:p>
            <a:r>
              <a:rPr lang="it-IT" dirty="0" smtClean="0"/>
              <a:t>Per utilizzare la nostra </a:t>
            </a:r>
            <a:r>
              <a:rPr lang="it-IT" dirty="0" err="1" smtClean="0"/>
              <a:t>app</a:t>
            </a:r>
            <a:r>
              <a:rPr lang="it-IT" dirty="0" smtClean="0"/>
              <a:t>, è necessario posizionare il telefono su un piedistallo, distante 2 metri dalla lastra da misurare.</a:t>
            </a:r>
          </a:p>
          <a:p>
            <a:r>
              <a:rPr lang="it-IT" dirty="0" smtClean="0"/>
              <a:t>Il funzionamento è molto semplice, basta scattare una foto alla lastra e verranno visualizzate le misure delle dimensioni.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13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Come funziona l’</a:t>
            </a:r>
            <a:r>
              <a:rPr lang="it-IT" b="1" dirty="0" err="1" smtClean="0">
                <a:solidFill>
                  <a:srgbClr val="C00000"/>
                </a:solidFill>
              </a:rPr>
              <a:t>app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564904"/>
            <a:ext cx="6777317" cy="3508977"/>
          </a:xfrm>
        </p:spPr>
        <p:txBody>
          <a:bodyPr/>
          <a:lstStyle/>
          <a:p>
            <a:r>
              <a:rPr lang="it-IT" dirty="0" smtClean="0"/>
              <a:t>Le misurazioni sono ricavate da specifiche leggi e calcoli matematici.</a:t>
            </a:r>
          </a:p>
          <a:p>
            <a:r>
              <a:rPr lang="it-IT" dirty="0" smtClean="0"/>
              <a:t>Dopo aver trovato le misurazioni necessarie, si potranno inserire in un database, in modo da aver tutto sotto controllo per eventuali modifiche.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595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L’architettura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733285"/>
            <a:ext cx="6778625" cy="3172604"/>
          </a:xfrm>
        </p:spPr>
      </p:pic>
      <p:cxnSp>
        <p:nvCxnSpPr>
          <p:cNvPr id="5" name="Connettore 1 4"/>
          <p:cNvCxnSpPr/>
          <p:nvPr/>
        </p:nvCxnSpPr>
        <p:spPr>
          <a:xfrm flipV="1">
            <a:off x="1403648" y="3212976"/>
            <a:ext cx="648072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>
            <a:off x="1403648" y="4437112"/>
            <a:ext cx="43204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Le fasi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/>
          <a:lstStyle/>
          <a:p>
            <a:r>
              <a:rPr lang="it-IT" dirty="0" smtClean="0"/>
              <a:t>Analisi dal punto di vista matematico sulle misurazioni della lastra.</a:t>
            </a:r>
          </a:p>
          <a:p>
            <a:r>
              <a:rPr lang="it-IT" dirty="0" smtClean="0"/>
              <a:t>Realizzazione interfaccia con </a:t>
            </a:r>
            <a:r>
              <a:rPr lang="it-IT" dirty="0" err="1" smtClean="0"/>
              <a:t>Android</a:t>
            </a:r>
            <a:r>
              <a:rPr lang="it-IT" dirty="0" smtClean="0"/>
              <a:t> Studio.</a:t>
            </a:r>
          </a:p>
          <a:p>
            <a:r>
              <a:rPr lang="it-IT" dirty="0" smtClean="0"/>
              <a:t>Realizzazione del database nel quale inserire tutte le misurazioni.</a:t>
            </a:r>
          </a:p>
          <a:p>
            <a:r>
              <a:rPr lang="it-IT" dirty="0" smtClean="0"/>
              <a:t>Analisi sul collegamento tra applicazione </a:t>
            </a:r>
            <a:r>
              <a:rPr lang="it-IT" dirty="0" err="1" smtClean="0"/>
              <a:t>Android</a:t>
            </a:r>
            <a:r>
              <a:rPr lang="it-IT" dirty="0" smtClean="0"/>
              <a:t> e database.</a:t>
            </a:r>
          </a:p>
        </p:txBody>
      </p:sp>
    </p:spTree>
    <p:extLst>
      <p:ext uri="{BB962C8B-B14F-4D97-AF65-F5344CB8AC3E}">
        <p14:creationId xmlns:p14="http://schemas.microsoft.com/office/powerpoint/2010/main" val="4977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Le fasi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>
            <a:normAutofit/>
          </a:bodyPr>
          <a:lstStyle/>
          <a:p>
            <a:r>
              <a:rPr lang="it-IT" dirty="0" smtClean="0"/>
              <a:t>Accesso alla fotocamera dello </a:t>
            </a:r>
            <a:r>
              <a:rPr lang="it-IT" dirty="0" err="1" smtClean="0"/>
              <a:t>smartphone</a:t>
            </a:r>
            <a:r>
              <a:rPr lang="it-IT" dirty="0" smtClean="0"/>
              <a:t> e studio del campo visivo.</a:t>
            </a:r>
          </a:p>
          <a:p>
            <a:r>
              <a:rPr lang="it-IT" dirty="0" smtClean="0"/>
              <a:t>Studio della distinzione di figure all’interno dell’immagine.</a:t>
            </a:r>
          </a:p>
          <a:p>
            <a:r>
              <a:rPr lang="it-IT" dirty="0" smtClean="0"/>
              <a:t>Inserimento delle misure all’interno dell’immagine.</a:t>
            </a:r>
          </a:p>
          <a:p>
            <a:r>
              <a:rPr lang="it-IT" dirty="0" smtClean="0"/>
              <a:t>Passaggio delle misurazioni al database.</a:t>
            </a:r>
          </a:p>
        </p:txBody>
      </p:sp>
    </p:spTree>
    <p:extLst>
      <p:ext uri="{BB962C8B-B14F-4D97-AF65-F5344CB8AC3E}">
        <p14:creationId xmlns:p14="http://schemas.microsoft.com/office/powerpoint/2010/main" val="4332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C00000"/>
                </a:solidFill>
              </a:rPr>
              <a:t>Le fasi del progetto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490" y="2636912"/>
            <a:ext cx="6777317" cy="3508977"/>
          </a:xfrm>
        </p:spPr>
        <p:txBody>
          <a:bodyPr/>
          <a:lstStyle/>
          <a:p>
            <a:r>
              <a:rPr lang="it-IT" dirty="0" smtClean="0"/>
              <a:t>Creazione del sito web del software</a:t>
            </a:r>
          </a:p>
          <a:p>
            <a:r>
              <a:rPr lang="it-IT" dirty="0" smtClean="0"/>
              <a:t>Salvataggio delle misurazioni effettuate con l’applicazione, con eventuale foto dell’oggetto misurato, direttamente sul sito web</a:t>
            </a:r>
          </a:p>
          <a:p>
            <a:r>
              <a:rPr lang="it-IT" dirty="0" smtClean="0"/>
              <a:t>Collegamento sito web al database dedicato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85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14696</TotalTime>
  <Words>599</Words>
  <Application>Microsoft Office PowerPoint</Application>
  <PresentationFormat>Presentazione su schermo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Austin</vt:lpstr>
      <vt:lpstr>Smart-Measure</vt:lpstr>
      <vt:lpstr>Problema:</vt:lpstr>
      <vt:lpstr>Come risolvere il problema?</vt:lpstr>
      <vt:lpstr>Come funziona l’app</vt:lpstr>
      <vt:lpstr>Come funziona l’app</vt:lpstr>
      <vt:lpstr>L’architettura</vt:lpstr>
      <vt:lpstr>Le fasi del progetto</vt:lpstr>
      <vt:lpstr>Le fasi del progetto</vt:lpstr>
      <vt:lpstr>Le fasi del progetto</vt:lpstr>
      <vt:lpstr>Tempistiche</vt:lpstr>
      <vt:lpstr>WBS: Gestione dei compiti</vt:lpstr>
      <vt:lpstr>WBS: Gestione Database</vt:lpstr>
      <vt:lpstr>WBS: Gestione Applicazione Android</vt:lpstr>
      <vt:lpstr>WBS: Gestione sito web</vt:lpstr>
      <vt:lpstr>WBS: Gestione collegamenti </vt:lpstr>
      <vt:lpstr>Risorse</vt:lpstr>
      <vt:lpstr>WBS</vt:lpstr>
      <vt:lpstr>WBS</vt:lpstr>
      <vt:lpstr>WBS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Auto-Measure</dc:title>
  <dc:creator>Utente Windows</dc:creator>
  <cp:lastModifiedBy>Utente Windows</cp:lastModifiedBy>
  <cp:revision>33</cp:revision>
  <dcterms:created xsi:type="dcterms:W3CDTF">2017-01-12T13:30:35Z</dcterms:created>
  <dcterms:modified xsi:type="dcterms:W3CDTF">2017-05-23T11:43:55Z</dcterms:modified>
</cp:coreProperties>
</file>