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5F4B8-D979-8043-BB43-2BC3515AB35D}" type="datetimeFigureOut">
              <a:rPr lang="it-IT" smtClean="0"/>
              <a:t>01/07/17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D32B0-750F-F84F-B129-AC60E6D7D4C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0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Ide</a:t>
            </a:r>
            <a:r>
              <a:rPr lang="it-IT" baseline="0" dirty="0" smtClean="0"/>
              <a:t>a del progetto: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abbiamo constatato che sarebbe stata  veramente utile un’applicazione che riesca a rilevare correttamente le misure di oggetti attraverso l’utilizzo dello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smartphone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senza aver necessariamente sempre con sé un metro. 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Nome e scopo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progetto: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nome che abbiamo dato al nostro progetto è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Smart-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 è pensato per le aziende produttrici di lastre di marmo usate ad esempio per la costruzione di piastrelle o davanzali delle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finistre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tavoli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D32B0-750F-F84F-B129-AC60E6D7D4C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57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misurazioni in seguito verranno inserite nel database del sito direttamente dall’applicazione.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D32B0-750F-F84F-B129-AC60E6D7D4C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58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Spiegare sia</a:t>
            </a:r>
            <a:r>
              <a:rPr lang="it-IT" baseline="0" dirty="0" smtClean="0"/>
              <a:t> per Login che per registrazione gli elementi(</a:t>
            </a:r>
            <a:r>
              <a:rPr lang="it-IT" baseline="0" dirty="0" err="1" smtClean="0"/>
              <a:t>Edit,Button</a:t>
            </a:r>
            <a:r>
              <a:rPr lang="it-IT" baseline="0" dirty="0" smtClean="0"/>
              <a:t>..)utilizzati e far vedere come si dichiarano.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D32B0-750F-F84F-B129-AC60E6D7D4C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01/07/17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SmartMeasure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18012" y="5568696"/>
            <a:ext cx="8241356" cy="621792"/>
          </a:xfrm>
        </p:spPr>
        <p:txBody>
          <a:bodyPr/>
          <a:lstStyle/>
          <a:p>
            <a:r>
              <a:rPr lang="it-IT" b="1" dirty="0" smtClean="0"/>
              <a:t>Componenti del gruppo: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Djebali</a:t>
            </a:r>
            <a:r>
              <a:rPr lang="it-IT" dirty="0" smtClean="0"/>
              <a:t> Ismail; </a:t>
            </a:r>
            <a:r>
              <a:rPr lang="it-IT" dirty="0" err="1" smtClean="0"/>
              <a:t>Fenu</a:t>
            </a:r>
            <a:r>
              <a:rPr lang="it-IT" dirty="0" smtClean="0"/>
              <a:t> Samuele; Franco Mattia; Miele Stefano; Parlati Michela; Vernocchi Matteo.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26" y="719991"/>
            <a:ext cx="3083655" cy="2993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671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Immagini di confronto Registrazione – codice </a:t>
            </a:r>
            <a:r>
              <a:rPr lang="it-IT" dirty="0" err="1" smtClean="0"/>
              <a:t>php</a:t>
            </a:r>
            <a:r>
              <a:rPr lang="it-IT" dirty="0" smtClean="0"/>
              <a:t> registrazione.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018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199" y="1428618"/>
            <a:ext cx="8406569" cy="3887386"/>
          </a:xfrm>
        </p:spPr>
        <p:txBody>
          <a:bodyPr/>
          <a:lstStyle/>
          <a:p>
            <a:r>
              <a:rPr lang="it-IT" dirty="0" smtClean="0"/>
              <a:t>Presentazione realizzata da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Samuele </a:t>
            </a:r>
            <a:r>
              <a:rPr lang="it-IT" dirty="0" err="1" smtClean="0"/>
              <a:t>Fenu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5°A Informatica e Telecomunicazioni</a:t>
            </a:r>
            <a:br>
              <a:rPr lang="it-IT" dirty="0" smtClean="0"/>
            </a:br>
            <a:r>
              <a:rPr lang="it-IT" dirty="0" smtClean="0"/>
              <a:t>Anno Scolastico 2016/17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00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199" y="232610"/>
            <a:ext cx="6508377" cy="1143000"/>
          </a:xfrm>
        </p:spPr>
        <p:txBody>
          <a:bodyPr/>
          <a:lstStyle/>
          <a:p>
            <a:r>
              <a:rPr lang="it-IT" dirty="0" smtClean="0"/>
              <a:t>Componenti del progetto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199" y="1581484"/>
            <a:ext cx="6508377" cy="3916363"/>
          </a:xfrm>
        </p:spPr>
        <p:txBody>
          <a:bodyPr/>
          <a:lstStyle/>
          <a:p>
            <a:r>
              <a:rPr lang="it-IT" dirty="0" smtClean="0"/>
              <a:t>Il nostro progetto è composto da tre parti:</a:t>
            </a:r>
          </a:p>
          <a:p>
            <a:pPr>
              <a:buFontTx/>
              <a:buChar char="-"/>
            </a:pPr>
            <a:r>
              <a:rPr lang="it-IT" b="1" dirty="0" smtClean="0"/>
              <a:t>Sito web</a:t>
            </a:r>
            <a:r>
              <a:rPr lang="it-IT" dirty="0" smtClean="0"/>
              <a:t>, che comunica con il database;</a:t>
            </a:r>
          </a:p>
          <a:p>
            <a:pPr>
              <a:buFontTx/>
              <a:buChar char="-"/>
            </a:pPr>
            <a:r>
              <a:rPr lang="it-IT" b="1" dirty="0" smtClean="0"/>
              <a:t>Database</a:t>
            </a:r>
            <a:r>
              <a:rPr lang="it-IT" dirty="0" smtClean="0"/>
              <a:t>, dove risiedono tutti i dettagli e le informazioni relative ad ogni misurazione;</a:t>
            </a:r>
          </a:p>
          <a:p>
            <a:pPr>
              <a:buFontTx/>
              <a:buChar char="-"/>
            </a:pPr>
            <a:r>
              <a:rPr lang="it-IT" b="1" dirty="0" smtClean="0"/>
              <a:t>Applicazione </a:t>
            </a:r>
            <a:r>
              <a:rPr lang="it-IT" b="1" dirty="0" err="1" smtClean="0"/>
              <a:t>Android</a:t>
            </a:r>
            <a:r>
              <a:rPr lang="it-IT" dirty="0" smtClean="0"/>
              <a:t>, che consente di scattare foto ed rilevare in modo automatico le misure dell’oggetto fotografato. 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099203" y="57403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655201"/>
            <a:ext cx="4289203" cy="20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8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199" y="342900"/>
            <a:ext cx="6508377" cy="1143000"/>
          </a:xfrm>
        </p:spPr>
        <p:txBody>
          <a:bodyPr/>
          <a:lstStyle/>
          <a:p>
            <a:r>
              <a:rPr lang="it-IT" dirty="0" smtClean="0"/>
              <a:t>Aspetti da analizzare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questa presentazione andremo ad analizzare:</a:t>
            </a:r>
          </a:p>
          <a:p>
            <a:pPr>
              <a:buFontTx/>
              <a:buChar char="-"/>
            </a:pPr>
            <a:r>
              <a:rPr lang="it-IT" dirty="0" smtClean="0"/>
              <a:t>Creazione del Database;</a:t>
            </a:r>
          </a:p>
          <a:p>
            <a:pPr>
              <a:buFontTx/>
              <a:buChar char="-"/>
            </a:pPr>
            <a:r>
              <a:rPr lang="it-IT" dirty="0" smtClean="0"/>
              <a:t>Realizzazione delle interfacce </a:t>
            </a:r>
            <a:r>
              <a:rPr lang="it-IT" dirty="0" err="1" smtClean="0"/>
              <a:t>Android</a:t>
            </a:r>
            <a:r>
              <a:rPr lang="it-IT" dirty="0" smtClean="0"/>
              <a:t> di login e registrazione;</a:t>
            </a:r>
          </a:p>
          <a:p>
            <a:pPr>
              <a:buFontTx/>
              <a:buChar char="-"/>
            </a:pPr>
            <a:r>
              <a:rPr lang="it-IT" dirty="0" smtClean="0"/>
              <a:t>Collegamento delle interfacce sopra citate al Database.</a:t>
            </a:r>
          </a:p>
          <a:p>
            <a:pPr>
              <a:buFontTx/>
              <a:buChar char="-"/>
            </a:pPr>
            <a:endParaRPr lang="it-IT" dirty="0" smtClean="0"/>
          </a:p>
          <a:p>
            <a:pPr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12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199" y="544234"/>
            <a:ext cx="6508377" cy="1266964"/>
          </a:xfrm>
        </p:spPr>
        <p:txBody>
          <a:bodyPr/>
          <a:lstStyle/>
          <a:p>
            <a:r>
              <a:rPr lang="it-IT" dirty="0" smtClean="0"/>
              <a:t>Strumenti utilizzati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la realizzazione dei 3 punti precedentemente esplicati sono stati utilizzati:</a:t>
            </a:r>
          </a:p>
          <a:p>
            <a:pPr>
              <a:buFontTx/>
              <a:buChar char="-"/>
            </a:pPr>
            <a:r>
              <a:rPr lang="it-IT" b="1" dirty="0" err="1" smtClean="0"/>
              <a:t>Android</a:t>
            </a:r>
            <a:r>
              <a:rPr lang="it-IT" b="1" dirty="0" smtClean="0"/>
              <a:t> Studio</a:t>
            </a:r>
            <a:r>
              <a:rPr lang="it-IT" dirty="0" smtClean="0"/>
              <a:t>;</a:t>
            </a:r>
          </a:p>
          <a:p>
            <a:pPr>
              <a:buFontTx/>
              <a:buChar char="-"/>
            </a:pPr>
            <a:r>
              <a:rPr lang="it-IT" b="1" dirty="0" err="1" smtClean="0"/>
              <a:t>Xampp</a:t>
            </a:r>
            <a:r>
              <a:rPr lang="it-IT" dirty="0" smtClean="0"/>
              <a:t>;</a:t>
            </a:r>
          </a:p>
          <a:p>
            <a:pPr>
              <a:buFontTx/>
              <a:buChar char="-"/>
            </a:pPr>
            <a:r>
              <a:rPr lang="it-IT" dirty="0" smtClean="0"/>
              <a:t>Programmi per l’implementazione del codice lato server (utilizzando il linguaggio PHP) , come </a:t>
            </a:r>
            <a:r>
              <a:rPr lang="it-IT" b="1" dirty="0" err="1" smtClean="0"/>
              <a:t>Brackets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74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199" y="162839"/>
            <a:ext cx="6508377" cy="1143000"/>
          </a:xfrm>
        </p:spPr>
        <p:txBody>
          <a:bodyPr/>
          <a:lstStyle/>
          <a:p>
            <a:r>
              <a:rPr lang="it-IT" dirty="0" smtClean="0"/>
              <a:t>Creazione del Database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199" y="1497113"/>
            <a:ext cx="6508377" cy="3916363"/>
          </a:xfrm>
        </p:spPr>
        <p:txBody>
          <a:bodyPr/>
          <a:lstStyle/>
          <a:p>
            <a:r>
              <a:rPr lang="it-IT" dirty="0" smtClean="0"/>
              <a:t>Il Database con cui l’applicazione dovrà interagire è composto da due tabelle, </a:t>
            </a:r>
            <a:r>
              <a:rPr lang="it-IT" dirty="0" err="1" smtClean="0"/>
              <a:t>user</a:t>
            </a:r>
            <a:r>
              <a:rPr lang="it-IT" dirty="0" smtClean="0"/>
              <a:t> e misurazione:</a:t>
            </a:r>
            <a:endParaRPr lang="it-IT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941458"/>
            <a:ext cx="4032250" cy="177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902440"/>
            <a:ext cx="4765166" cy="185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Immagin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23" y="2872704"/>
            <a:ext cx="3499438" cy="3884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sellaDiTesto 6"/>
          <p:cNvSpPr txBox="1"/>
          <p:nvPr/>
        </p:nvSpPr>
        <p:spPr>
          <a:xfrm>
            <a:off x="6220188" y="2303263"/>
            <a:ext cx="207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Schema Concettuale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57199" y="230326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Create </a:t>
            </a:r>
            <a:r>
              <a:rPr lang="it-IT" dirty="0" err="1"/>
              <a:t>T</a:t>
            </a:r>
            <a:r>
              <a:rPr lang="it-IT" dirty="0" err="1" smtClean="0"/>
              <a:t>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373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199" y="-129580"/>
            <a:ext cx="6508377" cy="1552040"/>
          </a:xfrm>
        </p:spPr>
        <p:txBody>
          <a:bodyPr/>
          <a:lstStyle/>
          <a:p>
            <a:r>
              <a:rPr lang="it-IT" dirty="0" smtClean="0"/>
              <a:t>Realizzazione Interfaccia di Login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199" y="1717398"/>
            <a:ext cx="6508377" cy="3916363"/>
          </a:xfrm>
        </p:spPr>
        <p:txBody>
          <a:bodyPr/>
          <a:lstStyle/>
          <a:p>
            <a:r>
              <a:rPr lang="it-IT" dirty="0" smtClean="0"/>
              <a:t>Foto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490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Realizzazione Interfaccia di Registrazione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006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199" y="499745"/>
            <a:ext cx="6508377" cy="1143000"/>
          </a:xfrm>
        </p:spPr>
        <p:txBody>
          <a:bodyPr/>
          <a:lstStyle/>
          <a:p>
            <a:r>
              <a:rPr lang="it-IT" dirty="0" smtClean="0"/>
              <a:t>Collegamento applicazione </a:t>
            </a:r>
            <a:r>
              <a:rPr lang="it-IT" dirty="0" err="1" smtClean="0"/>
              <a:t>Android</a:t>
            </a:r>
            <a:r>
              <a:rPr lang="it-IT" dirty="0" smtClean="0"/>
              <a:t> al Database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La nostra applicazione per interagire con il Database sfrutta delle pagine scritte in linguaggio PHP utilizzando la tecnica </a:t>
            </a:r>
            <a:r>
              <a:rPr lang="it-IT" b="1" dirty="0" smtClean="0"/>
              <a:t>JSON</a:t>
            </a:r>
            <a:r>
              <a:rPr lang="it-IT" dirty="0" smtClean="0"/>
              <a:t>, un semplice formato per lo scambio di dati.</a:t>
            </a:r>
            <a:br>
              <a:rPr lang="it-IT" dirty="0" smtClean="0"/>
            </a:br>
            <a:endParaRPr lang="it-IT" dirty="0"/>
          </a:p>
          <a:p>
            <a:r>
              <a:rPr lang="it-IT" dirty="0" smtClean="0"/>
              <a:t>Per realizzare invece la parte di codice sia per il Login che per la Registrazione abbiamo importato una libreria:</a:t>
            </a:r>
            <a:br>
              <a:rPr lang="it-IT" dirty="0" smtClean="0"/>
            </a:br>
            <a:r>
              <a:rPr lang="it-IT" b="1" dirty="0">
                <a:cs typeface="Courier New" charset="0"/>
              </a:rPr>
              <a:t>com.mcxiaoke.volley:library:1.0.19</a:t>
            </a:r>
          </a:p>
          <a:p>
            <a:pPr marL="0" indent="0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988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Immagini di confronto codice Login – codice </a:t>
            </a:r>
            <a:r>
              <a:rPr lang="it-IT" dirty="0" err="1" smtClean="0"/>
              <a:t>php</a:t>
            </a:r>
            <a:r>
              <a:rPr lang="it-IT" dirty="0" smtClean="0"/>
              <a:t> del Login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2997876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 classico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77</TotalTime>
  <Words>334</Words>
  <Application>Microsoft Macintosh PowerPoint</Application>
  <PresentationFormat>Presentazione su schermo (4:3)</PresentationFormat>
  <Paragraphs>39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Plaza</vt:lpstr>
      <vt:lpstr>SmartMeasure</vt:lpstr>
      <vt:lpstr>Componenti del progetto</vt:lpstr>
      <vt:lpstr>Aspetti da analizzare</vt:lpstr>
      <vt:lpstr>Strumenti utilizzati</vt:lpstr>
      <vt:lpstr>Creazione del Database</vt:lpstr>
      <vt:lpstr>Realizzazione Interfaccia di Login</vt:lpstr>
      <vt:lpstr>Realizzazione Interfaccia di Registrazione</vt:lpstr>
      <vt:lpstr>Collegamento applicazione Android al Database</vt:lpstr>
      <vt:lpstr>Presentazione di PowerPoint</vt:lpstr>
      <vt:lpstr>Presentazione di PowerPoint</vt:lpstr>
      <vt:lpstr>Presentazione realizzata da  Samuele Fenu 5°A Informatica e Telecomunicazioni Anno Scolastico 2016/17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SmartMeasure</dc:title>
  <dc:creator>imac</dc:creator>
  <cp:lastModifiedBy>imac</cp:lastModifiedBy>
  <cp:revision>8</cp:revision>
  <dcterms:created xsi:type="dcterms:W3CDTF">2017-07-01T13:21:59Z</dcterms:created>
  <dcterms:modified xsi:type="dcterms:W3CDTF">2017-07-01T14:39:31Z</dcterms:modified>
</cp:coreProperties>
</file>