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2" r:id="rId2"/>
  </p:sldMasterIdLst>
  <p:notesMasterIdLst>
    <p:notesMasterId r:id="rId8"/>
  </p:notesMasterIdLst>
  <p:sldIdLst>
    <p:sldId id="256" r:id="rId3"/>
    <p:sldId id="267" r:id="rId4"/>
    <p:sldId id="269" r:id="rId5"/>
    <p:sldId id="268" r:id="rId6"/>
    <p:sldId id="28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51" autoAdjust="0"/>
    <p:restoredTop sz="94683" autoAdjust="0"/>
  </p:normalViewPr>
  <p:slideViewPr>
    <p:cSldViewPr>
      <p:cViewPr varScale="1">
        <p:scale>
          <a:sx n="115" d="100"/>
          <a:sy n="115" d="100"/>
        </p:scale>
        <p:origin x="150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8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C9987-AE10-4685-9B5B-4577F1D5BB4C}" type="datetimeFigureOut">
              <a:rPr lang="en-US" smtClean="0"/>
              <a:pPr/>
              <a:t>3/31/2017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D8454A-404F-4DF1-8F43-7DDF83BF3B6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3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50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68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61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29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01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F1CCF-7666-4D44-83CF-B1D9081B196F}" type="datetime1">
              <a:rPr lang="en-US" smtClean="0"/>
              <a:pPr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Inserire qui il logo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44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AC977-30FA-477C-9A84-AFCB3E072BCA}" type="datetime1">
              <a:rPr lang="en-US" smtClean="0"/>
              <a:pPr/>
              <a:t>3/31/2017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noProof="0" smtClean="0"/>
              <a:t>Inserire qui il logo</a:t>
            </a:r>
            <a:endParaRPr lang="it-IT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36077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AC977-30FA-477C-9A84-AFCB3E072BCA}" type="datetime1">
              <a:rPr lang="en-US" smtClean="0"/>
              <a:pPr/>
              <a:t>3/31/2017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noProof="0" smtClean="0"/>
              <a:t>Inserire qui il logo</a:t>
            </a:r>
            <a:endParaRPr lang="it-IT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17231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AC977-30FA-477C-9A84-AFCB3E072BCA}" type="datetime1">
              <a:rPr lang="en-US" smtClean="0"/>
              <a:pPr/>
              <a:t>3/31/2017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noProof="0" smtClean="0"/>
              <a:t>Inserire qui il logo</a:t>
            </a:r>
            <a:endParaRPr lang="it-IT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3538041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AC977-30FA-477C-9A84-AFCB3E072BCA}" type="datetime1">
              <a:rPr lang="en-US" smtClean="0"/>
              <a:pPr/>
              <a:t>3/31/2017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noProof="0" smtClean="0"/>
              <a:t>Inserire qui il logo</a:t>
            </a:r>
            <a:endParaRPr lang="it-IT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24253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AC977-30FA-477C-9A84-AFCB3E072BCA}" type="datetime1">
              <a:rPr lang="en-US" smtClean="0"/>
              <a:pPr/>
              <a:t>3/31/2017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noProof="0" smtClean="0"/>
              <a:t>Inserire qui il logo</a:t>
            </a:r>
            <a:endParaRPr lang="it-IT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68804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AC977-30FA-477C-9A84-AFCB3E072BCA}" type="datetime1">
              <a:rPr lang="en-US" smtClean="0"/>
              <a:pPr/>
              <a:t>3/31/2017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noProof="0" smtClean="0"/>
              <a:t>Inserire qui il logo</a:t>
            </a:r>
            <a:endParaRPr lang="it-IT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133651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B317-6CCF-44A4-B99C-75730E0DA706}" type="datetime1">
              <a:rPr lang="en-US" smtClean="0"/>
              <a:pPr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Inserire qui il logo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1964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AC977-30FA-477C-9A84-AFCB3E072BCA}" type="datetime1">
              <a:rPr lang="en-US" smtClean="0"/>
              <a:pPr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noProof="0" smtClean="0"/>
              <a:t>Inserire qui il logo</a:t>
            </a:r>
            <a:endParaRPr lang="it-IT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16417"/>
      </p:ext>
    </p:extLst>
  </p:cSld>
  <p:clrMapOvr>
    <a:masterClrMapping/>
  </p:clrMapOvr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48200"/>
          </a:xfrm>
        </p:spPr>
        <p:txBody>
          <a:bodyPr/>
          <a:lstStyle/>
          <a:p>
            <a:pPr lvl="0" eaLnBrk="1" latinLnBrk="0" hangingPunct="1"/>
            <a:r>
              <a:rPr lang="it-IT"/>
              <a:t>Modifica gli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A6BE-7F97-411F-9CC5-5AB35133F2B3}" type="datetime1">
              <a:rPr lang="en-US" smtClean="0"/>
              <a:pPr/>
              <a:t>3/31/2017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Inserire</a:t>
            </a:r>
            <a:r>
              <a:rPr lang="en-US" dirty="0"/>
              <a:t> qui </a:t>
            </a:r>
            <a:r>
              <a:rPr lang="en-US" dirty="0" err="1"/>
              <a:t>il</a:t>
            </a:r>
            <a:r>
              <a:rPr lang="en-US" dirty="0"/>
              <a:t> logo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1"/>
            <a:ext cx="4038600" cy="472440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/>
              <a:t>Modifica gli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1"/>
            <a:ext cx="4038600" cy="472440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/>
              <a:t>Modifica gli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1A9FF-1E9C-4B66-B4A0-EADB765782FB}" type="datetime1">
              <a:rPr lang="en-US" smtClean="0"/>
              <a:pPr/>
              <a:t>3/31/2017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Inserire</a:t>
            </a:r>
            <a:r>
              <a:rPr lang="en-US" dirty="0"/>
              <a:t> qui </a:t>
            </a:r>
            <a:r>
              <a:rPr lang="en-US" dirty="0" err="1"/>
              <a:t>il</a:t>
            </a:r>
            <a:r>
              <a:rPr lang="en-US" dirty="0"/>
              <a:t> logo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A6BE-7F97-411F-9CC5-5AB35133F2B3}" type="datetime1">
              <a:rPr lang="en-US" smtClean="0"/>
              <a:pPr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Inserire qui il logo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350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/>
              <a:t>Modifica gli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14FD-1763-45C1-AED0-FF855CD2E095}" type="datetime1">
              <a:rPr lang="en-US" smtClean="0"/>
              <a:pPr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Inserire</a:t>
            </a:r>
            <a:r>
              <a:rPr lang="en-US" dirty="0"/>
              <a:t> qui </a:t>
            </a:r>
            <a:r>
              <a:rPr lang="en-US" dirty="0" err="1"/>
              <a:t>il</a:t>
            </a:r>
            <a:r>
              <a:rPr lang="en-US" dirty="0"/>
              <a:t>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E4E52-550E-4B84-9D4F-14979F5A0D6E}" type="datetime1">
              <a:rPr lang="en-US" smtClean="0"/>
              <a:pPr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Inserire qui il logo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11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1A9FF-1E9C-4B66-B4A0-EADB765782FB}" type="datetime1">
              <a:rPr lang="en-US" smtClean="0"/>
              <a:pPr/>
              <a:t>3/31/2017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Inserire qui il logo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34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6A02F-3A95-4944-9ABC-E1DA10A11467}" type="datetime1">
              <a:rPr lang="en-US" smtClean="0"/>
              <a:pPr/>
              <a:t>3/31/2017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Inserire qui il logo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56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7A8D-4D3E-4B4C-B199-3FF96543B789}" type="datetime1">
              <a:rPr lang="en-US" smtClean="0"/>
              <a:pPr/>
              <a:t>3/31/2017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Inserire qui il logo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9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67121-7AB3-44A9-B455-30D9FB40A79E}" type="datetime1">
              <a:rPr lang="en-US" smtClean="0"/>
              <a:pPr/>
              <a:t>3/31/2017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Inserire qui il logo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254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7799-E3A9-4516-B428-D2DCE16620CD}" type="datetime1">
              <a:rPr lang="en-US" smtClean="0"/>
              <a:pPr/>
              <a:t>3/31/2017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Inserire qui il logo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623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6688B-20E5-4279-9389-143F269CFCDC}" type="datetime1">
              <a:rPr lang="en-US" smtClean="0"/>
              <a:pPr/>
              <a:t>3/31/2017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Inserire qui il logo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62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AC977-30FA-477C-9A84-AFCB3E072BCA}" type="datetime1">
              <a:rPr lang="en-US" smtClean="0"/>
              <a:pPr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noProof="0" smtClean="0"/>
              <a:t>Inserire qui il logo</a:t>
            </a:r>
            <a:endParaRPr lang="it-IT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FD205-8D79-439C-A802-2377436AEC8A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849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  <p:sldLayoutId id="2147483662" r:id="rId18"/>
    <p:sldLayoutId id="2147483664" r:id="rId19"/>
    <p:sldLayoutId id="2147483670" r:id="rId20"/>
  </p:sldLayoutIdLst>
  <p:hf sldNum="0"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544" y="776289"/>
            <a:ext cx="8062912" cy="780504"/>
          </a:xfrm>
        </p:spPr>
        <p:txBody>
          <a:bodyPr>
            <a:normAutofit fontScale="90000"/>
          </a:bodyPr>
          <a:lstStyle/>
          <a:p>
            <a:r>
              <a:rPr lang="it-IT" dirty="0"/>
              <a:t>Progetto 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«School </a:t>
            </a:r>
            <a:r>
              <a:rPr lang="it-IT" dirty="0" err="1" smtClean="0"/>
              <a:t>food</a:t>
            </a:r>
            <a:r>
              <a:rPr lang="it-IT" dirty="0" smtClean="0"/>
              <a:t>»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68144" y="1556792"/>
            <a:ext cx="2735312" cy="4824536"/>
          </a:xfrm>
        </p:spPr>
        <p:txBody>
          <a:bodyPr>
            <a:normAutofit fontScale="85000" lnSpcReduction="20000"/>
          </a:bodyPr>
          <a:lstStyle/>
          <a:p>
            <a:endParaRPr kumimoji="0" lang="it-IT" sz="1900" kern="120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latin typeface="+mn-lt"/>
              <a:ea typeface="+mn-ea"/>
              <a:cs typeface="+mn-cs"/>
            </a:endParaRPr>
          </a:p>
          <a:p>
            <a:r>
              <a:rPr kumimoji="0" lang="it-IT" sz="1900" b="1" kern="120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Capo-Gruppo:</a:t>
            </a:r>
          </a:p>
          <a:p>
            <a:r>
              <a:rPr kumimoji="0" lang="it-IT" sz="1900" kern="120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Stefano Miele</a:t>
            </a:r>
            <a:r>
              <a:rPr kumimoji="0" lang="it-IT" sz="1900" kern="120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/>
            </a:r>
            <a:br>
              <a:rPr kumimoji="0" lang="it-IT" sz="1900" kern="120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</a:br>
            <a:endParaRPr kumimoji="0" lang="it-IT" sz="1900" kern="120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latin typeface="+mn-lt"/>
              <a:ea typeface="+mn-ea"/>
              <a:cs typeface="+mn-cs"/>
            </a:endParaRPr>
          </a:p>
          <a:p>
            <a:r>
              <a:rPr kumimoji="0" lang="it-IT" sz="1900" b="1" kern="120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Vice Capo-Gruppo:</a:t>
            </a:r>
          </a:p>
          <a:p>
            <a:r>
              <a:rPr kumimoji="0" lang="it-IT" sz="1900" kern="120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Mattia Franco</a:t>
            </a:r>
            <a:r>
              <a:rPr kumimoji="0" lang="it-IT" sz="1900" kern="120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/>
            </a:r>
            <a:br>
              <a:rPr kumimoji="0" lang="it-IT" sz="1900" kern="120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</a:br>
            <a:endParaRPr kumimoji="0" lang="it-IT" sz="1900" kern="120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latin typeface="+mn-lt"/>
              <a:ea typeface="+mn-ea"/>
              <a:cs typeface="+mn-cs"/>
            </a:endParaRPr>
          </a:p>
          <a:p>
            <a:r>
              <a:rPr kumimoji="0" lang="it-IT" sz="1900" b="1" kern="120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Altri componenti:</a:t>
            </a:r>
          </a:p>
          <a:p>
            <a:r>
              <a:rPr kumimoji="0" lang="it-IT" sz="1900" kern="1200" dirty="0" err="1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Fenu</a:t>
            </a:r>
            <a:r>
              <a:rPr kumimoji="0" lang="it-IT" sz="1900" kern="120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 Samuele</a:t>
            </a:r>
            <a:endParaRPr kumimoji="0" lang="it-IT" sz="1900" kern="120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latin typeface="+mn-lt"/>
              <a:ea typeface="+mn-ea"/>
              <a:cs typeface="+mn-cs"/>
            </a:endParaRPr>
          </a:p>
          <a:p>
            <a:r>
              <a:rPr kumimoji="0" lang="it-IT" sz="1900" kern="120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Vernocchi </a:t>
            </a:r>
            <a:r>
              <a:rPr lang="it-IT" sz="19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</a:t>
            </a:r>
            <a:r>
              <a:rPr kumimoji="0" lang="it-IT" sz="1900" kern="120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atteo</a:t>
            </a:r>
            <a:endParaRPr kumimoji="0" lang="it-IT" sz="1900" kern="120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latin typeface="+mn-lt"/>
              <a:ea typeface="+mn-ea"/>
              <a:cs typeface="+mn-cs"/>
            </a:endParaRPr>
          </a:p>
          <a:p>
            <a:endParaRPr kumimoji="0" lang="it-IT" sz="2400" kern="120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latin typeface="+mn-lt"/>
              <a:ea typeface="+mn-ea"/>
              <a:cs typeface="+mn-cs"/>
            </a:endParaRPr>
          </a:p>
          <a:p>
            <a:r>
              <a:rPr kumimoji="0" lang="it-IT" sz="2400" kern="120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5^A Informatica</a:t>
            </a:r>
          </a:p>
          <a:p>
            <a:r>
              <a:rPr lang="it-IT" dirty="0"/>
              <a:t>A.S. 2016/2017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46" y="2708920"/>
            <a:ext cx="5011212" cy="276713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5398821" cy="1326321"/>
          </a:xfrm>
        </p:spPr>
        <p:txBody>
          <a:bodyPr>
            <a:normAutofit/>
          </a:bodyPr>
          <a:lstStyle/>
          <a:p>
            <a:r>
              <a:rPr lang="it-IT" sz="4400" dirty="0" smtClean="0"/>
              <a:t>SCHOOL-</a:t>
            </a:r>
            <a:r>
              <a:rPr lang="it-IT" sz="4400" dirty="0" err="1" smtClean="0"/>
              <a:t>Food</a:t>
            </a:r>
            <a:endParaRPr lang="it-IT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kumimoji="0" lang="it-IT" sz="3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School </a:t>
            </a:r>
            <a:r>
              <a:rPr kumimoji="0" lang="it-IT" sz="3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Food</a:t>
            </a:r>
            <a:r>
              <a:rPr kumimoji="0" lang="it-IT" sz="3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è </a:t>
            </a:r>
            <a:r>
              <a:rPr kumimoji="0" lang="it-IT" sz="3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un’applicazione che </a:t>
            </a:r>
            <a:r>
              <a:rPr lang="it-IT" sz="3000" dirty="0" smtClean="0"/>
              <a:t>permette di ordinare il cibo dei bar della scuola direttamente dal proprio </a:t>
            </a:r>
            <a:r>
              <a:rPr lang="it-IT" sz="3000" dirty="0"/>
              <a:t>S</a:t>
            </a:r>
            <a:r>
              <a:rPr lang="it-IT" sz="3000" dirty="0" smtClean="0"/>
              <a:t>martphone.</a:t>
            </a:r>
            <a:endParaRPr lang="it-IT" dirty="0"/>
          </a:p>
          <a:p>
            <a:pPr marL="0" indent="0" algn="ctr">
              <a:buNone/>
            </a:pPr>
            <a:r>
              <a:rPr lang="it-IT" dirty="0"/>
              <a:t>Esempi </a:t>
            </a:r>
            <a:r>
              <a:rPr lang="it-IT" dirty="0" smtClean="0"/>
              <a:t>caso d’uso:   </a:t>
            </a:r>
          </a:p>
          <a:p>
            <a:pPr algn="ctr"/>
            <a:r>
              <a:rPr lang="it-IT" dirty="0" smtClean="0"/>
              <a:t>Intro </a:t>
            </a:r>
            <a:endParaRPr lang="it-IT" dirty="0"/>
          </a:p>
          <a:p>
            <a:pPr algn="ctr"/>
            <a:r>
              <a:rPr lang="it-IT" dirty="0" smtClean="0"/>
              <a:t>Login </a:t>
            </a:r>
            <a:endParaRPr lang="it-IT" dirty="0"/>
          </a:p>
          <a:p>
            <a:pPr algn="ctr"/>
            <a:r>
              <a:rPr lang="it-IT" dirty="0" smtClean="0"/>
              <a:t>Registrazione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190" y="679089"/>
            <a:ext cx="1872478" cy="118734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404664"/>
            <a:ext cx="7765322" cy="1451247"/>
          </a:xfrm>
        </p:spPr>
        <p:txBody>
          <a:bodyPr>
            <a:normAutofit/>
          </a:bodyPr>
          <a:lstStyle/>
          <a:p>
            <a:pPr algn="ctr"/>
            <a:r>
              <a:rPr kumimoji="0" lang="it-IT" sz="4200" kern="1200" dirty="0" smtClean="0">
                <a:ln w="6350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Applicazione - intro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076056" y="2060848"/>
            <a:ext cx="3158588" cy="3960440"/>
          </a:xfrm>
        </p:spPr>
        <p:txBody>
          <a:bodyPr>
            <a:normAutofit/>
          </a:bodyPr>
          <a:lstStyle/>
          <a:p>
            <a:r>
              <a:rPr lang="it-IT" dirty="0" smtClean="0"/>
              <a:t>La prima Activity che visualizzeremo una volta aperta l’applicazione è l’Activity Intro. </a:t>
            </a:r>
          </a:p>
          <a:p>
            <a:r>
              <a:rPr lang="it-IT" dirty="0" smtClean="0"/>
              <a:t>E‘ una classica Activity di Benvenuto con il logo della School-</a:t>
            </a:r>
            <a:r>
              <a:rPr lang="it-IT" dirty="0" err="1" smtClean="0"/>
              <a:t>Food</a:t>
            </a:r>
            <a:r>
              <a:rPr lang="it-IT" dirty="0" smtClean="0"/>
              <a:t> , avremo quindi la possibilità di Effettuale una Login , oppure  se non l’avessimo  ancora fatto , di Registrarci come Studente , Professore o Barista.</a:t>
            </a: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916832"/>
            <a:ext cx="2981741" cy="44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469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04106"/>
          </a:xfrm>
        </p:spPr>
        <p:txBody>
          <a:bodyPr>
            <a:normAutofit/>
          </a:bodyPr>
          <a:lstStyle/>
          <a:p>
            <a:pPr algn="ctr"/>
            <a:r>
              <a:rPr kumimoji="0" lang="it-IT" sz="4200" kern="1200" dirty="0" smtClean="0">
                <a:ln w="6350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APPLICAZIONE – LOGIN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5672" y="2204864"/>
            <a:ext cx="4411128" cy="4968552"/>
          </a:xfrm>
        </p:spPr>
        <p:txBody>
          <a:bodyPr>
            <a:normAutofit/>
          </a:bodyPr>
          <a:lstStyle/>
          <a:p>
            <a:pPr marL="88900" indent="0" algn="ctr">
              <a:buNone/>
            </a:pPr>
            <a:r>
              <a:rPr lang="en-US" sz="1600" dirty="0" err="1" smtClean="0"/>
              <a:t>Una</a:t>
            </a:r>
            <a:r>
              <a:rPr lang="en-US" sz="1600" dirty="0" smtClean="0"/>
              <a:t> </a:t>
            </a:r>
            <a:r>
              <a:rPr lang="en-US" sz="1600" dirty="0" err="1" smtClean="0"/>
              <a:t>volta</a:t>
            </a:r>
            <a:r>
              <a:rPr lang="en-US" sz="1600" dirty="0" smtClean="0"/>
              <a:t> </a:t>
            </a:r>
            <a:r>
              <a:rPr lang="en-US" sz="1600" dirty="0" err="1" smtClean="0"/>
              <a:t>premuto</a:t>
            </a:r>
            <a:r>
              <a:rPr lang="en-US" sz="1600" dirty="0" smtClean="0"/>
              <a:t> </a:t>
            </a:r>
            <a:r>
              <a:rPr lang="en-US" sz="1600" dirty="0" err="1" smtClean="0"/>
              <a:t>il</a:t>
            </a:r>
            <a:r>
              <a:rPr lang="en-US" sz="1600" dirty="0" smtClean="0"/>
              <a:t> </a:t>
            </a:r>
            <a:r>
              <a:rPr lang="en-US" sz="1600" dirty="0" err="1" smtClean="0"/>
              <a:t>tasto</a:t>
            </a:r>
            <a:r>
              <a:rPr lang="en-US" sz="1600" dirty="0" smtClean="0"/>
              <a:t> “</a:t>
            </a:r>
            <a:r>
              <a:rPr lang="en-US" sz="1600" dirty="0" err="1" smtClean="0"/>
              <a:t>Accedi</a:t>
            </a:r>
            <a:r>
              <a:rPr lang="en-US" sz="1600" dirty="0" smtClean="0"/>
              <a:t> al </a:t>
            </a:r>
            <a:r>
              <a:rPr lang="en-US" sz="1600" dirty="0" err="1" smtClean="0"/>
              <a:t>portale</a:t>
            </a:r>
            <a:r>
              <a:rPr lang="en-US" sz="1600" dirty="0" smtClean="0"/>
              <a:t>” ci </a:t>
            </a:r>
            <a:r>
              <a:rPr lang="en-US" sz="1600" dirty="0" err="1" smtClean="0"/>
              <a:t>si</a:t>
            </a:r>
            <a:r>
              <a:rPr lang="en-US" sz="1600" dirty="0" smtClean="0"/>
              <a:t> </a:t>
            </a:r>
            <a:r>
              <a:rPr lang="en-US" sz="1600" dirty="0" err="1" smtClean="0"/>
              <a:t>presemterà</a:t>
            </a:r>
            <a:r>
              <a:rPr lang="en-US" sz="1600" dirty="0" smtClean="0"/>
              <a:t> </a:t>
            </a:r>
            <a:r>
              <a:rPr lang="en-US" sz="1600" dirty="0" err="1" smtClean="0"/>
              <a:t>davanti</a:t>
            </a:r>
            <a:r>
              <a:rPr lang="en-US" sz="1600" dirty="0" smtClean="0"/>
              <a:t> </a:t>
            </a:r>
            <a:r>
              <a:rPr lang="en-US" sz="1600" dirty="0" err="1" smtClean="0"/>
              <a:t>l’Activity</a:t>
            </a:r>
            <a:r>
              <a:rPr lang="en-US" sz="1600" dirty="0" smtClean="0"/>
              <a:t> Login , dove per </a:t>
            </a:r>
            <a:r>
              <a:rPr lang="en-US" sz="1600" dirty="0" err="1" smtClean="0"/>
              <a:t>loggarci</a:t>
            </a:r>
            <a:r>
              <a:rPr lang="en-US" sz="1600" dirty="0" smtClean="0"/>
              <a:t> </a:t>
            </a:r>
            <a:r>
              <a:rPr lang="en-US" sz="1600" dirty="0" err="1" smtClean="0"/>
              <a:t>basterà</a:t>
            </a:r>
            <a:r>
              <a:rPr lang="en-US" sz="1600" dirty="0" smtClean="0"/>
              <a:t> </a:t>
            </a:r>
            <a:r>
              <a:rPr lang="en-US" sz="1600" dirty="0" err="1" smtClean="0"/>
              <a:t>inserire</a:t>
            </a:r>
            <a:r>
              <a:rPr lang="en-US" sz="1600" dirty="0" smtClean="0"/>
              <a:t> </a:t>
            </a:r>
            <a:r>
              <a:rPr lang="en-US" sz="1600" dirty="0" err="1" smtClean="0"/>
              <a:t>l’Username</a:t>
            </a:r>
            <a:r>
              <a:rPr lang="en-US" sz="1600" dirty="0" smtClean="0"/>
              <a:t> , </a:t>
            </a:r>
            <a:r>
              <a:rPr lang="en-US" sz="1600" dirty="0" err="1" smtClean="0"/>
              <a:t>che</a:t>
            </a:r>
            <a:r>
              <a:rPr lang="en-US" sz="1600" dirty="0" smtClean="0"/>
              <a:t> </a:t>
            </a:r>
            <a:r>
              <a:rPr lang="en-US" sz="1600" dirty="0" err="1" smtClean="0"/>
              <a:t>sarà</a:t>
            </a:r>
            <a:r>
              <a:rPr lang="en-US" sz="1600" dirty="0" smtClean="0"/>
              <a:t> </a:t>
            </a:r>
            <a:r>
              <a:rPr lang="en-US" sz="1600" dirty="0" err="1" smtClean="0"/>
              <a:t>univo</a:t>
            </a:r>
            <a:r>
              <a:rPr lang="en-US" sz="1600" dirty="0" smtClean="0"/>
              <a:t> per </a:t>
            </a:r>
            <a:r>
              <a:rPr lang="en-US" sz="1600" dirty="0" err="1" smtClean="0"/>
              <a:t>ciascun</a:t>
            </a:r>
            <a:r>
              <a:rPr lang="en-US" sz="1600" dirty="0" smtClean="0"/>
              <a:t> </a:t>
            </a:r>
            <a:r>
              <a:rPr lang="en-US" sz="1600" dirty="0" err="1" smtClean="0"/>
              <a:t>utente</a:t>
            </a:r>
            <a:r>
              <a:rPr lang="en-US" sz="1600" dirty="0" smtClean="0"/>
              <a:t> , e la password. </a:t>
            </a:r>
          </a:p>
          <a:p>
            <a:pPr marL="88900" indent="0" algn="ctr">
              <a:buNone/>
            </a:pPr>
            <a:r>
              <a:rPr lang="en-US" sz="1600" dirty="0" err="1" smtClean="0"/>
              <a:t>L’Activity</a:t>
            </a:r>
            <a:r>
              <a:rPr lang="en-US" sz="1600" dirty="0" smtClean="0"/>
              <a:t> Login </a:t>
            </a:r>
            <a:r>
              <a:rPr lang="en-US" sz="1600" dirty="0" err="1" smtClean="0"/>
              <a:t>sarà</a:t>
            </a:r>
            <a:r>
              <a:rPr lang="en-US" sz="1600" dirty="0" smtClean="0"/>
              <a:t> </a:t>
            </a:r>
            <a:r>
              <a:rPr lang="en-US" sz="1600" dirty="0" err="1" smtClean="0"/>
              <a:t>uguale</a:t>
            </a:r>
            <a:r>
              <a:rPr lang="en-US" sz="1600" dirty="0" smtClean="0"/>
              <a:t> per </a:t>
            </a:r>
            <a:r>
              <a:rPr lang="en-US" sz="1600" dirty="0" err="1" smtClean="0"/>
              <a:t>qualsiasi</a:t>
            </a:r>
            <a:r>
              <a:rPr lang="en-US" sz="1600" dirty="0" smtClean="0"/>
              <a:t> </a:t>
            </a:r>
            <a:r>
              <a:rPr lang="en-US" sz="1600" dirty="0" err="1" smtClean="0"/>
              <a:t>utente</a:t>
            </a:r>
            <a:r>
              <a:rPr lang="en-US" sz="1600" dirty="0" smtClean="0"/>
              <a:t> ; </a:t>
            </a:r>
            <a:r>
              <a:rPr lang="en-US" sz="1600" dirty="0" err="1" smtClean="0"/>
              <a:t>Studente</a:t>
            </a:r>
            <a:r>
              <a:rPr lang="en-US" sz="1600" dirty="0" smtClean="0"/>
              <a:t> , </a:t>
            </a:r>
            <a:r>
              <a:rPr lang="en-US" sz="1600" dirty="0" err="1" smtClean="0"/>
              <a:t>Professore</a:t>
            </a:r>
            <a:r>
              <a:rPr lang="en-US" sz="1600" dirty="0" smtClean="0"/>
              <a:t> o Barista.</a:t>
            </a:r>
            <a:endParaRPr lang="en-US" sz="16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556792"/>
            <a:ext cx="2962688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234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340769"/>
            <a:ext cx="8229600" cy="1512168"/>
          </a:xfrm>
        </p:spPr>
        <p:txBody>
          <a:bodyPr>
            <a:normAutofit/>
          </a:bodyPr>
          <a:lstStyle/>
          <a:p>
            <a:pPr marL="88900" indent="0">
              <a:buNone/>
            </a:pPr>
            <a:r>
              <a:rPr lang="en-US" sz="1800" dirty="0" smtClean="0"/>
              <a:t>Se non </a:t>
            </a:r>
            <a:r>
              <a:rPr lang="en-US" sz="1800" dirty="0" err="1" smtClean="0"/>
              <a:t>abbiamo</a:t>
            </a:r>
            <a:r>
              <a:rPr lang="en-US" sz="1800" dirty="0" smtClean="0"/>
              <a:t> </a:t>
            </a:r>
            <a:r>
              <a:rPr lang="en-US" sz="1800" dirty="0" err="1" smtClean="0"/>
              <a:t>ancora</a:t>
            </a:r>
            <a:r>
              <a:rPr lang="en-US" sz="1800" dirty="0" smtClean="0"/>
              <a:t> </a:t>
            </a:r>
            <a:r>
              <a:rPr lang="en-US" sz="1800" dirty="0" err="1" smtClean="0"/>
              <a:t>effettualto</a:t>
            </a:r>
            <a:r>
              <a:rPr lang="en-US" sz="1800" dirty="0" smtClean="0"/>
              <a:t> la </a:t>
            </a:r>
            <a:r>
              <a:rPr lang="en-US" sz="1800" dirty="0" err="1" smtClean="0"/>
              <a:t>Registrazione</a:t>
            </a:r>
            <a:r>
              <a:rPr lang="en-US" sz="1800" dirty="0" smtClean="0"/>
              <a:t> al </a:t>
            </a:r>
            <a:r>
              <a:rPr lang="en-US" sz="1800" dirty="0" err="1" smtClean="0"/>
              <a:t>portale</a:t>
            </a:r>
            <a:r>
              <a:rPr lang="en-US" sz="1800" dirty="0"/>
              <a:t> </a:t>
            </a:r>
            <a:r>
              <a:rPr lang="en-US" sz="1800" dirty="0" smtClean="0"/>
              <a:t>, </a:t>
            </a:r>
            <a:r>
              <a:rPr lang="en-US" sz="1800" dirty="0"/>
              <a:t>a</a:t>
            </a:r>
            <a:r>
              <a:rPr lang="en-US" sz="1800" dirty="0" smtClean="0"/>
              <a:t> </a:t>
            </a:r>
            <a:r>
              <a:rPr lang="en-US" sz="1800" dirty="0" err="1" smtClean="0"/>
              <a:t>seconda</a:t>
            </a:r>
            <a:r>
              <a:rPr lang="en-US" sz="1800" dirty="0" smtClean="0"/>
              <a:t> del </a:t>
            </a:r>
            <a:r>
              <a:rPr lang="en-US" sz="1800" dirty="0" err="1" smtClean="0"/>
              <a:t>tipo</a:t>
            </a:r>
            <a:r>
              <a:rPr lang="en-US" sz="1800" dirty="0" smtClean="0"/>
              <a:t> di </a:t>
            </a:r>
            <a:r>
              <a:rPr lang="en-US" sz="1800" dirty="0" err="1" smtClean="0"/>
              <a:t>utente</a:t>
            </a:r>
            <a:r>
              <a:rPr lang="en-US" sz="1800" dirty="0" smtClean="0"/>
              <a:t> </a:t>
            </a:r>
            <a:r>
              <a:rPr lang="en-US" sz="1800" dirty="0" err="1" smtClean="0"/>
              <a:t>che</a:t>
            </a:r>
            <a:r>
              <a:rPr lang="en-US" sz="1800" dirty="0" smtClean="0"/>
              <a:t> </a:t>
            </a:r>
            <a:r>
              <a:rPr lang="en-US" sz="1800" dirty="0" err="1" smtClean="0"/>
              <a:t>siamo</a:t>
            </a:r>
            <a:r>
              <a:rPr lang="en-US" sz="1800" dirty="0" smtClean="0"/>
              <a:t> ,  </a:t>
            </a:r>
            <a:r>
              <a:rPr lang="en-US" sz="1800" dirty="0" err="1" smtClean="0"/>
              <a:t>nell’Activity</a:t>
            </a:r>
            <a:r>
              <a:rPr lang="en-US" sz="1800" dirty="0" smtClean="0"/>
              <a:t> Intro </a:t>
            </a:r>
            <a:r>
              <a:rPr lang="en-US" sz="1800" dirty="0" err="1" smtClean="0"/>
              <a:t>avremo</a:t>
            </a:r>
            <a:r>
              <a:rPr lang="en-US" sz="1800" dirty="0" smtClean="0"/>
              <a:t> la </a:t>
            </a:r>
            <a:r>
              <a:rPr lang="en-US" sz="1800" dirty="0" err="1" smtClean="0"/>
              <a:t>possibilità</a:t>
            </a:r>
            <a:r>
              <a:rPr lang="en-US" sz="1800" dirty="0" smtClean="0"/>
              <a:t> di </a:t>
            </a:r>
            <a:r>
              <a:rPr lang="en-US" sz="1800" dirty="0" err="1" smtClean="0"/>
              <a:t>registrarci</a:t>
            </a:r>
            <a:r>
              <a:rPr lang="en-US" sz="1800" dirty="0" smtClean="0"/>
              <a:t>. </a:t>
            </a:r>
            <a:r>
              <a:rPr lang="en-US" sz="1800" dirty="0" err="1" smtClean="0"/>
              <a:t>Ogni</a:t>
            </a:r>
            <a:r>
              <a:rPr lang="en-US" sz="1800" dirty="0" smtClean="0"/>
              <a:t> </a:t>
            </a:r>
            <a:r>
              <a:rPr lang="en-US" sz="1800" dirty="0" err="1" smtClean="0"/>
              <a:t>tipologia</a:t>
            </a:r>
            <a:r>
              <a:rPr lang="en-US" sz="1800" dirty="0" smtClean="0"/>
              <a:t> di </a:t>
            </a:r>
            <a:r>
              <a:rPr lang="en-US" sz="1800" dirty="0" err="1" smtClean="0"/>
              <a:t>utente</a:t>
            </a:r>
            <a:r>
              <a:rPr lang="en-US" sz="1800" dirty="0" smtClean="0"/>
              <a:t> </a:t>
            </a:r>
            <a:r>
              <a:rPr lang="en-US" sz="1800" dirty="0" err="1" smtClean="0"/>
              <a:t>avrà</a:t>
            </a:r>
            <a:r>
              <a:rPr lang="en-US" sz="1800" dirty="0" smtClean="0"/>
              <a:t> un </a:t>
            </a:r>
            <a:r>
              <a:rPr lang="en-US" sz="1800" dirty="0" err="1" smtClean="0"/>
              <a:t>Registrazione</a:t>
            </a:r>
            <a:r>
              <a:rPr lang="en-US" sz="1800" dirty="0" smtClean="0"/>
              <a:t> dedicate.</a:t>
            </a:r>
          </a:p>
          <a:p>
            <a:pPr marL="88900" indent="0">
              <a:buNone/>
            </a:pPr>
            <a:r>
              <a:rPr lang="en-US" sz="1800" dirty="0" smtClean="0"/>
              <a:t>          </a:t>
            </a:r>
            <a:r>
              <a:rPr lang="en-US" sz="1800" dirty="0" err="1" smtClean="0"/>
              <a:t>Studente</a:t>
            </a:r>
            <a:r>
              <a:rPr lang="en-US" sz="1800" dirty="0" smtClean="0"/>
              <a:t>                                   </a:t>
            </a:r>
            <a:r>
              <a:rPr lang="en-US" sz="1800" dirty="0" err="1" smtClean="0"/>
              <a:t>Professore</a:t>
            </a:r>
            <a:r>
              <a:rPr lang="en-US" sz="1800" dirty="0" smtClean="0"/>
              <a:t>                                  Barista</a:t>
            </a: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339" y="228163"/>
            <a:ext cx="7765321" cy="1326321"/>
          </a:xfrm>
        </p:spPr>
        <p:txBody>
          <a:bodyPr>
            <a:normAutofit/>
          </a:bodyPr>
          <a:lstStyle/>
          <a:p>
            <a:pPr algn="ctr"/>
            <a:r>
              <a:rPr kumimoji="0" lang="it-IT" sz="3600" kern="1200" dirty="0" smtClean="0">
                <a:ln w="6350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Applicazione</a:t>
            </a:r>
            <a:r>
              <a:rPr kumimoji="0" lang="it-IT" sz="4000" kern="1200" dirty="0" smtClean="0">
                <a:ln w="6350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 - Registrati</a:t>
            </a:r>
            <a:endParaRPr lang="en-US" sz="32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013" y="3044973"/>
            <a:ext cx="2592288" cy="3458831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3035874"/>
            <a:ext cx="2615200" cy="3477027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46" y="3026777"/>
            <a:ext cx="2611469" cy="347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7497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Blu verde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12ACBB6-EBBD-4868-B87A-97A2EB16451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TM04033921[[fn=Damascato]]</Template>
  <TotalTime>0</TotalTime>
  <Words>186</Words>
  <Application>Microsoft Office PowerPoint</Application>
  <PresentationFormat>Presentazione su schermo (4:3)</PresentationFormat>
  <Paragraphs>32</Paragraphs>
  <Slides>5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0" baseType="lpstr">
      <vt:lpstr>Arial</vt:lpstr>
      <vt:lpstr>Bookman Old Style</vt:lpstr>
      <vt:lpstr>Calibri</vt:lpstr>
      <vt:lpstr>Rockwell</vt:lpstr>
      <vt:lpstr>Damask</vt:lpstr>
      <vt:lpstr>Progetto  «School food»</vt:lpstr>
      <vt:lpstr>SCHOOL-Food</vt:lpstr>
      <vt:lpstr>Applicazione - intro</vt:lpstr>
      <vt:lpstr>APPLICAZIONE – LOGIN</vt:lpstr>
      <vt:lpstr>Applicazione - Registrati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2016-10-15T15:07:14Z</dcterms:created>
  <dcterms:modified xsi:type="dcterms:W3CDTF">2017-03-31T15:38:27Z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TC102202139990</vt:lpwstr>
  </property>
</Properties>
</file>