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94F70-B275-4AB8-B862-63B532695753}" type="datetimeFigureOut">
              <a:rPr lang="it-IT" smtClean="0"/>
              <a:t>18/04/2017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9BDF0-1BDF-46A5-A677-4E86EA7F24E5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8672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606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18/04/2017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tango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tango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tango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tango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56" name="Rettango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tango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tango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tango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18/04/2017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18/04/2017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18/04/2017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igura a mano liber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igura a mano liber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igura a mano liber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igura a mano liber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igura a mano liber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igura a mano liber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igura a mano liber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igura a mano liber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igura a mano liber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igura a mano liber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igura a mano liber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igura a mano liber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igura a mano liber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18/04/2017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tango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18/04/2017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18/04/2017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tango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tango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tango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tango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18/04/2017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18/04/2017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18/04/2017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ttore 1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ttore 1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grpSp>
        <p:nvGrpSpPr>
          <p:cNvPr id="14" name="Grup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ttore 1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ttore 1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18/04/2017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tango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B6055F8-1D02-4417-9241-55C834FD9970}" type="datetimeFigureOut">
              <a:rPr lang="it-IT" smtClean="0"/>
              <a:pPr/>
              <a:t>18/04/2017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960" y="700223"/>
            <a:ext cx="6047184" cy="780504"/>
          </a:xfrm>
        </p:spPr>
        <p:txBody>
          <a:bodyPr>
            <a:normAutofit fontScale="90000"/>
          </a:bodyPr>
          <a:lstStyle/>
          <a:p>
            <a:r>
              <a:rPr lang="it-IT" dirty="0"/>
              <a:t>Progetto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«School </a:t>
            </a:r>
            <a:r>
              <a:rPr lang="it-IT" dirty="0" err="1" smtClean="0"/>
              <a:t>food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4108" y="1556792"/>
            <a:ext cx="2051484" cy="4824536"/>
          </a:xfrm>
        </p:spPr>
        <p:txBody>
          <a:bodyPr>
            <a:normAutofit/>
          </a:bodyPr>
          <a:lstStyle/>
          <a:p>
            <a:endParaRPr lang="it-IT" sz="1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sz="1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Capo-Gruppo:</a:t>
            </a:r>
          </a:p>
          <a:p>
            <a: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Stefano Miele</a:t>
            </a:r>
            <a:b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it-IT" sz="1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sz="1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Vice Capo-Gruppo:</a:t>
            </a:r>
          </a:p>
          <a:p>
            <a: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Mattia Franco</a:t>
            </a:r>
            <a:b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it-IT" sz="1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sz="19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Altri componenti:</a:t>
            </a:r>
          </a:p>
          <a:p>
            <a:r>
              <a:rPr lang="it-IT" sz="19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Fenu</a:t>
            </a:r>
            <a: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Samuele</a:t>
            </a:r>
          </a:p>
          <a:p>
            <a:r>
              <a:rPr lang="it-IT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Vernocchi Matteo</a:t>
            </a:r>
          </a:p>
          <a:p>
            <a:endParaRPr lang="it-I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5^A Informatica</a:t>
            </a:r>
          </a:p>
          <a:p>
            <a:r>
              <a:rPr lang="it-IT" dirty="0"/>
              <a:t>A.S. 2016/2017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75395" y="2597750"/>
            <a:ext cx="3758409" cy="27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6562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5398821" cy="1326321"/>
          </a:xfrm>
        </p:spPr>
        <p:txBody>
          <a:bodyPr>
            <a:normAutofit/>
          </a:bodyPr>
          <a:lstStyle/>
          <a:p>
            <a:r>
              <a:rPr lang="it-IT" sz="4400" dirty="0" smtClean="0"/>
              <a:t>SCHOOL-</a:t>
            </a:r>
            <a:r>
              <a:rPr lang="it-IT" sz="4400" dirty="0" err="1" smtClean="0"/>
              <a:t>Food</a:t>
            </a:r>
            <a:endParaRPr lang="it-IT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0" lang="it-IT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School </a:t>
            </a:r>
            <a:r>
              <a:rPr kumimoji="0" lang="it-IT" sz="30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Food</a:t>
            </a:r>
            <a:r>
              <a:rPr kumimoji="0" lang="it-IT" sz="3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è </a:t>
            </a:r>
            <a:r>
              <a:rPr kumimoji="0" lang="it-IT" sz="3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un’applicazione che </a:t>
            </a:r>
            <a:r>
              <a:rPr lang="it-IT" sz="3000" dirty="0" smtClean="0"/>
              <a:t>permette di ordinare il cibo dei bar della scuola direttamente dal proprio </a:t>
            </a:r>
            <a:r>
              <a:rPr lang="it-IT" sz="3000" dirty="0"/>
              <a:t>S</a:t>
            </a:r>
            <a:r>
              <a:rPr lang="it-IT" sz="3000" dirty="0" smtClean="0"/>
              <a:t>martphone.</a:t>
            </a:r>
            <a:endParaRPr lang="it-IT" dirty="0"/>
          </a:p>
          <a:p>
            <a:pPr marL="0" indent="0" algn="ctr">
              <a:buNone/>
            </a:pPr>
            <a:r>
              <a:rPr lang="it-IT" dirty="0"/>
              <a:t>Esempi </a:t>
            </a:r>
            <a:r>
              <a:rPr lang="it-IT" dirty="0" smtClean="0"/>
              <a:t>caso d’uso:   </a:t>
            </a:r>
          </a:p>
          <a:p>
            <a:pPr marL="0" indent="0" algn="ctr">
              <a:buNone/>
            </a:pPr>
            <a:endParaRPr lang="it-IT" dirty="0" smtClean="0"/>
          </a:p>
          <a:p>
            <a:pPr marL="0" indent="0" algn="ctr">
              <a:buNone/>
            </a:pPr>
            <a:r>
              <a:rPr lang="it-IT" dirty="0" smtClean="0"/>
              <a:t>- </a:t>
            </a:r>
            <a:r>
              <a:rPr lang="it-IT" dirty="0" smtClean="0"/>
              <a:t>Comunicazione Bar/Utente</a:t>
            </a:r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78190" y="679089"/>
            <a:ext cx="1872478" cy="11873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 Bar/Utente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Pre-condizione: </a:t>
            </a:r>
          </a:p>
          <a:p>
            <a:pPr lvl="0"/>
            <a:r>
              <a:rPr lang="it-IT" dirty="0" smtClean="0"/>
              <a:t>Bisognerà essere </a:t>
            </a:r>
            <a:r>
              <a:rPr lang="it-IT" dirty="0" smtClean="0"/>
              <a:t>collegato come utente registrato</a:t>
            </a:r>
          </a:p>
          <a:p>
            <a:pPr lvl="0"/>
            <a:r>
              <a:rPr lang="it-IT" dirty="0" smtClean="0"/>
              <a:t>essere </a:t>
            </a:r>
            <a:r>
              <a:rPr lang="it-IT" dirty="0" smtClean="0"/>
              <a:t>sull’</a:t>
            </a:r>
            <a:r>
              <a:rPr lang="it-IT" dirty="0" err="1" smtClean="0"/>
              <a:t>activity_prenotazione</a:t>
            </a:r>
            <a:endParaRPr lang="it-IT" dirty="0" smtClean="0"/>
          </a:p>
          <a:p>
            <a:pPr lvl="0"/>
            <a:r>
              <a:rPr lang="it-IT" dirty="0" smtClean="0"/>
              <a:t>aver cliccato sulla voce comunicazioni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 Bar/Utente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dirty="0" smtClean="0"/>
              <a:t>Flusso principale: </a:t>
            </a:r>
          </a:p>
          <a:p>
            <a:pPr lvl="0"/>
            <a:r>
              <a:rPr lang="it-IT" dirty="0" smtClean="0"/>
              <a:t>il sistema visualizza l’elenco delle conversazioni attive </a:t>
            </a:r>
            <a:r>
              <a:rPr lang="it-IT" dirty="0" smtClean="0"/>
              <a:t>ed il </a:t>
            </a:r>
            <a:r>
              <a:rPr lang="it-IT" dirty="0" smtClean="0"/>
              <a:t>numero di messaggi non letti</a:t>
            </a:r>
          </a:p>
          <a:p>
            <a:pPr lvl="0"/>
            <a:r>
              <a:rPr lang="it-IT" dirty="0" smtClean="0"/>
              <a:t>l’utente </a:t>
            </a:r>
            <a:r>
              <a:rPr lang="it-IT" dirty="0" smtClean="0"/>
              <a:t>cliccherà su </a:t>
            </a:r>
            <a:r>
              <a:rPr lang="it-IT" dirty="0" smtClean="0"/>
              <a:t>una delle conversazioni</a:t>
            </a:r>
          </a:p>
          <a:p>
            <a:pPr lvl="0"/>
            <a:r>
              <a:rPr lang="it-IT" dirty="0" smtClean="0"/>
              <a:t>il sistema </a:t>
            </a:r>
            <a:r>
              <a:rPr lang="it-IT" dirty="0" smtClean="0"/>
              <a:t>aprirà l’</a:t>
            </a:r>
            <a:r>
              <a:rPr lang="it-IT" dirty="0" err="1" smtClean="0"/>
              <a:t>activity</a:t>
            </a:r>
            <a:r>
              <a:rPr lang="it-IT" dirty="0" smtClean="0"/>
              <a:t> </a:t>
            </a:r>
            <a:r>
              <a:rPr lang="it-IT" dirty="0" smtClean="0"/>
              <a:t>che </a:t>
            </a:r>
            <a:r>
              <a:rPr lang="it-IT" dirty="0" smtClean="0"/>
              <a:t>visualizzerà </a:t>
            </a:r>
            <a:r>
              <a:rPr lang="it-IT" dirty="0" smtClean="0"/>
              <a:t>la conversazione</a:t>
            </a:r>
          </a:p>
          <a:p>
            <a:pPr lvl="0"/>
            <a:r>
              <a:rPr lang="it-IT" dirty="0" smtClean="0"/>
              <a:t>l’utente </a:t>
            </a:r>
            <a:r>
              <a:rPr lang="it-IT" dirty="0" smtClean="0"/>
              <a:t>inserirà una </a:t>
            </a:r>
            <a:r>
              <a:rPr lang="it-IT" dirty="0" smtClean="0"/>
              <a:t>risposta e </a:t>
            </a:r>
            <a:r>
              <a:rPr lang="it-IT" dirty="0" smtClean="0"/>
              <a:t>premerà il </a:t>
            </a:r>
            <a:r>
              <a:rPr lang="it-IT" dirty="0" smtClean="0"/>
              <a:t>tasto </a:t>
            </a:r>
            <a:r>
              <a:rPr lang="it-IT" dirty="0" smtClean="0"/>
              <a:t>invio per inviare la risposta</a:t>
            </a:r>
            <a:endParaRPr lang="it-IT" dirty="0" smtClean="0"/>
          </a:p>
          <a:p>
            <a:pPr lvl="0"/>
            <a:r>
              <a:rPr lang="it-IT" dirty="0" smtClean="0"/>
              <a:t>il sistema  </a:t>
            </a:r>
            <a:r>
              <a:rPr lang="it-IT" dirty="0" smtClean="0"/>
              <a:t>visualizzerà la </a:t>
            </a:r>
            <a:r>
              <a:rPr lang="it-IT" dirty="0" smtClean="0"/>
              <a:t>conversazione aggiornata</a:t>
            </a:r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 Bar/Utente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dirty="0" smtClean="0"/>
              <a:t>Flussi alternativi:</a:t>
            </a:r>
          </a:p>
          <a:p>
            <a:pPr lvl="0"/>
            <a:r>
              <a:rPr lang="it-IT" dirty="0" smtClean="0"/>
              <a:t>se l’utente è </a:t>
            </a:r>
            <a:r>
              <a:rPr lang="it-IT" dirty="0" smtClean="0"/>
              <a:t>registrato come barista,esso potrà selezionare </a:t>
            </a:r>
            <a:r>
              <a:rPr lang="it-IT" dirty="0" smtClean="0"/>
              <a:t>una conversazione in elenco e </a:t>
            </a:r>
            <a:r>
              <a:rPr lang="it-IT" dirty="0" smtClean="0"/>
              <a:t>cliccare sul </a:t>
            </a:r>
            <a:r>
              <a:rPr lang="it-IT" dirty="0" smtClean="0"/>
              <a:t>bottone cancella</a:t>
            </a:r>
          </a:p>
          <a:p>
            <a:pPr lvl="0"/>
            <a:r>
              <a:rPr lang="it-IT" dirty="0" smtClean="0"/>
              <a:t>il sistema conferma </a:t>
            </a:r>
            <a:r>
              <a:rPr lang="it-IT" dirty="0" smtClean="0"/>
              <a:t>l’eliminazione</a:t>
            </a:r>
            <a:endParaRPr lang="it-IT" dirty="0" smtClean="0"/>
          </a:p>
          <a:p>
            <a:pPr lvl="0"/>
            <a:r>
              <a:rPr lang="it-IT" dirty="0" smtClean="0"/>
              <a:t>se l’utente è registrato come barista,esso potrà selezionare </a:t>
            </a:r>
            <a:r>
              <a:rPr lang="it-IT" dirty="0" smtClean="0"/>
              <a:t>il </a:t>
            </a:r>
            <a:r>
              <a:rPr lang="it-IT" dirty="0" smtClean="0"/>
              <a:t>bottone aggiungi una conversazione</a:t>
            </a:r>
          </a:p>
          <a:p>
            <a:pPr lvl="0"/>
            <a:r>
              <a:rPr lang="it-IT" dirty="0" smtClean="0"/>
              <a:t>il sistema crea una conversazione con l’utente che ha fatto la prenotazione e apre l’</a:t>
            </a:r>
            <a:r>
              <a:rPr lang="it-IT" dirty="0" err="1" smtClean="0"/>
              <a:t>activity</a:t>
            </a:r>
            <a:r>
              <a:rPr lang="it-IT" dirty="0" smtClean="0"/>
              <a:t> che visualizza la conversazione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Comunicazione Bar/Utente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err="1" smtClean="0"/>
              <a:t>Post-condizione</a:t>
            </a:r>
            <a:r>
              <a:rPr lang="it-IT" dirty="0" smtClean="0"/>
              <a:t>:</a:t>
            </a:r>
          </a:p>
          <a:p>
            <a:pPr lvl="0"/>
            <a:r>
              <a:rPr lang="it-IT" dirty="0" smtClean="0"/>
              <a:t>il database </a:t>
            </a:r>
            <a:r>
              <a:rPr lang="it-IT" dirty="0" smtClean="0"/>
              <a:t>conterrà le </a:t>
            </a:r>
            <a:r>
              <a:rPr lang="it-IT" dirty="0" smtClean="0"/>
              <a:t>conversazioni aggiornate</a:t>
            </a:r>
          </a:p>
          <a:p>
            <a:endParaRPr lang="it-IT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171</Words>
  <Application>Microsoft Office PowerPoint</Application>
  <PresentationFormat>Presentazione su schermo (4:3)</PresentationFormat>
  <Paragraphs>40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Metro</vt:lpstr>
      <vt:lpstr>Progetto  «School food»</vt:lpstr>
      <vt:lpstr>SCHOOL-Food</vt:lpstr>
      <vt:lpstr>Comunicazione Bar/Utente</vt:lpstr>
      <vt:lpstr>Comunicazione Bar/Utente</vt:lpstr>
      <vt:lpstr>Comunicazione Bar/Utente</vt:lpstr>
      <vt:lpstr>Comunicazione Bar/Utente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 «School food»</dc:title>
  <dc:creator>matteo</dc:creator>
  <cp:lastModifiedBy>matteo</cp:lastModifiedBy>
  <cp:revision>1</cp:revision>
  <dcterms:created xsi:type="dcterms:W3CDTF">2017-04-18T16:55:18Z</dcterms:created>
  <dcterms:modified xsi:type="dcterms:W3CDTF">2017-04-18T17:07:12Z</dcterms:modified>
</cp:coreProperties>
</file>