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4" r:id="rId6"/>
    <p:sldId id="263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612CD-FBAB-4B81-9412-A377008AA704}" type="datetimeFigureOut">
              <a:rPr lang="it-IT" smtClean="0"/>
              <a:t>16/04/2017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0F74C-682D-45E7-A084-501FC2EB0A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647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72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01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7FEC-9EE3-4C18-B1EE-08CC1E287C14}" type="datetimeFigureOut">
              <a:rPr lang="it-IT" smtClean="0"/>
              <a:t>16/04/2017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7F9C-6ACF-4AE5-A669-6309DB6E2A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359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7FEC-9EE3-4C18-B1EE-08CC1E287C14}" type="datetimeFigureOut">
              <a:rPr lang="it-IT" smtClean="0"/>
              <a:t>16/04/2017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7F9C-6ACF-4AE5-A669-6309DB6E2A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910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7FEC-9EE3-4C18-B1EE-08CC1E287C14}" type="datetimeFigureOut">
              <a:rPr lang="it-IT" smtClean="0"/>
              <a:t>16/04/2017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7F9C-6ACF-4AE5-A669-6309DB6E2A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536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7FEC-9EE3-4C18-B1EE-08CC1E287C14}" type="datetimeFigureOut">
              <a:rPr lang="it-IT" smtClean="0"/>
              <a:t>16/04/2017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7F9C-6ACF-4AE5-A669-6309DB6E2A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34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7FEC-9EE3-4C18-B1EE-08CC1E287C14}" type="datetimeFigureOut">
              <a:rPr lang="it-IT" smtClean="0"/>
              <a:t>16/04/2017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7F9C-6ACF-4AE5-A669-6309DB6E2A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616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7FEC-9EE3-4C18-B1EE-08CC1E287C14}" type="datetimeFigureOut">
              <a:rPr lang="it-IT" smtClean="0"/>
              <a:t>16/04/2017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7F9C-6ACF-4AE5-A669-6309DB6E2A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24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7FEC-9EE3-4C18-B1EE-08CC1E287C14}" type="datetimeFigureOut">
              <a:rPr lang="it-IT" smtClean="0"/>
              <a:t>16/04/2017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7F9C-6ACF-4AE5-A669-6309DB6E2A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945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7FEC-9EE3-4C18-B1EE-08CC1E287C14}" type="datetimeFigureOut">
              <a:rPr lang="it-IT" smtClean="0"/>
              <a:t>16/04/2017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7F9C-6ACF-4AE5-A669-6309DB6E2A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991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7FEC-9EE3-4C18-B1EE-08CC1E287C14}" type="datetimeFigureOut">
              <a:rPr lang="it-IT" smtClean="0"/>
              <a:t>16/04/2017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7F9C-6ACF-4AE5-A669-6309DB6E2A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54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7FEC-9EE3-4C18-B1EE-08CC1E287C14}" type="datetimeFigureOut">
              <a:rPr lang="it-IT" smtClean="0"/>
              <a:t>16/04/2017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7F9C-6ACF-4AE5-A669-6309DB6E2A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76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7FEC-9EE3-4C18-B1EE-08CC1E287C14}" type="datetimeFigureOut">
              <a:rPr lang="it-IT" smtClean="0"/>
              <a:t>16/04/2017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7F9C-6ACF-4AE5-A669-6309DB6E2A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066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87FEC-9EE3-4C18-B1EE-08CC1E287C14}" type="datetimeFigureOut">
              <a:rPr lang="it-IT" smtClean="0"/>
              <a:t>16/04/2017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E7F9C-6ACF-4AE5-A669-6309DB6E2A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24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613" y="700223"/>
            <a:ext cx="8062912" cy="780504"/>
          </a:xfrm>
        </p:spPr>
        <p:txBody>
          <a:bodyPr>
            <a:normAutofit fontScale="90000"/>
          </a:bodyPr>
          <a:lstStyle/>
          <a:p>
            <a:r>
              <a:rPr lang="it-IT" dirty="0"/>
              <a:t>Progetto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«School </a:t>
            </a:r>
            <a:r>
              <a:rPr lang="it-IT" dirty="0" err="1" smtClean="0"/>
              <a:t>food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92144" y="1556792"/>
            <a:ext cx="2735312" cy="4824536"/>
          </a:xfrm>
        </p:spPr>
        <p:txBody>
          <a:bodyPr>
            <a:normAutofit lnSpcReduction="10000"/>
          </a:bodyPr>
          <a:lstStyle/>
          <a:p>
            <a:endParaRPr lang="it-IT" sz="1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it-IT" sz="1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Capo-Gruppo:</a:t>
            </a:r>
          </a:p>
          <a:p>
            <a:r>
              <a:rPr lang="it-IT" sz="1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Stefano Miele</a:t>
            </a:r>
            <a:r>
              <a:rPr lang="it-IT" sz="1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it-IT" sz="19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it-IT" sz="1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it-IT" sz="1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Vice Capo-Gruppo:</a:t>
            </a:r>
          </a:p>
          <a:p>
            <a:r>
              <a:rPr lang="it-IT" sz="1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Mattia Franco</a:t>
            </a:r>
            <a:r>
              <a:rPr lang="it-IT" sz="1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it-IT" sz="19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it-IT" sz="1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it-IT" sz="1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Altri componenti:</a:t>
            </a:r>
          </a:p>
          <a:p>
            <a:r>
              <a:rPr lang="it-IT" sz="19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Fenu</a:t>
            </a:r>
            <a:r>
              <a:rPr lang="it-IT" sz="1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Samuele</a:t>
            </a:r>
            <a:endParaRPr lang="it-IT" sz="1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it-IT" sz="1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Vernocchi </a:t>
            </a:r>
            <a:r>
              <a:rPr lang="it-IT" sz="1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</a:t>
            </a:r>
            <a:r>
              <a:rPr lang="it-IT" sz="1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atteo</a:t>
            </a:r>
            <a:endParaRPr lang="it-IT" sz="1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5^A Informatica</a:t>
            </a:r>
          </a:p>
          <a:p>
            <a:r>
              <a:rPr lang="it-IT" dirty="0"/>
              <a:t>A.S. 2016/2017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526" y="2597750"/>
            <a:ext cx="5011212" cy="276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2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09348" y="609602"/>
            <a:ext cx="5398821" cy="1326321"/>
          </a:xfrm>
        </p:spPr>
        <p:txBody>
          <a:bodyPr>
            <a:normAutofit/>
          </a:bodyPr>
          <a:lstStyle/>
          <a:p>
            <a:r>
              <a:rPr lang="it-IT" dirty="0"/>
              <a:t>SCHOOL-</a:t>
            </a:r>
            <a:r>
              <a:rPr lang="it-IT" dirty="0" err="1"/>
              <a:t>Food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3000" dirty="0"/>
              <a:t>School </a:t>
            </a:r>
            <a:r>
              <a:rPr lang="it-IT" sz="3000" dirty="0" err="1"/>
              <a:t>Food</a:t>
            </a:r>
            <a:r>
              <a:rPr lang="it-IT" sz="3000" dirty="0"/>
              <a:t> è </a:t>
            </a:r>
            <a:r>
              <a:rPr lang="it-IT" sz="3000" dirty="0"/>
              <a:t>un’applicazione che </a:t>
            </a:r>
            <a:r>
              <a:rPr lang="it-IT" sz="3000" dirty="0"/>
              <a:t>permette di ordinare il cibo dei bar della scuola direttamente dal proprio </a:t>
            </a:r>
            <a:r>
              <a:rPr lang="it-IT" sz="3000" dirty="0"/>
              <a:t>S</a:t>
            </a:r>
            <a:r>
              <a:rPr lang="it-IT" sz="3000" dirty="0"/>
              <a:t>martphone.</a:t>
            </a:r>
            <a:endParaRPr lang="it-IT" dirty="0"/>
          </a:p>
          <a:p>
            <a:pPr marL="0" indent="0" algn="ctr">
              <a:buNone/>
            </a:pPr>
            <a:r>
              <a:rPr lang="it-IT" dirty="0"/>
              <a:t>Esempi </a:t>
            </a:r>
            <a:r>
              <a:rPr lang="it-IT" dirty="0" smtClean="0"/>
              <a:t>caso d’uso:   </a:t>
            </a:r>
          </a:p>
          <a:p>
            <a:pPr marL="0" indent="0" algn="ctr">
              <a:buNone/>
            </a:pPr>
            <a:endParaRPr lang="it-IT" dirty="0" smtClean="0"/>
          </a:p>
          <a:p>
            <a:pPr marL="0" indent="0" algn="ctr">
              <a:buNone/>
            </a:pPr>
            <a:r>
              <a:rPr lang="it-IT" dirty="0" smtClean="0"/>
              <a:t>- </a:t>
            </a:r>
            <a:r>
              <a:rPr lang="it-IT" dirty="0" smtClean="0"/>
              <a:t>GESTIONE LISTINO</a:t>
            </a:r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190" y="679089"/>
            <a:ext cx="1872478" cy="1187344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9624392" y="638132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Franco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493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0" lang="it-IT" sz="2800" kern="1200" dirty="0" smtClean="0">
                <a:ln w="6350">
                  <a:noFill/>
                </a:ln>
                <a:solidFill>
                  <a:schemeClr val="tx2"/>
                </a:solidFill>
                <a:effectLst/>
              </a:rPr>
              <a:t>GESTIONE LISTINO</a:t>
            </a:r>
            <a:r>
              <a:rPr kumimoji="0" lang="it-IT" sz="2800" kern="1200" dirty="0" smtClean="0">
                <a:ln w="6350">
                  <a:noFill/>
                </a:ln>
                <a:solidFill>
                  <a:schemeClr val="tx2"/>
                </a:solidFill>
                <a:effectLst/>
              </a:rPr>
              <a:t/>
            </a:r>
            <a:br>
              <a:rPr kumimoji="0" lang="it-IT" sz="2800" kern="1200" dirty="0" smtClean="0">
                <a:ln w="6350">
                  <a:noFill/>
                </a:ln>
                <a:solidFill>
                  <a:schemeClr val="tx2"/>
                </a:solidFill>
                <a:effectLst/>
              </a:rPr>
            </a:br>
            <a:r>
              <a:rPr lang="it-IT" sz="2800" dirty="0" smtClean="0">
                <a:ln w="6350">
                  <a:noFill/>
                </a:ln>
                <a:solidFill>
                  <a:schemeClr val="tx2"/>
                </a:solidFill>
                <a:effectLst/>
              </a:rPr>
              <a:t>Pre-Condizioni</a:t>
            </a:r>
            <a:endParaRPr lang="en-US" sz="2800" dirty="0"/>
          </a:p>
        </p:txBody>
      </p:sp>
      <p:sp>
        <p:nvSpPr>
          <p:cNvPr id="5" name="Segnaposto testo 3"/>
          <p:cNvSpPr>
            <a:spLocks noGrp="1"/>
          </p:cNvSpPr>
          <p:nvPr/>
        </p:nvSpPr>
        <p:spPr>
          <a:xfrm>
            <a:off x="7194592" y="1565433"/>
            <a:ext cx="3158588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effectLst/>
              </a:rPr>
              <a:t>Prima di tuto , per poter </a:t>
            </a:r>
            <a:r>
              <a:rPr lang="it-IT" dirty="0" smtClean="0">
                <a:effectLst/>
              </a:rPr>
              <a:t>aggiungere un prodotto </a:t>
            </a:r>
            <a:r>
              <a:rPr lang="it-IT" dirty="0" smtClean="0">
                <a:effectLst/>
              </a:rPr>
              <a:t>, bisogna essere collegati come </a:t>
            </a:r>
            <a:r>
              <a:rPr lang="it-IT" dirty="0" smtClean="0">
                <a:effectLst/>
              </a:rPr>
              <a:t>Barista </a:t>
            </a:r>
            <a:r>
              <a:rPr lang="it-IT" dirty="0" smtClean="0">
                <a:effectLst/>
              </a:rPr>
              <a:t>Registrato.</a:t>
            </a:r>
          </a:p>
          <a:p>
            <a:r>
              <a:rPr lang="it-IT" dirty="0" smtClean="0">
                <a:effectLst/>
              </a:rPr>
              <a:t>Es. Utente </a:t>
            </a:r>
            <a:r>
              <a:rPr lang="it-IT" dirty="0" smtClean="0">
                <a:effectLst/>
                <a:sym typeface="Wingdings" panose="05000000000000000000" pitchFamily="2" charset="2"/>
              </a:rPr>
              <a:t> </a:t>
            </a:r>
            <a:r>
              <a:rPr lang="it-IT" dirty="0" smtClean="0">
                <a:effectLst/>
                <a:sym typeface="Wingdings" panose="05000000000000000000" pitchFamily="2" charset="2"/>
              </a:rPr>
              <a:t>mattia_98</a:t>
            </a:r>
          </a:p>
          <a:p>
            <a:r>
              <a:rPr lang="it-IT" dirty="0" smtClean="0">
                <a:effectLst/>
                <a:sym typeface="Wingdings" panose="05000000000000000000" pitchFamily="2" charset="2"/>
              </a:rPr>
              <a:t>(Tramite bundle)</a:t>
            </a:r>
            <a:endParaRPr lang="it-IT" dirty="0">
              <a:effectLst/>
            </a:endParaRPr>
          </a:p>
        </p:txBody>
      </p:sp>
      <p:sp>
        <p:nvSpPr>
          <p:cNvPr id="6" name="CasellaDiTesto 11"/>
          <p:cNvSpPr txBox="1"/>
          <p:nvPr/>
        </p:nvSpPr>
        <p:spPr>
          <a:xfrm>
            <a:off x="5896238" y="3597628"/>
            <a:ext cx="62957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 smtClean="0"/>
              <a:t>Nell’Activity Principale </a:t>
            </a:r>
            <a:r>
              <a:rPr lang="it-IT" sz="1600" dirty="0" smtClean="0"/>
              <a:t>verr</a:t>
            </a:r>
            <a:r>
              <a:rPr lang="it-IT" sz="1600" dirty="0" smtClean="0"/>
              <a:t>anno</a:t>
            </a:r>
            <a:endParaRPr lang="it-IT" sz="1600" dirty="0" smtClean="0"/>
          </a:p>
          <a:p>
            <a:r>
              <a:rPr lang="it-IT" sz="1600" dirty="0" smtClean="0"/>
              <a:t> </a:t>
            </a:r>
            <a:r>
              <a:rPr lang="it-IT" sz="1600" dirty="0" smtClean="0"/>
              <a:t>visualizzati tre Bottoni: Aggiungi, elimina e modifica</a:t>
            </a:r>
            <a:endParaRPr lang="it-IT" sz="1600" dirty="0" smtClean="0"/>
          </a:p>
          <a:p>
            <a:r>
              <a:rPr lang="it-IT" sz="1600" dirty="0" smtClean="0"/>
              <a:t>che visualizzerà un’Activity per</a:t>
            </a:r>
          </a:p>
          <a:p>
            <a:r>
              <a:rPr lang="it-IT" sz="1600" dirty="0" smtClean="0"/>
              <a:t> </a:t>
            </a:r>
            <a:r>
              <a:rPr lang="it-IT" sz="1600" dirty="0" smtClean="0"/>
              <a:t>l’</a:t>
            </a:r>
            <a:r>
              <a:rPr lang="it-IT" sz="1600" dirty="0" err="1" smtClean="0"/>
              <a:t>inserimento,eliminazione</a:t>
            </a:r>
            <a:r>
              <a:rPr lang="it-IT" sz="1600" dirty="0" smtClean="0"/>
              <a:t> o modifica (a seconda di cosa abbiamo scelto)</a:t>
            </a:r>
          </a:p>
          <a:p>
            <a:r>
              <a:rPr lang="it-IT" sz="1600" dirty="0" smtClean="0"/>
              <a:t> di un prodotto, </a:t>
            </a:r>
            <a:r>
              <a:rPr lang="it-IT" sz="1600" dirty="0" smtClean="0"/>
              <a:t>che ha nome, descrizione e prezzo</a:t>
            </a:r>
            <a:r>
              <a:rPr lang="it-IT" sz="1600" dirty="0" smtClean="0"/>
              <a:t>.</a:t>
            </a:r>
            <a:endParaRPr lang="it-IT" sz="1600" dirty="0" smtClean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86283"/>
            <a:ext cx="3555701" cy="592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8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221941" y="392020"/>
            <a:ext cx="10515600" cy="1325563"/>
          </a:xfrm>
        </p:spPr>
        <p:txBody>
          <a:bodyPr/>
          <a:lstStyle/>
          <a:p>
            <a:r>
              <a:rPr lang="it-IT" dirty="0" smtClean="0">
                <a:ln w="6350">
                  <a:noFill/>
                </a:ln>
                <a:solidFill>
                  <a:schemeClr val="tx2"/>
                </a:solidFill>
              </a:rPr>
              <a:t>GESTIONE LISTINO</a:t>
            </a:r>
            <a:r>
              <a:rPr lang="it-IT" dirty="0">
                <a:ln w="6350">
                  <a:noFill/>
                </a:ln>
                <a:solidFill>
                  <a:schemeClr val="tx2"/>
                </a:solidFill>
              </a:rPr>
              <a:t/>
            </a:r>
            <a:br>
              <a:rPr lang="it-IT" dirty="0">
                <a:ln w="6350">
                  <a:noFill/>
                </a:ln>
                <a:solidFill>
                  <a:schemeClr val="tx2"/>
                </a:solidFill>
              </a:rPr>
            </a:br>
            <a:r>
              <a:rPr lang="it-IT" dirty="0" smtClean="0">
                <a:ln w="6350">
                  <a:noFill/>
                </a:ln>
                <a:solidFill>
                  <a:schemeClr val="tx2"/>
                </a:solidFill>
              </a:rPr>
              <a:t>Aggiungi Prodotto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67" y="920331"/>
            <a:ext cx="3503675" cy="5689729"/>
          </a:xfrm>
        </p:spPr>
      </p:pic>
      <p:sp>
        <p:nvSpPr>
          <p:cNvPr id="5" name="CasellaDiTesto 4"/>
          <p:cNvSpPr txBox="1"/>
          <p:nvPr/>
        </p:nvSpPr>
        <p:spPr>
          <a:xfrm>
            <a:off x="5472953" y="2501153"/>
            <a:ext cx="64829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Se scegliamo di aggiungere un nuovo prodotto, bisognerà inserire il</a:t>
            </a:r>
          </a:p>
          <a:p>
            <a:r>
              <a:rPr lang="it-IT" dirty="0" smtClean="0"/>
              <a:t>Nome di questo, una breve descrizione e un prezzo. (Ovviamente</a:t>
            </a:r>
          </a:p>
          <a:p>
            <a:r>
              <a:rPr lang="it-IT" dirty="0" smtClean="0"/>
              <a:t>Il prodotto non deve già esistere).</a:t>
            </a:r>
          </a:p>
          <a:p>
            <a:endParaRPr lang="it-IT" dirty="0"/>
          </a:p>
          <a:p>
            <a:r>
              <a:rPr lang="it-IT" dirty="0" smtClean="0"/>
              <a:t>Una volta inserito un prodotto correttamente, comparirà una</a:t>
            </a:r>
          </a:p>
          <a:p>
            <a:r>
              <a:rPr lang="it-IT" dirty="0" err="1" smtClean="0"/>
              <a:t>MessageBox</a:t>
            </a:r>
            <a:r>
              <a:rPr lang="it-IT" dirty="0" smtClean="0"/>
              <a:t> di conferma.</a:t>
            </a:r>
          </a:p>
        </p:txBody>
      </p:sp>
    </p:spTree>
    <p:extLst>
      <p:ext uri="{BB962C8B-B14F-4D97-AF65-F5344CB8AC3E}">
        <p14:creationId xmlns:p14="http://schemas.microsoft.com/office/powerpoint/2010/main" val="24214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221941" y="392020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 smtClean="0">
                <a:ln w="6350">
                  <a:noFill/>
                </a:ln>
                <a:solidFill>
                  <a:schemeClr val="tx2"/>
                </a:solidFill>
              </a:rPr>
              <a:t>GESTIONE LISTINO</a:t>
            </a:r>
            <a:r>
              <a:rPr lang="it-IT" dirty="0">
                <a:ln w="6350">
                  <a:noFill/>
                </a:ln>
                <a:solidFill>
                  <a:schemeClr val="tx2"/>
                </a:solidFill>
              </a:rPr>
              <a:t/>
            </a:r>
            <a:br>
              <a:rPr lang="it-IT" dirty="0">
                <a:ln w="6350">
                  <a:noFill/>
                </a:ln>
                <a:solidFill>
                  <a:schemeClr val="tx2"/>
                </a:solidFill>
              </a:rPr>
            </a:br>
            <a:r>
              <a:rPr lang="it-IT" dirty="0" smtClean="0">
                <a:ln w="6350">
                  <a:noFill/>
                </a:ln>
                <a:solidFill>
                  <a:schemeClr val="tx2"/>
                </a:solidFill>
              </a:rPr>
              <a:t>Modifica prodotto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733364" y="2412157"/>
            <a:ext cx="70365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Se scegliamo di modificare un prodotto, bisognerà inserire il</a:t>
            </a:r>
          </a:p>
          <a:p>
            <a:r>
              <a:rPr lang="it-IT" dirty="0" smtClean="0"/>
              <a:t>Nome di questo, il nome «aggiornato» e il prezzo «aggiornato».</a:t>
            </a:r>
          </a:p>
          <a:p>
            <a:r>
              <a:rPr lang="it-IT" dirty="0" smtClean="0"/>
              <a:t>Se il prodotto non esiste, comparirà una </a:t>
            </a:r>
            <a:r>
              <a:rPr lang="it-IT" dirty="0" err="1" smtClean="0"/>
              <a:t>messageBox</a:t>
            </a:r>
            <a:r>
              <a:rPr lang="it-IT" dirty="0" smtClean="0"/>
              <a:t> di errore, altrimenti</a:t>
            </a:r>
          </a:p>
          <a:p>
            <a:r>
              <a:rPr lang="it-IT" dirty="0" smtClean="0"/>
              <a:t>Lo andrà a modificare nel DB.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524" y="1048009"/>
            <a:ext cx="3039876" cy="512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1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221941" y="392020"/>
            <a:ext cx="10515600" cy="1325563"/>
          </a:xfrm>
        </p:spPr>
        <p:txBody>
          <a:bodyPr/>
          <a:lstStyle/>
          <a:p>
            <a:r>
              <a:rPr lang="it-IT" dirty="0" smtClean="0">
                <a:ln w="6350">
                  <a:noFill/>
                </a:ln>
                <a:solidFill>
                  <a:schemeClr val="tx2"/>
                </a:solidFill>
              </a:rPr>
              <a:t>GESTIONE LISTINO</a:t>
            </a:r>
            <a:r>
              <a:rPr lang="it-IT" dirty="0">
                <a:ln w="6350">
                  <a:noFill/>
                </a:ln>
                <a:solidFill>
                  <a:schemeClr val="tx2"/>
                </a:solidFill>
              </a:rPr>
              <a:t/>
            </a:r>
            <a:br>
              <a:rPr lang="it-IT" dirty="0">
                <a:ln w="6350">
                  <a:noFill/>
                </a:ln>
                <a:solidFill>
                  <a:schemeClr val="tx2"/>
                </a:solidFill>
              </a:rPr>
            </a:br>
            <a:r>
              <a:rPr lang="it-IT" dirty="0" smtClean="0">
                <a:ln w="6350">
                  <a:noFill/>
                </a:ln>
                <a:solidFill>
                  <a:schemeClr val="tx2"/>
                </a:solidFill>
              </a:rPr>
              <a:t>Elimina prodotto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472953" y="2501153"/>
            <a:ext cx="66831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Se scegliamo di eliminare un prodotto, bisognerà inserire il</a:t>
            </a:r>
          </a:p>
          <a:p>
            <a:r>
              <a:rPr lang="it-IT" dirty="0" smtClean="0"/>
              <a:t>Nome di questo. Se il prodotto non esiste comparirà una </a:t>
            </a:r>
            <a:r>
              <a:rPr lang="it-IT" dirty="0" err="1" smtClean="0"/>
              <a:t>messageBox</a:t>
            </a:r>
            <a:endParaRPr lang="it-IT" dirty="0" smtClean="0"/>
          </a:p>
          <a:p>
            <a:r>
              <a:rPr lang="it-IT" dirty="0" smtClean="0"/>
              <a:t>Di errore, mentre se esiste procederà all’eliminazione.</a:t>
            </a:r>
          </a:p>
          <a:p>
            <a:endParaRPr lang="it-IT" dirty="0"/>
          </a:p>
          <a:p>
            <a:r>
              <a:rPr lang="it-IT" dirty="0" smtClean="0"/>
              <a:t>Una volta eliminato il prodotto scelto, comparirà una</a:t>
            </a:r>
          </a:p>
          <a:p>
            <a:r>
              <a:rPr lang="it-IT" dirty="0" err="1" smtClean="0"/>
              <a:t>MessageBox</a:t>
            </a:r>
            <a:r>
              <a:rPr lang="it-IT" dirty="0" smtClean="0"/>
              <a:t> di conferma.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55" y="1158103"/>
            <a:ext cx="3401704" cy="5545636"/>
          </a:xfrm>
        </p:spPr>
      </p:pic>
    </p:spTree>
    <p:extLst>
      <p:ext uri="{BB962C8B-B14F-4D97-AF65-F5344CB8AC3E}">
        <p14:creationId xmlns:p14="http://schemas.microsoft.com/office/powerpoint/2010/main" val="33097019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244</Words>
  <Application>Microsoft Office PowerPoint</Application>
  <PresentationFormat>Widescreen</PresentationFormat>
  <Paragraphs>48</Paragraphs>
  <Slides>6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Tema di Office</vt:lpstr>
      <vt:lpstr>Progetto  «School food»</vt:lpstr>
      <vt:lpstr>SCHOOL-Food</vt:lpstr>
      <vt:lpstr>GESTIONE LISTINO Pre-Condizioni</vt:lpstr>
      <vt:lpstr>GESTIONE LISTINO Aggiungi Prodotto</vt:lpstr>
      <vt:lpstr>GESTIONE LISTINO Modifica prodotto</vt:lpstr>
      <vt:lpstr>GESTIONE LISTINO Elimina prodotto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 «School food»</dc:title>
  <dc:creator>davidefranco10@gmail.com</dc:creator>
  <cp:lastModifiedBy>davidefranco10@gmail.com</cp:lastModifiedBy>
  <cp:revision>5</cp:revision>
  <dcterms:created xsi:type="dcterms:W3CDTF">2017-04-16T14:15:00Z</dcterms:created>
  <dcterms:modified xsi:type="dcterms:W3CDTF">2017-04-16T14:49:16Z</dcterms:modified>
</cp:coreProperties>
</file>