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git checkout –b lesson09NAME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08</a:t>
            </a:r>
            <a:br>
              <a:rPr lang="en-US" b="1" dirty="0"/>
            </a:br>
            <a:r>
              <a:rPr lang="en-US" b="1" dirty="0"/>
              <a:t>07/20/2022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AC3E8DA-480F-D0F6-CDA9-A79093050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361517"/>
              </p:ext>
            </p:extLst>
          </p:nvPr>
        </p:nvGraphicFramePr>
        <p:xfrm>
          <a:off x="1125100" y="1268038"/>
          <a:ext cx="9616074" cy="43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0147" imgH="3209757" progId="Excel.Sheet.12">
                  <p:embed/>
                </p:oleObj>
              </mc:Choice>
              <mc:Fallback>
                <p:oleObj name="Worksheet" r:id="rId2" imgW="7020147" imgH="3209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5100" y="1268038"/>
                        <a:ext cx="9616074" cy="43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Programming/NLP</a:t>
            </a:r>
            <a:r>
              <a:rPr lang="en-US" sz="2400" b="1" dirty="0"/>
              <a:t>: SAT words’ Flash Card.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CrossLesson_nlp_scraping_session08_review.ipynb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Session_08_Scratchbook.ipynb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 err="1"/>
              <a:t>CrossLesson_nlp_flashcard.ipynb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10145</TotalTime>
  <Words>183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Worksheet</vt:lpstr>
      <vt:lpstr>PowerPoint Presentation</vt:lpstr>
      <vt:lpstr>Session 08 07/20/2022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53</cp:revision>
  <dcterms:created xsi:type="dcterms:W3CDTF">2022-06-16T15:05:39Z</dcterms:created>
  <dcterms:modified xsi:type="dcterms:W3CDTF">2022-07-20T23:02:59Z</dcterms:modified>
</cp:coreProperties>
</file>