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57" r:id="rId4"/>
    <p:sldId id="306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1F2-78A4-3B13-AB95-7F308AAC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8D13-F41A-CAAB-CEF2-B79CEFD6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3132-E22E-D5BF-1C16-8E4980E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9FE3-16D7-52FF-C472-EE20657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434-558B-3A1C-AE43-2C6343D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ACE-EFF8-AF3B-D87C-1CBB9DB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948B-5FF3-FC3E-B005-1EA55909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1A2-A406-8045-ACBA-0F5F72EC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4AA-599D-B591-CCF9-F5C7B75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7FD-BE21-21AA-6789-0FDDC87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D68B-E022-8BB0-786A-C8B7F9EB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E1AD-009A-9A78-67CD-D7B87426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BEF-8CBC-8DBA-8FCB-199F6E6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9BB-00BF-1610-2A20-154066C5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725-EEBF-C916-3A1B-1CFE4AD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36F-2AC6-C12D-5D39-E522A6B9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49D-6EBF-29AB-4390-03B8AB80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906-F511-1C31-3A1C-0F1E543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1E70-BE46-DF02-B7EE-3C60B1D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001-61BA-A93F-9437-AAE45C8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02C7-0520-A6CE-5A62-9BB53162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6CF6-1DC9-2128-B5FC-4A79F933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251-F4B6-C849-532B-0B04C06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787-2E21-332E-B535-83AF64D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B9F-CE02-D187-0D37-7DF1403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E31A-F617-CC8E-543A-8C177A1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BA6D-560A-E467-66A7-3E74FFA7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FA88-C53C-6783-5933-C580146D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2EFE-E890-F30A-829C-CFF5F09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3017-8A38-5A21-927F-8116892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48BE-44D2-6C93-3C00-69AE1707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7F-3DD8-D819-E1B5-1E7F584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F4DE-91C5-1863-D4BF-6DE492C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3A2-8269-10FB-A656-2BBF92F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BC43-FF9B-72C0-EB11-DFB3B706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75F-DD95-9307-DD64-40788359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219C7-8137-D431-4FB8-A78739F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A7F1A-D932-5D82-F902-9BA71A0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5AA-F95A-87A7-AE3B-D9A5402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163-E0DB-5DB0-E851-69DC566C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2AB2-75A8-1BBF-06EC-52129DD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158F-2A15-E787-4064-6B2CB0B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1C06-E8C0-E44D-66D2-BA8370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74A-7561-BBE4-BBFD-CF30CA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0B8AE-AC3E-A349-1454-FDBC9A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2CF5-862B-DCDD-5513-C9A933FD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409D-4130-2E03-F0B9-AAFD1BF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6CA-3A66-868C-E320-FF6CBAB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321D-A975-A884-6209-FC1F2045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0FFC-3EA6-A873-0FC9-5BE3E0D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4A9-5AE4-66D8-D2D2-794091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1DAB-57A1-028B-2D5F-E9719752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8CE-0FCB-AC31-589D-6B8B4793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E7A3-AD5F-92A6-9C69-638927DC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725A-F0B7-23F5-57EE-C80F5E36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058F-41D4-AF41-E6A2-E998CF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63E8-A689-1C8C-7685-11665081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9FF-C3FA-8767-900E-31E36F5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1750D-D8EB-6F7D-C3EE-2D20ADF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C56-7617-F598-24E3-74BA7B95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FD3-221E-F7B7-93E0-3B66B85F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E7BD-C1BB-46F1-B277-8AE99D5C93A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5B70-3517-88AD-0228-5E5448AB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37A-8A7F-CAB0-FCD4-834AEF98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06</a:t>
            </a:r>
            <a:br>
              <a:rPr lang="en-US" b="1" dirty="0"/>
            </a:br>
            <a:r>
              <a:rPr lang="en-US" b="1" dirty="0"/>
              <a:t>07/09/2022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git checkout –b lesson06NAME origin/</a:t>
            </a:r>
            <a:r>
              <a:rPr lang="en-US" sz="5400" b="1" dirty="0" err="1"/>
              <a:t>lessons_only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9493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1232"/>
            <a:ext cx="12192000" cy="674906"/>
          </a:xfrm>
        </p:spPr>
        <p:txBody>
          <a:bodyPr anchor="t">
            <a:noAutofit/>
          </a:bodyPr>
          <a:lstStyle/>
          <a:p>
            <a:pPr algn="l"/>
            <a:r>
              <a:rPr lang="en-US" sz="4000" b="1" dirty="0"/>
              <a:t>Objectives: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55212-730A-0C73-FDFF-2AA1B81AC5A2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7FFEE-43D5-A449-3330-19A45805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27" y="1156138"/>
            <a:ext cx="9999607" cy="49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2192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Checkout lesson06</a:t>
            </a:r>
          </a:p>
          <a:p>
            <a:r>
              <a:rPr lang="en-US" sz="2400" b="1" dirty="0"/>
              <a:t>2. NLP and Web scraping:</a:t>
            </a:r>
          </a:p>
          <a:p>
            <a:r>
              <a:rPr lang="en-US" sz="2400" b="1" dirty="0"/>
              <a:t>                 enrich our SAT 6000</a:t>
            </a:r>
          </a:p>
          <a:p>
            <a:endParaRPr lang="en-US" sz="2400" b="1" dirty="0"/>
          </a:p>
          <a:p>
            <a:r>
              <a:rPr lang="en-US" sz="2400" b="1" dirty="0"/>
              <a:t>3. Python essential data types in Part 2 above</a:t>
            </a:r>
          </a:p>
          <a:p>
            <a:endParaRPr lang="en-US" sz="2400" b="1" dirty="0"/>
          </a:p>
          <a:p>
            <a:r>
              <a:rPr lang="en-US" sz="2400" b="1" dirty="0"/>
              <a:t>4. Homework push to git </a:t>
            </a:r>
          </a:p>
          <a:p>
            <a:r>
              <a:rPr lang="en-US" sz="2400" b="1" dirty="0"/>
              <a:t> </a:t>
            </a:r>
          </a:p>
          <a:p>
            <a:r>
              <a:rPr lang="en-US" sz="2400" b="1" dirty="0"/>
              <a:t>if your git is ready: </a:t>
            </a:r>
          </a:p>
          <a:p>
            <a:r>
              <a:rPr lang="en-US" sz="2400" b="1" dirty="0"/>
              <a:t>	push to remote repo</a:t>
            </a:r>
          </a:p>
          <a:p>
            <a:r>
              <a:rPr lang="en-US" sz="2400" b="1" dirty="0"/>
              <a:t>if not: </a:t>
            </a:r>
          </a:p>
          <a:p>
            <a:r>
              <a:rPr lang="en-US" sz="2400" b="1" dirty="0"/>
              <a:t>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This lesson:</a:t>
            </a:r>
          </a:p>
        </p:txBody>
      </p:sp>
    </p:spTree>
    <p:extLst>
      <p:ext uri="{BB962C8B-B14F-4D97-AF65-F5344CB8AC3E}">
        <p14:creationId xmlns:p14="http://schemas.microsoft.com/office/powerpoint/2010/main" val="17537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Programming and Math: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0D07CE-0AFB-C2CF-6522-7EA14FF2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06" y="813717"/>
            <a:ext cx="8501720" cy="52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0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AI Line: Inactive today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D4358-C363-9B34-DDFF-F64823BA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5" y="1085029"/>
            <a:ext cx="9877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Line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1481D4-F1A3-4890-38CA-21A86CC4F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6340"/>
              </p:ext>
            </p:extLst>
          </p:nvPr>
        </p:nvGraphicFramePr>
        <p:xfrm>
          <a:off x="1042988" y="860425"/>
          <a:ext cx="101060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06247" imgH="5133906" progId="Excel.Sheet.12">
                  <p:embed/>
                </p:oleObj>
              </mc:Choice>
              <mc:Fallback>
                <p:oleObj name="Worksheet" r:id="rId2" imgW="10106247" imgH="5133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860425"/>
                        <a:ext cx="101060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5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77050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Materials for today: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EF5E5-C89B-574F-1327-824494DFB850}"/>
              </a:ext>
            </a:extLst>
          </p:cNvPr>
          <p:cNvSpPr txBox="1"/>
          <p:nvPr/>
        </p:nvSpPr>
        <p:spPr>
          <a:xfrm>
            <a:off x="0" y="2095008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b="1" dirty="0" err="1"/>
              <a:t>CrossLesson_nlp_scraping.ipynb</a:t>
            </a:r>
            <a:endParaRPr lang="en-US" sz="5400" b="1" dirty="0"/>
          </a:p>
          <a:p>
            <a:pPr algn="ctr"/>
            <a:r>
              <a:rPr lang="en-US" sz="5400" b="1" dirty="0" err="1"/>
              <a:t>CrossLesson_Python_datatypes.ipynb</a:t>
            </a:r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r>
              <a:rPr lang="en-US" sz="5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0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10132</TotalTime>
  <Words>145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Worksheet</vt:lpstr>
      <vt:lpstr>Session 06 07/09/2022 </vt:lpstr>
      <vt:lpstr>PowerPoint Presentation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Thank You for Choosing Us for This Journey</dc:title>
  <dc:creator>Stempro Academy</dc:creator>
  <cp:lastModifiedBy>Stempro Academy</cp:lastModifiedBy>
  <cp:revision>46</cp:revision>
  <dcterms:created xsi:type="dcterms:W3CDTF">2022-06-16T15:05:39Z</dcterms:created>
  <dcterms:modified xsi:type="dcterms:W3CDTF">2022-07-09T22:57:42Z</dcterms:modified>
</cp:coreProperties>
</file>