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57" r:id="rId4"/>
    <p:sldId id="306" r:id="rId5"/>
    <p:sldId id="307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git pull -a</a:t>
            </a:r>
          </a:p>
          <a:p>
            <a:pPr algn="ctr"/>
            <a:r>
              <a:rPr lang="en-US" sz="5400" b="1" dirty="0"/>
              <a:t>git checkout –b lesson09NAME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09</a:t>
            </a:r>
            <a:br>
              <a:rPr lang="en-US" b="1" dirty="0"/>
            </a:br>
            <a:r>
              <a:rPr lang="en-US" b="1" dirty="0"/>
              <a:t>07/20/2022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AC3E8DA-480F-D0F6-CDA9-A79093050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361517"/>
              </p:ext>
            </p:extLst>
          </p:nvPr>
        </p:nvGraphicFramePr>
        <p:xfrm>
          <a:off x="1125100" y="1268038"/>
          <a:ext cx="9616074" cy="43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0147" imgH="3209757" progId="Excel.Sheet.12">
                  <p:embed/>
                </p:oleObj>
              </mc:Choice>
              <mc:Fallback>
                <p:oleObj name="Worksheet" r:id="rId2" imgW="7020147" imgH="32097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5100" y="1268038"/>
                        <a:ext cx="9616074" cy="439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</a:t>
            </a:r>
            <a:r>
              <a:rPr lang="en-US" altLang="zh-CN" sz="2400" b="1" dirty="0" err="1"/>
              <a:t>Lessons_only</a:t>
            </a:r>
            <a:r>
              <a:rPr lang="en-US" altLang="zh-CN" sz="2400" b="1" dirty="0"/>
              <a:t>.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err="1"/>
              <a:t>Py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 review: 5 mins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/>
              <a:t>Review scraping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altLang="zh-CN" sz="2400" b="1" dirty="0"/>
              <a:t>Programming/NLP</a:t>
            </a:r>
            <a:r>
              <a:rPr lang="en-US" sz="2400" b="1" dirty="0"/>
              <a:t>: SAT words’ Flash Card.  </a:t>
            </a:r>
          </a:p>
          <a:p>
            <a:endParaRPr lang="en-US" sz="2400" b="1" dirty="0"/>
          </a:p>
          <a:p>
            <a:r>
              <a:rPr lang="en-US" sz="2400" b="1" dirty="0"/>
              <a:t>5. Python: Function sum up (2)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Decks: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CrossLesson_nlp_scraping_session08_review.ipynb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Session_08_Scratchbook.ipynb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 err="1"/>
              <a:t>CrossLesson_nlp_flashcard.ipynb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02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14190</TotalTime>
  <Words>186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PowerPoint Presentation</vt:lpstr>
      <vt:lpstr>Session 09 07/20/2022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55</cp:revision>
  <dcterms:created xsi:type="dcterms:W3CDTF">2022-06-16T15:05:39Z</dcterms:created>
  <dcterms:modified xsi:type="dcterms:W3CDTF">2022-07-23T18:30:55Z</dcterms:modified>
</cp:coreProperties>
</file>