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git pull -a</a:t>
            </a:r>
          </a:p>
          <a:p>
            <a:pPr algn="ctr"/>
            <a:r>
              <a:rPr lang="en-US" sz="5400" b="1" dirty="0"/>
              <a:t>git checkout –b lesson10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10</a:t>
            </a:r>
            <a:br>
              <a:rPr lang="en-US" b="1" dirty="0"/>
            </a:br>
            <a:r>
              <a:rPr lang="en-US" b="1" dirty="0"/>
              <a:t>07/23/2022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D91F5D-F2BD-C655-2F6A-93DC19F57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34879"/>
              </p:ext>
            </p:extLst>
          </p:nvPr>
        </p:nvGraphicFramePr>
        <p:xfrm>
          <a:off x="1913376" y="1475609"/>
          <a:ext cx="9208100" cy="421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0147" imgH="3209757" progId="Excel.Sheet.12">
                  <p:embed/>
                </p:oleObj>
              </mc:Choice>
              <mc:Fallback>
                <p:oleObj name="Worksheet" r:id="rId2" imgW="7020147" imgH="3209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3376" y="1475609"/>
                        <a:ext cx="9208100" cy="421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Scrape one Info: Wiki Summary</a:t>
            </a:r>
            <a:r>
              <a:rPr lang="en-US" sz="2400" b="1" dirty="0"/>
              <a:t>.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Session_10_Scratchbook.ipynb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Session_10_ScratchBook_A_Wiki_Summaries.ipynb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14193</TotalTime>
  <Words>178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Microsoft Excel Worksheet</vt:lpstr>
      <vt:lpstr>PowerPoint Presentation</vt:lpstr>
      <vt:lpstr>Session 10 07/23/2022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56</cp:revision>
  <dcterms:created xsi:type="dcterms:W3CDTF">2022-06-16T15:05:39Z</dcterms:created>
  <dcterms:modified xsi:type="dcterms:W3CDTF">2022-07-23T22:50:28Z</dcterms:modified>
</cp:coreProperties>
</file>