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02</a:t>
            </a:r>
            <a:br>
              <a:rPr lang="en-US" b="1" dirty="0"/>
            </a:br>
            <a:r>
              <a:rPr lang="en-US" b="1" dirty="0"/>
              <a:t>6/25/2022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3D7D8-B177-7D86-7333-7C52A378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18" y="1268038"/>
            <a:ext cx="8980458" cy="39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16976-E99B-9183-C4E2-D3AA0F54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828312"/>
            <a:ext cx="8640381" cy="5201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61205-CEF9-9A48-66E4-F83637B8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47787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279900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Go to </a:t>
            </a:r>
            <a:r>
              <a:rPr lang="en-US" b="1" dirty="0" err="1"/>
              <a:t>Jupyter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252249" y="812546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Review python</a:t>
            </a:r>
          </a:p>
          <a:p>
            <a:r>
              <a:rPr lang="en-US" b="1" dirty="0"/>
              <a:t>	homework: implement something similar/”more difficult”</a:t>
            </a:r>
          </a:p>
          <a:p>
            <a:r>
              <a:rPr lang="en-US" b="1" dirty="0"/>
              <a:t>2. Web scraping:</a:t>
            </a:r>
          </a:p>
          <a:p>
            <a:r>
              <a:rPr lang="en-US" b="1" dirty="0"/>
              <a:t>                 review 6000 codes. </a:t>
            </a:r>
          </a:p>
          <a:p>
            <a:r>
              <a:rPr lang="en-US" b="1" dirty="0"/>
              <a:t>                 homework: scrape another </a:t>
            </a:r>
            <a:r>
              <a:rPr lang="en-US" b="1" dirty="0" err="1"/>
              <a:t>url</a:t>
            </a:r>
            <a:r>
              <a:rPr lang="en-US" b="1" dirty="0"/>
              <a:t>, if ready</a:t>
            </a:r>
          </a:p>
          <a:p>
            <a:endParaRPr lang="en-US" b="1" dirty="0"/>
          </a:p>
          <a:p>
            <a:r>
              <a:rPr lang="en-US" b="1" dirty="0"/>
              <a:t>Homework due: July 5 (since 4</a:t>
            </a:r>
            <a:r>
              <a:rPr lang="en-US" b="1" baseline="30000" dirty="0"/>
              <a:t>th</a:t>
            </a:r>
            <a:r>
              <a:rPr lang="en-US" b="1" dirty="0"/>
              <a:t> is holiday)</a:t>
            </a:r>
          </a:p>
          <a:p>
            <a:r>
              <a:rPr lang="en-US" b="1" dirty="0"/>
              <a:t>How to submit homework:</a:t>
            </a:r>
          </a:p>
          <a:p>
            <a:r>
              <a:rPr lang="en-US" b="1" dirty="0"/>
              <a:t>	if your git is ready: </a:t>
            </a:r>
          </a:p>
          <a:p>
            <a:r>
              <a:rPr lang="en-US" b="1" dirty="0"/>
              <a:t>		push to remote repo</a:t>
            </a:r>
          </a:p>
          <a:p>
            <a:r>
              <a:rPr lang="en-US" b="1" dirty="0"/>
              <a:t>	if not: </a:t>
            </a:r>
          </a:p>
          <a:p>
            <a:r>
              <a:rPr lang="en-US" b="1" dirty="0"/>
              <a:t>		email: stemproaca@gmail.com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Review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132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Session 02 6/25/2022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24</cp:revision>
  <dcterms:created xsi:type="dcterms:W3CDTF">2022-06-16T15:05:39Z</dcterms:created>
  <dcterms:modified xsi:type="dcterms:W3CDTF">2022-06-25T21:31:19Z</dcterms:modified>
</cp:coreProperties>
</file>