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304" r:id="rId4"/>
    <p:sldId id="257" r:id="rId5"/>
    <p:sldId id="300" r:id="rId6"/>
    <p:sldId id="301" r:id="rId7"/>
    <p:sldId id="302" r:id="rId8"/>
    <p:sldId id="303" r:id="rId9"/>
    <p:sldId id="30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E1F2-78A4-3B13-AB95-7F308AAC2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E8D13-F41A-CAAB-CEF2-B79CEFD6D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53132-E22E-D5BF-1C16-8E4980E6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59FE3-16D7-52FF-C472-EE2065755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39434-558B-3A1C-AE43-2C6343D4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3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2ACE-EFF8-AF3B-D87C-1CBB9DB55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C948B-5FF3-FC3E-B005-1EA559096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6E1A2-A406-8045-ACBA-0F5F72EC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344AA-599D-B591-CCF9-F5C7B755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287FD-BE21-21AA-6789-0FDDC875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8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CD68B-E022-8BB0-786A-C8B7F9EB6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9E1AD-009A-9A78-67CD-D7B874264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E2BEF-8CBC-8DBA-8FCB-199F6E6D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9D9BB-00BF-1610-2A20-154066C5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81725-EEBF-C916-3A1B-1CFE4AD2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2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236F-2AC6-C12D-5D39-E522A6B9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E49D-6EBF-29AB-4390-03B8AB805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36906-F511-1C31-3A1C-0F1E5431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81E70-BE46-DF02-B7EE-3C60B1D2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D5001-61BA-A93F-9437-AAE45C87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8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502C7-0520-A6CE-5A62-9BB531628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26CF6-1DC9-2128-B5FC-4A79F933D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EC251-F4B6-C849-532B-0B04C066B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5B787-2E21-332E-B535-83AF64D2E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ACB9F-CE02-D187-0D37-7DF14034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2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E31A-F617-CC8E-543A-8C177A1B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8BA6D-560A-E467-66A7-3E74FFA7F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7FA88-C53C-6783-5933-C580146D6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02EFE-E890-F30A-829C-CFF5F091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A3017-8A38-5A21-927F-8116892A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D48BE-44D2-6C93-3C00-69AE1707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6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787F-3DD8-D819-E1B5-1E7F584F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3F4DE-91C5-1863-D4BF-6DE492C53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193A2-8269-10FB-A656-2BBF92FB1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FBC43-FF9B-72C0-EB11-DFB3B706E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ED75F-DD95-9307-DD64-407883595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219C7-8137-D431-4FB8-A78739FD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A7F1A-D932-5D82-F902-9BA71A0D8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025AA-F95A-87A7-AE3B-D9A54029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2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B163-E0DB-5DB0-E851-69DC566C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DB2AB2-75A8-1BBF-06EC-52129DDB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D158F-2A15-E787-4064-6B2CB0BF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F1C06-E8C0-E44D-66D2-BA8370F8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92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2B674A-7561-BBE4-BBFD-CF30CAE7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D0B8AE-AC3E-A349-1454-FDBC9A87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82CF5-862B-DCDD-5513-C9A933FD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409D-4130-2E03-F0B9-AAFD1BF9F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8E6CA-3A66-868C-E320-FF6CBABCF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8321D-A975-A884-6209-FC1F20455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80FFC-3EA6-A873-0FC9-5BE3E0D7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E94A9-5AE4-66D8-D2D2-79409195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C1DAB-57A1-028B-2D5F-E9719752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2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A8CE-0FCB-AC31-589D-6B8B4793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4AE7A3-AD5F-92A6-9C69-638927DC9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7725A-F0B7-23F5-57EE-C80F5E364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0058F-41D4-AF41-E6A2-E998CFD1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E63E8-A689-1C8C-7685-11665081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CD9FF-C3FA-8767-900E-31E36F50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9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41750D-D8EB-6F7D-C3EE-2D20ADF4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0BC56-7617-F598-24E3-74BA7B95E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D0FD3-221E-F7B7-93E0-3B66B85F2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2E7BD-C1BB-46F1-B277-8AE99D5C93A3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35B70-3517-88AD-0228-5E5448AB9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1F37A-8A7F-CAB0-FCD4-834AEF981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9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889/lab/workspaces/auto-l/tree/SP/Teaching/DSCamp/Session_03_code.ipynb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Session 03</a:t>
            </a:r>
            <a:br>
              <a:rPr lang="en-US" b="1" dirty="0"/>
            </a:br>
            <a:r>
              <a:rPr lang="en-US" b="1" dirty="0"/>
              <a:t>6/29/2022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56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302D1-FBCA-FAFE-E494-40AE174C809E}"/>
              </a:ext>
            </a:extLst>
          </p:cNvPr>
          <p:cNvSpPr txBox="1"/>
          <p:nvPr/>
        </p:nvSpPr>
        <p:spPr>
          <a:xfrm>
            <a:off x="0" y="2799001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Session01-02 Review</a:t>
            </a:r>
          </a:p>
          <a:p>
            <a:pPr algn="ctr"/>
            <a:r>
              <a:rPr lang="en-US" sz="5400" b="1" dirty="0"/>
              <a:t>5 mins</a:t>
            </a:r>
          </a:p>
        </p:txBody>
      </p:sp>
    </p:spTree>
    <p:extLst>
      <p:ext uri="{BB962C8B-B14F-4D97-AF65-F5344CB8AC3E}">
        <p14:creationId xmlns:p14="http://schemas.microsoft.com/office/powerpoint/2010/main" val="2794939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147145" y="1474697"/>
            <a:ext cx="12192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/>
              <a:t>Review python</a:t>
            </a:r>
          </a:p>
          <a:p>
            <a:r>
              <a:rPr lang="en-US" sz="2400" b="1" dirty="0"/>
              <a:t>	homework: implement something similar/”more difficult”</a:t>
            </a:r>
          </a:p>
          <a:p>
            <a:r>
              <a:rPr lang="en-US" sz="2400" b="1" dirty="0"/>
              <a:t>2. Web scraping:</a:t>
            </a:r>
          </a:p>
          <a:p>
            <a:r>
              <a:rPr lang="en-US" sz="2400" b="1" dirty="0"/>
              <a:t>                 review 6000 codes. </a:t>
            </a:r>
          </a:p>
          <a:p>
            <a:r>
              <a:rPr lang="en-US" sz="2400" b="1" dirty="0"/>
              <a:t>                 homework: scrape another </a:t>
            </a:r>
            <a:r>
              <a:rPr lang="en-US" sz="2400" b="1" dirty="0" err="1"/>
              <a:t>url</a:t>
            </a:r>
            <a:r>
              <a:rPr lang="en-US" sz="2400" b="1" dirty="0"/>
              <a:t>, if ready</a:t>
            </a:r>
          </a:p>
          <a:p>
            <a:endParaRPr lang="en-US" sz="2400" b="1" dirty="0"/>
          </a:p>
          <a:p>
            <a:r>
              <a:rPr lang="en-US" sz="2400" b="1" dirty="0"/>
              <a:t>Homework due: July 5 (since 4</a:t>
            </a:r>
            <a:r>
              <a:rPr lang="en-US" sz="2400" b="1" baseline="30000" dirty="0"/>
              <a:t>th</a:t>
            </a:r>
            <a:r>
              <a:rPr lang="en-US" sz="2400" b="1" dirty="0"/>
              <a:t> is holiday)</a:t>
            </a:r>
          </a:p>
          <a:p>
            <a:r>
              <a:rPr lang="en-US" sz="2400" b="1" dirty="0"/>
              <a:t>How to submit homework:</a:t>
            </a:r>
          </a:p>
          <a:p>
            <a:r>
              <a:rPr lang="en-US" sz="2400" b="1" dirty="0"/>
              <a:t>	if your git is ready: </a:t>
            </a:r>
          </a:p>
          <a:p>
            <a:r>
              <a:rPr lang="en-US" sz="2400" b="1" dirty="0"/>
              <a:t>		push to remote repo</a:t>
            </a:r>
          </a:p>
          <a:p>
            <a:r>
              <a:rPr lang="en-US" sz="2400" b="1" dirty="0"/>
              <a:t>	if not: </a:t>
            </a:r>
          </a:p>
          <a:p>
            <a:r>
              <a:rPr lang="en-US" sz="2400" b="1" dirty="0"/>
              <a:t>		email: stemproaca@gmail.com</a:t>
            </a:r>
          </a:p>
          <a:p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F6BE24-3161-B676-F5BE-2446690C6710}"/>
              </a:ext>
            </a:extLst>
          </p:cNvPr>
          <p:cNvSpPr txBox="1"/>
          <p:nvPr/>
        </p:nvSpPr>
        <p:spPr>
          <a:xfrm>
            <a:off x="-1" y="171415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Review last week homework</a:t>
            </a:r>
          </a:p>
        </p:txBody>
      </p:sp>
    </p:spTree>
    <p:extLst>
      <p:ext uri="{BB962C8B-B14F-4D97-AF65-F5344CB8AC3E}">
        <p14:creationId xmlns:p14="http://schemas.microsoft.com/office/powerpoint/2010/main" val="95211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81232"/>
            <a:ext cx="12192000" cy="674906"/>
          </a:xfrm>
        </p:spPr>
        <p:txBody>
          <a:bodyPr anchor="t">
            <a:noAutofit/>
          </a:bodyPr>
          <a:lstStyle/>
          <a:p>
            <a:pPr algn="l"/>
            <a:r>
              <a:rPr lang="en-US" sz="4000" b="1" dirty="0"/>
              <a:t>Objectives: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55212-730A-0C73-FDFF-2AA1B81AC5A2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A6FE4-647A-CF9D-0396-8F17595B6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61" y="1268038"/>
            <a:ext cx="10482680" cy="356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3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1714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Programming and Math: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0D07CE-0AFB-C2CF-6522-7EA14FF25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006" y="813717"/>
            <a:ext cx="8501720" cy="523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0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1714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AI Line: Inactive today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DD4358-C363-9B34-DDFF-F64823BAC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35" y="1085029"/>
            <a:ext cx="98774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17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1714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Project Line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B1481D4-F1A3-4890-38CA-21A86CC4FA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86340"/>
              </p:ext>
            </p:extLst>
          </p:nvPr>
        </p:nvGraphicFramePr>
        <p:xfrm>
          <a:off x="1042988" y="860425"/>
          <a:ext cx="1010602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106247" imgH="5133906" progId="Excel.Sheet.12">
                  <p:embed/>
                </p:oleObj>
              </mc:Choice>
              <mc:Fallback>
                <p:oleObj name="Worksheet" r:id="rId2" imgW="10106247" imgH="513390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2988" y="860425"/>
                        <a:ext cx="10106025" cy="5133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3350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2799001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Go to </a:t>
            </a:r>
            <a:r>
              <a:rPr lang="en-US" sz="5400" b="1" dirty="0">
                <a:hlinkClick r:id="rId2"/>
              </a:rPr>
              <a:t>Session02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991011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147145" y="1474697"/>
            <a:ext cx="1175056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/>
              <a:t>Review python</a:t>
            </a:r>
          </a:p>
          <a:p>
            <a:r>
              <a:rPr lang="en-US" sz="2400" b="1" dirty="0"/>
              <a:t>	homework: implement something similar/”more difficult”</a:t>
            </a:r>
          </a:p>
          <a:p>
            <a:r>
              <a:rPr lang="en-US" sz="2400" b="1" dirty="0"/>
              <a:t>2. Web scraping:</a:t>
            </a:r>
          </a:p>
          <a:p>
            <a:r>
              <a:rPr lang="en-US" sz="2400" b="1" dirty="0"/>
              <a:t>                 review 6000 codes. </a:t>
            </a:r>
          </a:p>
          <a:p>
            <a:r>
              <a:rPr lang="en-US" sz="2400" b="1" dirty="0"/>
              <a:t>                 homework: scrape another </a:t>
            </a:r>
            <a:r>
              <a:rPr lang="en-US" sz="2400" b="1" dirty="0" err="1"/>
              <a:t>url</a:t>
            </a:r>
            <a:r>
              <a:rPr lang="en-US" sz="2400" b="1" dirty="0"/>
              <a:t>, if ready</a:t>
            </a:r>
          </a:p>
          <a:p>
            <a:endParaRPr lang="en-US" sz="2400" b="1" dirty="0"/>
          </a:p>
          <a:p>
            <a:r>
              <a:rPr lang="en-US" sz="2400" b="1" dirty="0"/>
              <a:t>Homework due: July 6 </a:t>
            </a:r>
          </a:p>
          <a:p>
            <a:r>
              <a:rPr lang="en-US" sz="2400" b="1" dirty="0"/>
              <a:t>How to submit homework:</a:t>
            </a:r>
          </a:p>
          <a:p>
            <a:r>
              <a:rPr lang="en-US" sz="2400" b="1" dirty="0"/>
              <a:t>	if your git is ready: </a:t>
            </a:r>
          </a:p>
          <a:p>
            <a:r>
              <a:rPr lang="en-US" sz="2400" b="1" dirty="0"/>
              <a:t>		push to remote repo</a:t>
            </a:r>
          </a:p>
          <a:p>
            <a:r>
              <a:rPr lang="en-US" sz="2400" b="1" dirty="0"/>
              <a:t>	if not: </a:t>
            </a:r>
          </a:p>
          <a:p>
            <a:r>
              <a:rPr lang="en-US" sz="2400" b="1" dirty="0"/>
              <a:t>		email: stemproaca@gmail.com</a:t>
            </a:r>
          </a:p>
          <a:p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F6BE24-3161-B676-F5BE-2446690C6710}"/>
              </a:ext>
            </a:extLst>
          </p:cNvPr>
          <p:cNvSpPr txBox="1"/>
          <p:nvPr/>
        </p:nvSpPr>
        <p:spPr>
          <a:xfrm>
            <a:off x="-1" y="171415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Review and homework</a:t>
            </a:r>
          </a:p>
        </p:txBody>
      </p:sp>
    </p:spTree>
    <p:extLst>
      <p:ext uri="{BB962C8B-B14F-4D97-AF65-F5344CB8AC3E}">
        <p14:creationId xmlns:p14="http://schemas.microsoft.com/office/powerpoint/2010/main" val="2749676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8675</TotalTime>
  <Words>217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Worksheet</vt:lpstr>
      <vt:lpstr>Session 03 6/29/2022 </vt:lpstr>
      <vt:lpstr>PowerPoint Presentation</vt:lpstr>
      <vt:lpstr>PowerPoint Presentation</vt:lpstr>
      <vt:lpstr>Objectives: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and Thank You for Choosing Us for This Journey</dc:title>
  <dc:creator>Stempro Academy</dc:creator>
  <cp:lastModifiedBy>Stempro Academy</cp:lastModifiedBy>
  <cp:revision>35</cp:revision>
  <dcterms:created xsi:type="dcterms:W3CDTF">2022-06-16T15:05:39Z</dcterms:created>
  <dcterms:modified xsi:type="dcterms:W3CDTF">2022-06-28T04:36:14Z</dcterms:modified>
</cp:coreProperties>
</file>