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807" r:id="rId2"/>
    <p:sldId id="256" r:id="rId3"/>
    <p:sldId id="1805" r:id="rId4"/>
    <p:sldId id="1725" r:id="rId5"/>
    <p:sldId id="1760" r:id="rId6"/>
    <p:sldId id="262" r:id="rId7"/>
    <p:sldId id="263" r:id="rId8"/>
    <p:sldId id="1802" r:id="rId9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roaca/pdm/tree/weixiua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ivisanalytics/datascience-python" TargetMode="External"/><Relationship Id="rId2" Type="http://schemas.openxmlformats.org/officeDocument/2006/relationships/hyperlink" Target="https://github.com/drivendata/cookiecutter-data-scien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 </a:t>
            </a:r>
          </a:p>
          <a:p>
            <a:r>
              <a:rPr lang="en-US" altLang="zh-CN" sz="1800" dirty="0"/>
              <a:t>git checkout –b </a:t>
            </a:r>
            <a:r>
              <a:rPr lang="en-US" altLang="zh-CN" sz="1800" dirty="0" err="1"/>
              <a:t>weixiuai</a:t>
            </a:r>
            <a:r>
              <a:rPr lang="en-US" altLang="zh-CN" sz="1800" dirty="0"/>
              <a:t> origin/</a:t>
            </a:r>
            <a:r>
              <a:rPr lang="en-US" altLang="zh-CN" sz="1800" dirty="0" err="1"/>
              <a:t>weixiuai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5372-699C-7F4B-9229-3D44CDD5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913"/>
            <a:ext cx="9144000" cy="40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12/18/2022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830766" y="3549152"/>
            <a:ext cx="7482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 </a:t>
            </a:r>
          </a:p>
          <a:p>
            <a:r>
              <a:rPr lang="en-US" dirty="0">
                <a:hlinkClick r:id="rId2"/>
              </a:rPr>
              <a:t>https://github.com/stemproaca/pdm/tree/weixiuai</a:t>
            </a:r>
            <a:r>
              <a:rPr lang="en-US" b="0" dirty="0">
                <a:solidFill>
                  <a:srgbClr val="000000"/>
                </a:solidFill>
                <a:latin typeface="Inter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936702" y="4682755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60D9D-4382-3262-5A60-1533F3666825}"/>
              </a:ext>
            </a:extLst>
          </p:cNvPr>
          <p:cNvSpPr txBox="1"/>
          <p:nvPr/>
        </p:nvSpPr>
        <p:spPr>
          <a:xfrm>
            <a:off x="814039" y="2952207"/>
            <a:ext cx="7973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Cellphone users, please use the following link:</a:t>
            </a:r>
          </a:p>
          <a:p>
            <a:r>
              <a:rPr lang="zh-CN" altLang="en-US" dirty="0"/>
              <a:t>用手机的同学，请参照：</a:t>
            </a:r>
            <a:r>
              <a:rPr lang="en-US" altLang="zh-CN" sz="20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12/18/2022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br>
              <a:rPr lang="en-US" sz="3000" b="1" dirty="0"/>
            </a:br>
            <a:r>
              <a:rPr lang="zh-CN" altLang="en-US" sz="3000" b="1" dirty="0"/>
              <a:t>有什么问题和建议？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12/18/2022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docker</a:t>
            </a:r>
            <a:br>
              <a:rPr lang="en-US" altLang="zh-CN" sz="2000" b="1" dirty="0"/>
            </a:br>
            <a:r>
              <a:rPr lang="en-US" altLang="zh-CN" sz="2000" b="1" dirty="0"/>
              <a:t>Containerization: </a:t>
            </a:r>
            <a:r>
              <a:rPr lang="en-US" altLang="zh-CN" sz="2000" b="1" dirty="0" err="1"/>
              <a:t>weixiuailight</a:t>
            </a:r>
            <a:br>
              <a:rPr lang="en-US" altLang="zh-CN" sz="2000" b="1" dirty="0"/>
            </a:br>
            <a:r>
              <a:rPr lang="en-US" altLang="zh-CN" sz="2000" b="1" dirty="0"/>
              <a:t>end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end </a:t>
            </a:r>
            <a:br>
              <a:rPr lang="en-US" altLang="zh-CN" sz="2000" b="1" dirty="0"/>
            </a:br>
            <a:r>
              <a:rPr lang="en-US" altLang="zh-CN" sz="2000" b="1" dirty="0"/>
              <a:t>study our formal </a:t>
            </a:r>
            <a:r>
              <a:rPr lang="en-US" altLang="zh-CN" sz="2000" b="1" dirty="0" err="1"/>
              <a:t>weixiuai</a:t>
            </a:r>
            <a:r>
              <a:rPr lang="en-US" altLang="zh-CN" sz="2000" b="1" dirty="0"/>
              <a:t> project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zh-CN" altLang="en-US" sz="2000" b="1" dirty="0"/>
              <a:t>目标：比较熟练掌握</a:t>
            </a:r>
            <a:r>
              <a:rPr lang="en-US" altLang="zh-CN" sz="2000" b="1" dirty="0"/>
              <a:t>docker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Docker ML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Download and install docker for windows</a:t>
            </a:r>
          </a:p>
          <a:p>
            <a:r>
              <a:rPr lang="en-US" sz="1500" dirty="0"/>
              <a:t>	</a:t>
            </a:r>
            <a:r>
              <a:rPr lang="en-US" sz="1500" dirty="0">
                <a:hlinkClick r:id="rId2"/>
              </a:rPr>
              <a:t>https://docs.docker.com/desktop/install/windows-install/</a:t>
            </a:r>
            <a:endParaRPr lang="en-US" sz="1500" dirty="0"/>
          </a:p>
          <a:p>
            <a:r>
              <a:rPr lang="en-US" sz="1500" dirty="0"/>
              <a:t>	make sure to choose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WSL 2 backend  WSL – Windows Subsystem for Linux 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need to register and get a </a:t>
            </a:r>
            <a:r>
              <a:rPr lang="en-US" sz="1500" b="0" dirty="0">
                <a:solidFill>
                  <a:srgbClr val="000000"/>
                </a:solidFill>
                <a:latin typeface="Roboto" panose="02000000000000000000" pitchFamily="2" charset="0"/>
              </a:rPr>
              <a:t>Docker ID</a:t>
            </a:r>
          </a:p>
          <a:p>
            <a:endParaRPr lang="en-US" sz="15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Roboto" panose="02000000000000000000" pitchFamily="2" charset="0"/>
              </a:rPr>
              <a:t>	You can sign in to docker hub 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 run --rm -p 8888:8888 </a:t>
            </a:r>
            <a:r>
              <a:rPr lang="en-US" sz="1500" dirty="0" err="1"/>
              <a:t>jupyter</a:t>
            </a:r>
            <a:r>
              <a:rPr lang="en-US" sz="1500" dirty="0"/>
              <a:t>/</a:t>
            </a:r>
            <a:r>
              <a:rPr lang="en-US" sz="1500" dirty="0" err="1"/>
              <a:t>scipy</a:t>
            </a:r>
            <a:r>
              <a:rPr lang="en-US" sz="1500" dirty="0"/>
              <a:t>-notebook</a:t>
            </a:r>
          </a:p>
          <a:p>
            <a:r>
              <a:rPr lang="en-US" sz="1500" dirty="0"/>
              <a:t># --rm means it will be deleted after the process </a:t>
            </a:r>
          </a:p>
          <a:p>
            <a:endParaRPr lang="en-US" sz="1500" dirty="0"/>
          </a:p>
          <a:p>
            <a:r>
              <a:rPr lang="en-US" sz="1500" dirty="0"/>
              <a:t>docker </a:t>
            </a:r>
            <a:r>
              <a:rPr lang="en-US" sz="1500" dirty="0" err="1"/>
              <a:t>ps</a:t>
            </a:r>
            <a:endParaRPr lang="en-US" sz="1500" dirty="0"/>
          </a:p>
          <a:p>
            <a:r>
              <a:rPr lang="en-US" sz="1500" dirty="0"/>
              <a:t># list running containers </a:t>
            </a:r>
          </a:p>
          <a:p>
            <a:endParaRPr lang="en-US" sz="1500" dirty="0"/>
          </a:p>
          <a:p>
            <a:r>
              <a:rPr lang="en-US" sz="1500" dirty="0"/>
              <a:t>docker exec -</a:t>
            </a:r>
            <a:r>
              <a:rPr lang="en-US" sz="1500" dirty="0" err="1"/>
              <a:t>ti</a:t>
            </a:r>
            <a:r>
              <a:rPr lang="en-US" sz="1500" dirty="0"/>
              <a:t> </a:t>
            </a:r>
            <a:r>
              <a:rPr lang="en-US" sz="1500" dirty="0" err="1"/>
              <a:t>container_id</a:t>
            </a:r>
            <a:r>
              <a:rPr lang="en-US" sz="1500" dirty="0"/>
              <a:t> bash</a:t>
            </a:r>
          </a:p>
          <a:p>
            <a:r>
              <a:rPr lang="en-US" sz="1500" dirty="0"/>
              <a:t># </a:t>
            </a:r>
            <a:r>
              <a:rPr lang="en-US" sz="1500" dirty="0" err="1"/>
              <a:t>ssh</a:t>
            </a:r>
            <a:r>
              <a:rPr lang="en-US" sz="1500" dirty="0"/>
              <a:t> to running container – </a:t>
            </a:r>
            <a:r>
              <a:rPr lang="en-US" sz="1500" dirty="0" err="1"/>
              <a:t>ssh</a:t>
            </a:r>
            <a:r>
              <a:rPr lang="en-US" sz="1500" dirty="0"/>
              <a:t>: secure shell 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527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465AA-4BC0-0056-8660-8F706F73D192}"/>
              </a:ext>
            </a:extLst>
          </p:cNvPr>
          <p:cNvSpPr txBox="1"/>
          <p:nvPr/>
        </p:nvSpPr>
        <p:spPr>
          <a:xfrm>
            <a:off x="0" y="857250"/>
            <a:ext cx="9144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Cookie Cutter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47047-0ADB-E19D-428F-72B47DC172BA}"/>
              </a:ext>
            </a:extLst>
          </p:cNvPr>
          <p:cNvSpPr txBox="1"/>
          <p:nvPr/>
        </p:nvSpPr>
        <p:spPr>
          <a:xfrm>
            <a:off x="1" y="1539055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500" dirty="0"/>
              <a:t>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       steps:</a:t>
            </a:r>
          </a:p>
          <a:p>
            <a:r>
              <a:rPr lang="en-US" sz="1500" dirty="0"/>
              <a:t>	a. $&gt; pip install </a:t>
            </a:r>
            <a:r>
              <a:rPr lang="en-US" sz="1500" dirty="0" err="1"/>
              <a:t>cookiecutter</a:t>
            </a:r>
            <a:endParaRPr lang="en-US" sz="1500" dirty="0"/>
          </a:p>
          <a:p>
            <a:r>
              <a:rPr lang="en-US" sz="1500" dirty="0"/>
              <a:t>	b. $&gt; </a:t>
            </a:r>
            <a:r>
              <a:rPr lang="en-US" sz="1500" dirty="0" err="1"/>
              <a:t>cookiecutter</a:t>
            </a:r>
            <a:r>
              <a:rPr lang="en-US" sz="1500" dirty="0"/>
              <a:t> -c v1 </a:t>
            </a:r>
            <a:r>
              <a:rPr lang="en-US" sz="1500" dirty="0">
                <a:hlinkClick r:id="rId2"/>
              </a:rPr>
              <a:t>https://github.com/drivendata/cookiecutter-data-science</a:t>
            </a:r>
            <a:endParaRPr lang="en-US" sz="1500" dirty="0"/>
          </a:p>
          <a:p>
            <a:r>
              <a:rPr lang="en-US" sz="1500" dirty="0"/>
              <a:t>		-c: v1 v2 is coming soon </a:t>
            </a:r>
          </a:p>
          <a:p>
            <a:r>
              <a:rPr lang="en-US" sz="1500" dirty="0"/>
              <a:t>	c. $&gt; pip install -r requirements.txt </a:t>
            </a:r>
          </a:p>
          <a:p>
            <a:r>
              <a:rPr lang="en-US" sz="1500" dirty="0"/>
              <a:t>	</a:t>
            </a:r>
          </a:p>
          <a:p>
            <a:r>
              <a:rPr lang="en-US" sz="1500" dirty="0"/>
              <a:t>	for detailed step by step: refer to </a:t>
            </a:r>
            <a:r>
              <a:rPr lang="en-US" sz="1500" dirty="0" err="1"/>
              <a:t>url</a:t>
            </a:r>
            <a:r>
              <a:rPr lang="en-US" sz="1500" dirty="0"/>
              <a:t> above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tox.ini:  tox is for testing the project against different env and configuration (version) 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docker: from </a:t>
            </a:r>
            <a:r>
              <a:rPr lang="en-US" sz="1500" dirty="0">
                <a:hlinkClick r:id="rId3"/>
              </a:rPr>
              <a:t>https://hub.docker.com/r/civisanalytics/datascience-python</a:t>
            </a:r>
            <a:r>
              <a:rPr lang="en-US" sz="15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AF28A-0A4A-D4D7-5FB4-376AEAEC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07831"/>
            <a:ext cx="1621858" cy="3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8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16003</TotalTime>
  <Words>424</Words>
  <Application>Microsoft Office PowerPoint</Application>
  <PresentationFormat>On-screen Show (4:3)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Inter</vt:lpstr>
      <vt:lpstr>Arial</vt:lpstr>
      <vt:lpstr>Roboto</vt:lpstr>
      <vt:lpstr>Default Design</vt:lpstr>
      <vt:lpstr>PowerPoint Presentation</vt:lpstr>
      <vt:lpstr>PowerPoint Presentation</vt:lpstr>
      <vt:lpstr>12/18/2022  Welcome Back!</vt:lpstr>
      <vt:lpstr>12/18/2022  Before we start: Any Questions? 有什么问题和建议？</vt:lpstr>
      <vt:lpstr>12/18/2022  Today/今天：   docker Containerization: weixiuailight end to end  study our formal weixiuai project  目标：比较熟练掌握docker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400</cp:revision>
  <dcterms:created xsi:type="dcterms:W3CDTF">2016-09-01T17:48:01Z</dcterms:created>
  <dcterms:modified xsi:type="dcterms:W3CDTF">2022-12-17T23:50:38Z</dcterms:modified>
</cp:coreProperties>
</file>