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2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C935E-F315-D783-3288-34D7F0508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81B509-D7FC-1A96-5F04-948CFBC39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7FE37-0BEC-1A98-1F0C-E08C3A5C1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C866-2116-4C31-BB06-3D2B0A84DAD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E55ED-4037-E8A9-E73D-5A8A75F05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B20CA-1A34-CDFB-BC8E-DA93BBB10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AC12F-596E-4025-BCDE-FD4C8A43B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71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055AA-4577-221E-9ED2-01C332B2F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3BA9A-EA65-36D4-292A-BC4543EEE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94CBF-38A7-37E2-6FFC-E815D0C9E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C866-2116-4C31-BB06-3D2B0A84DAD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5A364-951D-A369-84E0-89F2710B6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8ED61-FD4E-F28F-CE7A-B3284C787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AC12F-596E-4025-BCDE-FD4C8A43B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69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7E54CF-39C1-DDD1-4B85-D14A4DEA13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1CD8C3-CD0D-9CD8-CC7A-312B9B342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3E5C4-08EA-BC7D-695C-19464AAE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C866-2116-4C31-BB06-3D2B0A84DAD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2C27A-EA9A-3BC0-E00C-E55CD77BC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F00E2-2253-6BDF-F149-A9362C461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AC12F-596E-4025-BCDE-FD4C8A43B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3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12D9F-D806-3559-0402-BB2CFA4FE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67B99-95E5-6CE8-3D69-34A7386AA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44809-3D7C-617E-9560-37093AC90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C866-2116-4C31-BB06-3D2B0A84DAD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4AB56-C2B8-F322-D191-F45EE18D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6A4EE-E606-A152-32E8-F6F0F8DB0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AC12F-596E-4025-BCDE-FD4C8A43B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92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830E1-CAF9-4578-8668-C36F36FB7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7DA94-330B-8F11-B768-17F2CEE75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804D1-0155-5261-9255-878C90F0E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C866-2116-4C31-BB06-3D2B0A84DAD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34434-AEF6-6C20-718B-3A18D2C11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82104-8AEA-F650-173E-A00B6CB69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AC12F-596E-4025-BCDE-FD4C8A43B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60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178F7-A278-CDDA-C350-43CD1479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38291-C02F-812D-2267-55EB008592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145DC7-F7C2-54EE-D76E-E26AFAB5B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2FD6E-53FC-55AD-C12D-F6F73E3A7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C866-2116-4C31-BB06-3D2B0A84DAD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53700-1A33-9EFE-4E0C-E0EE1DCD8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064B1-D976-84BA-340C-92DD2F183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AC12F-596E-4025-BCDE-FD4C8A43B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4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7D940-EBF4-C4B5-A20B-1362E64E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9520E-53D0-833B-BC31-7A4AD93DD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929D6-CA63-7928-772E-DF37D16EC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FEB243-7FBB-6D38-9655-426CCFD765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A8EEDB-CF18-942B-6478-1F413AB486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22E948-74A4-299E-B16C-185D18A79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C866-2116-4C31-BB06-3D2B0A84DAD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9EB82E-0D51-211A-6E8B-E3DFD2901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CC92AC-EC15-B089-8949-2ED4F48BB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AC12F-596E-4025-BCDE-FD4C8A43B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00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4345A-DCF4-9D34-1A05-CB097FCAC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B02E4A-E568-A36F-8719-C4D122B9D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C866-2116-4C31-BB06-3D2B0A84DAD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4054C-DE1F-253C-E106-8AD3E5552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395D1E-38CD-9E09-9D95-B6C081AE0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AC12F-596E-4025-BCDE-FD4C8A43B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64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0415B6-13DA-C308-6F14-C743CED5B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C866-2116-4C31-BB06-3D2B0A84DAD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B1DD6C-C467-950C-E9B3-B751D71D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66D81-FAFD-AC3B-5D0C-E49F61362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AC12F-596E-4025-BCDE-FD4C8A43B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16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66047-ACCD-57A2-87F1-9E962A0FA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90A30-D8E6-6DD8-ABC2-72ACEFE83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14CFD-BE37-2B97-A259-51F362A63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E0D70-1322-7159-4125-46F46DA5B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C866-2116-4C31-BB06-3D2B0A84DAD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C2954-D294-0565-319F-89EB30729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3DE30-3C66-8619-9ABB-CD913CFD5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AC12F-596E-4025-BCDE-FD4C8A43B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3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6D702-4489-A147-1E4A-76A860D78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A25E3-4B10-AF01-0B9E-F604093615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269FE-1882-4C64-0A1F-9AB7B6186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97892-47EB-CA56-9456-B5C7F03C1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C866-2116-4C31-BB06-3D2B0A84DAD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9533A-BCCC-1CF0-0E93-7B2543EB7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3B0D8-AE0A-55FE-AFB7-20F760A0E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AC12F-596E-4025-BCDE-FD4C8A43B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39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E94B31-8BAD-66B9-7EA8-893DBD8E3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31375-5B8D-DB31-B7FD-3438536D1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5B4A8-9407-B8AC-FCAA-6E6980365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5C866-2116-4C31-BB06-3D2B0A84DAD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9C5A0-A133-A3D5-9774-582C7F1618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BE6BF-1422-F833-8708-5FCA6229F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AC12F-596E-4025-BCDE-FD4C8A43B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08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529A3-2C51-B9C7-F3CC-752DF89144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git pull 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origin main</a:t>
            </a:r>
            <a:b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</a:br>
            <a:b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</a:b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git remote add origin https://github.com/stemproaca/pdm</a:t>
            </a:r>
            <a:b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C8DB4C-6339-576F-AC69-22410E27CD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42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Lucida Console</vt:lpstr>
      <vt:lpstr>Office Theme</vt:lpstr>
      <vt:lpstr> git pull origin main  git remote add origin https://github.com/stemproaca/pdm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git pull origin main  git remote add origin https://github.com/stemproaca/pdm </dc:title>
  <dc:creator>Yong Hui Ma</dc:creator>
  <cp:lastModifiedBy>Yong Hui Ma</cp:lastModifiedBy>
  <cp:revision>1</cp:revision>
  <dcterms:created xsi:type="dcterms:W3CDTF">2022-08-30T18:03:17Z</dcterms:created>
  <dcterms:modified xsi:type="dcterms:W3CDTF">2022-08-30T18:04:23Z</dcterms:modified>
</cp:coreProperties>
</file>