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807" r:id="rId2"/>
    <p:sldId id="1801" r:id="rId3"/>
    <p:sldId id="256" r:id="rId4"/>
    <p:sldId id="1805" r:id="rId5"/>
    <p:sldId id="1725" r:id="rId6"/>
    <p:sldId id="1760" r:id="rId7"/>
    <p:sldId id="1777" r:id="rId8"/>
    <p:sldId id="1775" r:id="rId9"/>
    <p:sldId id="1797" r:id="rId10"/>
    <p:sldId id="1804" r:id="rId11"/>
    <p:sldId id="1802" r:id="rId12"/>
    <p:sldId id="1806" r:id="rId13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444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46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1166842"/>
            <a:ext cx="884291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Good Morning!</a:t>
            </a:r>
          </a:p>
          <a:p>
            <a:r>
              <a:rPr lang="zh-CN" altLang="en-US" sz="1800" dirty="0"/>
              <a:t>老师同学们早上好！</a:t>
            </a:r>
            <a:endParaRPr lang="en-US" altLang="zh-CN" sz="1800" dirty="0"/>
          </a:p>
          <a:p>
            <a:endParaRPr lang="en-US" altLang="en-US" sz="1800" dirty="0"/>
          </a:p>
          <a:p>
            <a:r>
              <a:rPr lang="en-US" altLang="zh-CN" sz="1800" dirty="0"/>
              <a:t>Please follow the following steps to get today’s content</a:t>
            </a:r>
          </a:p>
          <a:p>
            <a:r>
              <a:rPr lang="zh-CN" altLang="en-US" sz="1800" dirty="0"/>
              <a:t>请执行以下命令下载课堂内容：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in git bash (</a:t>
            </a:r>
            <a:r>
              <a:rPr lang="zh-CN" altLang="en-US" sz="1800" dirty="0"/>
              <a:t>用 </a:t>
            </a:r>
            <a:r>
              <a:rPr lang="en-US" altLang="zh-CN" sz="1800" dirty="0" err="1"/>
              <a:t>gitbash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/>
              <a:t>cd  /c</a:t>
            </a:r>
          </a:p>
          <a:p>
            <a:r>
              <a:rPr lang="en-US" altLang="zh-CN" sz="1800" dirty="0"/>
              <a:t>cd </a:t>
            </a:r>
            <a:r>
              <a:rPr lang="en-US" altLang="zh-CN" sz="1800" dirty="0" err="1"/>
              <a:t>pdm</a:t>
            </a:r>
            <a:endParaRPr lang="en-US" altLang="zh-CN" sz="1800" dirty="0"/>
          </a:p>
          <a:p>
            <a:r>
              <a:rPr lang="en-US" altLang="zh-CN" sz="1800" dirty="0"/>
              <a:t>git stash   </a:t>
            </a:r>
          </a:p>
          <a:p>
            <a:r>
              <a:rPr lang="en-US" altLang="zh-CN" sz="1800" dirty="0"/>
              <a:t>git pull –a  </a:t>
            </a:r>
          </a:p>
          <a:p>
            <a:endParaRPr lang="en-US" altLang="zh-CN" sz="1800" dirty="0"/>
          </a:p>
          <a:p>
            <a:r>
              <a:rPr lang="en-US" altLang="zh-CN" sz="1800" dirty="0"/>
              <a:t>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032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65" y="1098628"/>
            <a:ext cx="812165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/>
              <a:t>打开 </a:t>
            </a:r>
            <a:r>
              <a:rPr lang="en-US" altLang="zh-CN" sz="1600" dirty="0"/>
              <a:t>git bash </a:t>
            </a:r>
            <a:r>
              <a:rPr lang="zh-CN" altLang="en-US" sz="1600" dirty="0"/>
              <a:t>或 命令提示符：</a:t>
            </a:r>
            <a:endParaRPr lang="en-US" altLang="en-US" sz="1600" dirty="0"/>
          </a:p>
          <a:p>
            <a:endParaRPr lang="zh-CN" altLang="en-US" sz="1600" dirty="0"/>
          </a:p>
          <a:p>
            <a:r>
              <a:rPr lang="zh-CN" altLang="en-US" sz="1600" u="sng" dirty="0"/>
              <a:t>怎么获取上课内容：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r>
              <a:rPr lang="zh-CN" altLang="en-US" sz="1600" u="sng" dirty="0"/>
              <a:t>如果有错： 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之后： 打开命令提示符：</a:t>
            </a:r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 err="1"/>
              <a:t>jupyter</a:t>
            </a:r>
            <a:r>
              <a:rPr lang="en-US" altLang="zh-CN" sz="1600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2592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67B791-A328-5B30-90CF-6EAF3864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378"/>
            <a:ext cx="9144000" cy="38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4"/>
            <a:ext cx="9032488" cy="1559262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11/20/2022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2185640" y="3078690"/>
            <a:ext cx="4661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No More Kaggle Version. Please refer to html version.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Kaggle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版本停止。參照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HTML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9C7F1-DF59-DAD1-4FF8-0CDCE38CB0B7}"/>
              </a:ext>
            </a:extLst>
          </p:cNvPr>
          <p:cNvSpPr txBox="1"/>
          <p:nvPr/>
        </p:nvSpPr>
        <p:spPr>
          <a:xfrm>
            <a:off x="2932770" y="4337068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11/20/2022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1"/>
            <a:ext cx="9143999" cy="3982378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11/20/2022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1. Put features used into a module (EDA part)</a:t>
            </a:r>
            <a:br>
              <a:rPr lang="en-US" altLang="zh-CN" sz="2000" b="1" dirty="0"/>
            </a:br>
            <a:r>
              <a:rPr lang="en-US" altLang="zh-CN" sz="2000" b="1" dirty="0"/>
              <a:t>2. Pipeline and </a:t>
            </a:r>
            <a:r>
              <a:rPr lang="en-US" altLang="zh-CN" sz="2000" b="1" dirty="0" err="1"/>
              <a:t>GridSearch</a:t>
            </a:r>
            <a:br>
              <a:rPr lang="en-US" altLang="zh-CN" sz="2000" b="1" dirty="0"/>
            </a:br>
            <a:r>
              <a:rPr lang="en-US" altLang="zh-CN" sz="2000" b="1" dirty="0"/>
              <a:t>3. DTW and other concepts</a:t>
            </a:r>
            <a:br>
              <a:rPr lang="en-US" altLang="zh-CN" sz="2000" b="1" dirty="0"/>
            </a:b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en-US" altLang="zh-CN" sz="2000" b="1" dirty="0"/>
              <a:t>Next Lesson/</a:t>
            </a:r>
            <a:r>
              <a:rPr lang="zh-CN" altLang="en-US" sz="2000" b="1" dirty="0"/>
              <a:t>下堂课：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1. RUL regression in Degradation/LSTM. </a:t>
            </a:r>
            <a:br>
              <a:rPr lang="en-US" altLang="zh-CN" sz="2000" b="1" dirty="0"/>
            </a:br>
            <a:r>
              <a:rPr lang="en-US" altLang="zh-CN" sz="2000" b="1" dirty="0"/>
              <a:t>2. Model evaluations pipeline </a:t>
            </a:r>
            <a:r>
              <a:rPr lang="zh-CN" altLang="en-US" sz="2000" b="1" dirty="0"/>
              <a:t>模型评估流程</a:t>
            </a:r>
            <a:br>
              <a:rPr lang="en-US" altLang="zh-CN" sz="2000" b="1" dirty="0"/>
            </a:br>
            <a:r>
              <a:rPr lang="en-US" altLang="zh-CN" sz="2000" b="1" dirty="0"/>
              <a:t>3. Wrap up into a module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14190</TotalTime>
  <Words>458</Words>
  <Application>Microsoft Office PowerPoint</Application>
  <PresentationFormat>On-screen Show (4:3)</PresentationFormat>
  <Paragraphs>85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Inter</vt:lpstr>
      <vt:lpstr>Arial</vt:lpstr>
      <vt:lpstr>Roboto</vt:lpstr>
      <vt:lpstr>Default Design</vt:lpstr>
      <vt:lpstr>Worksheet</vt:lpstr>
      <vt:lpstr>PowerPoint Presentation</vt:lpstr>
      <vt:lpstr>PowerPoint Presentation</vt:lpstr>
      <vt:lpstr>PowerPoint Presentation</vt:lpstr>
      <vt:lpstr>11/20/2022  Welcome Back!</vt:lpstr>
      <vt:lpstr>11/20/2022  Before we start: Any Questions?</vt:lpstr>
      <vt:lpstr>11/20/2022  Today/今天：   1. Put features used into a module (EDA part) 2. Pipeline and GridSearch 3. DTW and other concepts   Next Lesson/下堂课：  1. RUL regression in Degradation/LSTM.  2. Model evaluations pipeline 模型评估流程 3. Wrap up into a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379</cp:revision>
  <dcterms:created xsi:type="dcterms:W3CDTF">2016-09-01T17:48:01Z</dcterms:created>
  <dcterms:modified xsi:type="dcterms:W3CDTF">2022-11-19T23:20:41Z</dcterms:modified>
</cp:coreProperties>
</file>