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B3D6-D807-B291-B8CB-66A6A715E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40360-5567-A332-64E8-2E0EEDC4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F744-B191-235C-5C65-C378696B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0897-62E7-2FFE-03BE-976138D6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C248-458A-5DF8-34AA-2A005F2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CA8C-8229-4E9C-3037-AEBD027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E29E1-970C-1FFF-D705-E8E99D6C2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ED26-397B-3EE9-53AB-6FB2FBFD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900F-444F-ED2F-786F-54E2453E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420B-7B43-E46E-CECA-7242B3A5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EA8D4-76CE-A0A9-123C-E26A57BA5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D0F2-69CE-6C81-C9C6-905BFCAE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C8D-C9CC-3D4F-0D8B-6FE9A3F0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E170-2D3F-7ACE-A8EE-1FACD3A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2905-48CB-CF2C-1F9A-9BC4B4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338A-8585-2D5A-9E72-AB4A607E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A7F0-522B-67DF-8EC0-66B87E5B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8011-C210-D5FE-636C-7C6C6AFF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DCB3-3A17-67D2-C171-EE480436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0179-DB5E-F6F3-2121-C779B987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7BA7-0CF2-0BC3-DF6B-E081238D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4AD7-5DB4-F029-67DA-B586473F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2FEE-B424-3F35-BA12-BC7FD540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CC55-8D45-1324-F38E-B5C63FFF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4CC5-8F8D-B915-5D1E-5ECFC75D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8B33-6C51-7F28-8276-D1A34D0A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E370-D6E3-5D81-8D56-04672D11B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4042-3471-6E40-24C6-246C4797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D6A9-CE6C-8E9E-6BF7-207CB284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1ADA-F985-1187-03E4-26125FC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A4AB-0DDB-C570-ED8B-C556958B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7942-866D-F415-5968-3573CE5B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97C6-0DDC-D664-5F2D-D6FEAF80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0DFD-B024-83D9-2D5F-40A96D9F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E8F60-257D-6534-E957-B6257A80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C0C5C-5257-638B-C434-FBE770B0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0F1E2-513D-F7A5-9C3F-BD1879A1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13463-292D-BC68-E9A2-892B1B4E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4E1E2-BDD0-1898-DF41-25B864DE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7D2-B02E-628A-D5DE-390F15BD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4E857-B6C4-223C-9EE6-296F2DC2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A3C0B-6510-FCDA-6C1B-A97075F5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0D769-F92F-AAA9-131F-AF744FDF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5A004-11A5-5980-A29A-47F6046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05DF5-184C-01CE-EFCC-53A87CCF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EC63D-B5C6-B2FA-EC30-BE057066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A66-698C-0580-5EEE-C2A61861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53C8-E0C1-E067-8A1E-176DED32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A8A3-119E-F810-C94E-6B5D8964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F1BAC-3A9E-F654-6903-F8D1D1CD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D757-2875-8C51-39A1-4BC50EAD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0BD7-00E5-B91C-2117-93BCA96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A495-A992-8A9C-FFBD-B0D2D9D1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55E7C-DFF5-3369-AB0D-C2332F412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BD0E4-C497-387E-54A8-4DB669EB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6606C-F84B-E0FF-1419-B8829CB2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F0B8-6674-FB0F-2D03-AD73C46A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25D4-6D20-1CA9-EBE1-6F570127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86BB4-4E88-E1E4-2EFB-43EC1B4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049C-7593-4549-AC2D-7600DA5C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355D-4C8B-3A84-5B1F-991E4101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36E3-9835-4617-AC4B-A957FA70F9E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3EAC-5867-3849-318C-0739D832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B736-7292-B51C-B810-0F05B217F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temproaca/pd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D2CF-6EF6-1A75-50FC-641C863A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923"/>
            <a:ext cx="9144000" cy="1173797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9FF65-81D0-FC29-52F9-F04F6213B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8211"/>
            <a:ext cx="9144000" cy="2787276"/>
          </a:xfrm>
        </p:spPr>
        <p:txBody>
          <a:bodyPr>
            <a:normAutofit/>
          </a:bodyPr>
          <a:lstStyle/>
          <a:p>
            <a:r>
              <a:rPr lang="zh-CN" altLang="en-US" dirty="0"/>
              <a:t>请按照以下的步骤设置</a:t>
            </a:r>
            <a:r>
              <a:rPr lang="en-US" altLang="zh-CN" dirty="0"/>
              <a:t> git </a:t>
            </a:r>
          </a:p>
          <a:p>
            <a:r>
              <a:rPr lang="en-US" altLang="zh-CN" dirty="0"/>
              <a:t>Please follow the following steps to set up git on your local drive</a:t>
            </a:r>
          </a:p>
          <a:p>
            <a:endParaRPr lang="en-US" altLang="zh-CN" dirty="0"/>
          </a:p>
          <a:p>
            <a:r>
              <a:rPr lang="en-US" altLang="zh-CN" dirty="0"/>
              <a:t>git: </a:t>
            </a:r>
            <a:r>
              <a:rPr lang="zh-CN" altLang="en-US" dirty="0"/>
              <a:t>主要益处是版本控制和协作开发</a:t>
            </a:r>
            <a:endParaRPr lang="en-US" altLang="zh-CN" dirty="0"/>
          </a:p>
          <a:p>
            <a:r>
              <a:rPr lang="en-US" altLang="zh-CN" dirty="0"/>
              <a:t>Two major benefits of git are source version control and development collaborations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69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1. Download git </a:t>
            </a:r>
            <a:br>
              <a:rPr lang="en-US" altLang="zh-CN" sz="4400" dirty="0"/>
            </a:br>
            <a:r>
              <a:rPr lang="zh-CN" altLang="en-US" sz="4400" dirty="0"/>
              <a:t>下载</a:t>
            </a:r>
            <a:r>
              <a:rPr lang="en-US" altLang="zh-CN" sz="4400" dirty="0"/>
              <a:t>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81832-E1A7-748E-0CC6-05A0E48E19E4}"/>
              </a:ext>
            </a:extLst>
          </p:cNvPr>
          <p:cNvSpPr txBox="1"/>
          <p:nvPr/>
        </p:nvSpPr>
        <p:spPr>
          <a:xfrm>
            <a:off x="3461910" y="2551836"/>
            <a:ext cx="62218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Download from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ctr"/>
            <a:r>
              <a:rPr lang="zh-CN" altLang="en-US" sz="2800" dirty="0"/>
              <a:t>下载网址 </a:t>
            </a:r>
            <a:endParaRPr lang="en-US" altLang="zh-CN" sz="2800" dirty="0"/>
          </a:p>
          <a:p>
            <a:pPr algn="ctr"/>
            <a:r>
              <a:rPr lang="en-US" sz="2800" dirty="0"/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326662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2. Start installation after download </a:t>
            </a:r>
            <a:br>
              <a:rPr lang="en-US" altLang="zh-CN" sz="4400" dirty="0"/>
            </a:br>
            <a:r>
              <a:rPr lang="zh-CN" altLang="en-US" sz="4400" dirty="0"/>
              <a:t>下载后开始安装</a:t>
            </a:r>
            <a:endParaRPr lang="en-US" altLang="zh-CN" sz="4400" dirty="0"/>
          </a:p>
        </p:txBody>
      </p:sp>
      <p:pic>
        <p:nvPicPr>
          <p:cNvPr id="1026" name="Picture 2" descr="Initiate the Git installation process by selecting Yes">
            <a:extLst>
              <a:ext uri="{FF2B5EF4-FFF2-40B4-BE49-F238E27FC236}">
                <a16:creationId xmlns:a16="http://schemas.microsoft.com/office/drawing/2014/main" id="{3B860B30-D9EE-1984-5F65-6E97B3B7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6" y="2240328"/>
            <a:ext cx="3665737" cy="18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ccept Git Terms of Use">
            <a:extLst>
              <a:ext uri="{FF2B5EF4-FFF2-40B4-BE49-F238E27FC236}">
                <a16:creationId xmlns:a16="http://schemas.microsoft.com/office/drawing/2014/main" id="{701B5536-1F3B-1D38-1C65-C9B67C71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80" y="2240328"/>
            <a:ext cx="3540566" cy="18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lect the location for the Git installation on windows">
            <a:extLst>
              <a:ext uri="{FF2B5EF4-FFF2-40B4-BE49-F238E27FC236}">
                <a16:creationId xmlns:a16="http://schemas.microsoft.com/office/drawing/2014/main" id="{C15D276C-C743-C231-09CF-0E370550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96" y="2255197"/>
            <a:ext cx="3368058" cy="18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oose a name for your initial git branch.">
            <a:extLst>
              <a:ext uri="{FF2B5EF4-FFF2-40B4-BE49-F238E27FC236}">
                <a16:creationId xmlns:a16="http://schemas.microsoft.com/office/drawing/2014/main" id="{E05B14F5-E284-F3B0-7FAB-B6003034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7" y="4313881"/>
            <a:ext cx="3665736" cy="193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oose a name for your initial git branch.">
            <a:extLst>
              <a:ext uri="{FF2B5EF4-FFF2-40B4-BE49-F238E27FC236}">
                <a16:creationId xmlns:a16="http://schemas.microsoft.com/office/drawing/2014/main" id="{B14CA016-FD11-C635-1F4D-5B903238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80" y="4340770"/>
            <a:ext cx="3614883" cy="19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djust Git path enviorment">
            <a:extLst>
              <a:ext uri="{FF2B5EF4-FFF2-40B4-BE49-F238E27FC236}">
                <a16:creationId xmlns:a16="http://schemas.microsoft.com/office/drawing/2014/main" id="{1ACA41F7-B271-4140-84C4-0B4232F5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90" y="4360089"/>
            <a:ext cx="3621146" cy="1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A2BC2B-F157-A2D0-0F0B-55C3C5322EF5}"/>
              </a:ext>
            </a:extLst>
          </p:cNvPr>
          <p:cNvSpPr txBox="1"/>
          <p:nvPr/>
        </p:nvSpPr>
        <p:spPr>
          <a:xfrm>
            <a:off x="182363" y="1644008"/>
            <a:ext cx="9687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Take all the pre-selections, e.g. / </a:t>
            </a:r>
            <a:r>
              <a:rPr lang="zh-CN" altLang="en-US" sz="2800" dirty="0"/>
              <a:t>接受预选项， 比方说：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6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3. After installation, Git Bash should show up in program list. </a:t>
            </a:r>
            <a:br>
              <a:rPr lang="en-US" altLang="zh-CN" sz="3600" dirty="0"/>
            </a:br>
            <a:r>
              <a:rPr lang="zh-CN" altLang="en-US" sz="3600" dirty="0"/>
              <a:t>安装完成后，</a:t>
            </a:r>
            <a:r>
              <a:rPr lang="en-US" altLang="zh-CN" sz="3600" dirty="0"/>
              <a:t>Git Bash </a:t>
            </a:r>
            <a:r>
              <a:rPr lang="zh-CN" altLang="en-US" sz="3600" dirty="0"/>
              <a:t>会出现在应用程序单</a:t>
            </a:r>
            <a:endParaRPr lang="en-US" altLang="zh-CN" sz="3600" dirty="0"/>
          </a:p>
        </p:txBody>
      </p:sp>
      <p:pic>
        <p:nvPicPr>
          <p:cNvPr id="9218" name="Picture 2" descr="how to start Git bash from Windows">
            <a:extLst>
              <a:ext uri="{FF2B5EF4-FFF2-40B4-BE49-F238E27FC236}">
                <a16:creationId xmlns:a16="http://schemas.microsoft.com/office/drawing/2014/main" id="{D8291D4E-C690-4745-C098-17CA17D7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11" y="1384995"/>
            <a:ext cx="6808718" cy="547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4. Now follow the follow steps to initialize git</a:t>
            </a:r>
            <a:br>
              <a:rPr lang="en-US" altLang="zh-CN" sz="4400" dirty="0"/>
            </a:br>
            <a:r>
              <a:rPr lang="zh-CN" altLang="en-US" sz="4400" dirty="0"/>
              <a:t>请执行以下步骤：</a:t>
            </a:r>
            <a:endParaRPr lang="en-US" altLang="zh-C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9BD75-19AE-DA0F-9C95-97362DB0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4" y="1787836"/>
            <a:ext cx="7053866" cy="3171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85AA6-B996-8CE1-C62D-BEE351D43F80}"/>
              </a:ext>
            </a:extLst>
          </p:cNvPr>
          <p:cNvSpPr txBox="1"/>
          <p:nvPr/>
        </p:nvSpPr>
        <p:spPr>
          <a:xfrm>
            <a:off x="7464300" y="2513392"/>
            <a:ext cx="45987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Please note: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sz="2000" dirty="0" err="1"/>
              <a:t>Github_username</a:t>
            </a:r>
            <a:r>
              <a:rPr lang="en-US" sz="2000" dirty="0"/>
              <a:t> and </a:t>
            </a:r>
            <a:r>
              <a:rPr lang="en-US" sz="2000" dirty="0" err="1"/>
              <a:t>email_address</a:t>
            </a:r>
            <a:r>
              <a:rPr lang="en-US" sz="2000" dirty="0"/>
              <a:t> are your </a:t>
            </a:r>
            <a:r>
              <a:rPr lang="en-US" sz="2000" dirty="0" err="1"/>
              <a:t>github</a:t>
            </a:r>
            <a:r>
              <a:rPr lang="en-US" sz="2000" dirty="0"/>
              <a:t> username and the QQ email address you’ve given me./</a:t>
            </a:r>
            <a:r>
              <a:rPr lang="en-US" sz="2000" dirty="0" err="1"/>
              <a:t>github_username</a:t>
            </a:r>
            <a:r>
              <a:rPr lang="en-US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email_address</a:t>
            </a:r>
            <a:r>
              <a:rPr lang="en-US" altLang="zh-CN" sz="2000" dirty="0"/>
              <a:t> </a:t>
            </a:r>
            <a:r>
              <a:rPr lang="zh-CN" altLang="en-US" sz="2000" dirty="0"/>
              <a:t>是你们的</a:t>
            </a:r>
            <a:r>
              <a:rPr lang="en-US" altLang="zh-CN" sz="2000" dirty="0" err="1"/>
              <a:t>github</a:t>
            </a:r>
            <a:r>
              <a:rPr lang="en-US" altLang="zh-CN" sz="2000" dirty="0"/>
              <a:t> </a:t>
            </a:r>
            <a:r>
              <a:rPr lang="zh-CN" altLang="en-US" sz="2000" dirty="0"/>
              <a:t>用户名和提供给我的</a:t>
            </a:r>
            <a:r>
              <a:rPr lang="en-US" altLang="zh-CN" sz="2000" dirty="0"/>
              <a:t>QQ </a:t>
            </a:r>
            <a:r>
              <a:rPr lang="zh-CN" altLang="en-US" sz="2000" dirty="0"/>
              <a:t>邮箱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606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38499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5. Now follow the follow steps to add our </a:t>
            </a:r>
            <a:r>
              <a:rPr lang="en-US" altLang="zh-CN" sz="4400" dirty="0" err="1"/>
              <a:t>pdm</a:t>
            </a:r>
            <a:r>
              <a:rPr lang="en-US" altLang="zh-CN" sz="4400" dirty="0"/>
              <a:t> repo</a:t>
            </a:r>
            <a:br>
              <a:rPr lang="en-US" altLang="zh-CN" sz="4400" dirty="0"/>
            </a:br>
            <a:r>
              <a:rPr lang="zh-CN" altLang="en-US" sz="4400" dirty="0"/>
              <a:t>请执行以下步骤加入</a:t>
            </a:r>
            <a:r>
              <a:rPr lang="en-US" altLang="zh-CN" sz="4400" dirty="0" err="1"/>
              <a:t>pdm</a:t>
            </a:r>
            <a:r>
              <a:rPr lang="en-US" altLang="zh-CN" sz="4400" dirty="0"/>
              <a:t> </a:t>
            </a:r>
            <a:r>
              <a:rPr lang="zh-CN" altLang="en-US" sz="4400" dirty="0"/>
              <a:t>库：</a:t>
            </a:r>
            <a:endParaRPr lang="en-US" altLang="zh-C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85AA6-B996-8CE1-C62D-BEE351D43F80}"/>
              </a:ext>
            </a:extLst>
          </p:cNvPr>
          <p:cNvSpPr txBox="1"/>
          <p:nvPr/>
        </p:nvSpPr>
        <p:spPr>
          <a:xfrm>
            <a:off x="6642653" y="1668567"/>
            <a:ext cx="469789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repo</a:t>
            </a:r>
            <a:r>
              <a:rPr lang="zh-CN" altLang="en-US" sz="2000" dirty="0"/>
              <a:t> </a:t>
            </a:r>
            <a:r>
              <a:rPr lang="en-US" altLang="zh-CN" sz="2000" dirty="0"/>
              <a:t>address</a:t>
            </a:r>
            <a:r>
              <a:rPr lang="zh-CN" altLang="en-US" sz="2000" dirty="0"/>
              <a:t> </a:t>
            </a:r>
            <a:r>
              <a:rPr lang="en-US" altLang="zh-CN" sz="2000" dirty="0"/>
              <a:t>is / </a:t>
            </a:r>
            <a:r>
              <a:rPr lang="zh-CN" altLang="en-US" sz="2000" dirty="0"/>
              <a:t>我们的源库地址：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https://github.com/stemproaca/pdm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Delete the folder and start over again if you encounter any error. / </a:t>
            </a:r>
            <a:r>
              <a:rPr lang="zh-CN" altLang="en-US" sz="2000" dirty="0"/>
              <a:t>如果出错，删掉</a:t>
            </a:r>
            <a:r>
              <a:rPr lang="en-US" altLang="zh-CN" sz="2000" dirty="0" err="1"/>
              <a:t>pdm</a:t>
            </a:r>
            <a:r>
              <a:rPr lang="en-US" altLang="zh-CN" sz="2000" dirty="0"/>
              <a:t> </a:t>
            </a:r>
            <a:r>
              <a:rPr lang="zh-CN" altLang="en-US" sz="2000" dirty="0"/>
              <a:t>文件夹重来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If you are able to see the following, it means you are all set! / </a:t>
            </a:r>
            <a:r>
              <a:rPr lang="zh-CN" altLang="en-US" sz="2000" dirty="0"/>
              <a:t>最后一步应该能看到：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-a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D42C3A"/>
                </a:solidFill>
                <a:latin typeface="Lucida Console" panose="020B0609040504020204" pitchFamily="49" charset="0"/>
              </a:rPr>
              <a:t>remotes/origin/classes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D42C3A"/>
                </a:solidFill>
                <a:latin typeface="Lucida Console" panose="020B0609040504020204" pitchFamily="49" charset="0"/>
              </a:rPr>
              <a:t>remotes/origin/main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22273-3FC2-152C-4808-CC8246C2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1" y="1304881"/>
            <a:ext cx="4544194" cy="55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9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Git setup</vt:lpstr>
      <vt:lpstr>1. Download git  下载git</vt:lpstr>
      <vt:lpstr>2. Start installation after download  下载后开始安装</vt:lpstr>
      <vt:lpstr>3. After installation, Git Bash should show up in program list.  安装完成后，Git Bash 会出现在应用程序单</vt:lpstr>
      <vt:lpstr>4. Now follow the follow steps to initialize git 请执行以下步骤：</vt:lpstr>
      <vt:lpstr>5. Now follow the follow steps to add our pdm repo 请执行以下步骤加入pdm 库：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</dc:title>
  <dc:creator>Yong Hui Ma</dc:creator>
  <cp:lastModifiedBy>Yong Hui Ma</cp:lastModifiedBy>
  <cp:revision>5</cp:revision>
  <dcterms:created xsi:type="dcterms:W3CDTF">2022-09-01T02:45:22Z</dcterms:created>
  <dcterms:modified xsi:type="dcterms:W3CDTF">2022-09-02T04:04:35Z</dcterms:modified>
</cp:coreProperties>
</file>