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B3D6-D807-B291-B8CB-66A6A715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40360-5567-A332-64E8-2E0EEDC4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F744-B191-235C-5C65-C378696B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0897-62E7-2FFE-03BE-976138D6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C248-458A-5DF8-34AA-2A005F2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CA8C-8229-4E9C-3037-AEBD027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29E1-970C-1FFF-D705-E8E99D6C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ED26-397B-3EE9-53AB-6FB2FBF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900F-444F-ED2F-786F-54E2453E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420B-7B43-E46E-CECA-7242B3A5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EA8D4-76CE-A0A9-123C-E26A57BA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D0F2-69CE-6C81-C9C6-905BFCAE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C8D-C9CC-3D4F-0D8B-6FE9A3F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0-2D3F-7ACE-A8EE-1FACD3A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2905-48CB-CF2C-1F9A-9BC4B4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338A-8585-2D5A-9E72-AB4A607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A7F0-522B-67DF-8EC0-66B87E5B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8011-C210-D5FE-636C-7C6C6AFF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DCB3-3A17-67D2-C171-EE480436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0179-DB5E-F6F3-2121-C779B987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7BA7-0CF2-0BC3-DF6B-E081238D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4AD7-5DB4-F029-67DA-B586473F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2FEE-B424-3F35-BA12-BC7FD540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CC55-8D45-1324-F38E-B5C63FF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4CC5-8F8D-B915-5D1E-5ECFC75D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8B33-6C51-7F28-8276-D1A34D0A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E370-D6E3-5D81-8D56-04672D11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4042-3471-6E40-24C6-246C4797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D6A9-CE6C-8E9E-6BF7-207CB28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1ADA-F985-1187-03E4-26125FC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A4AB-0DDB-C570-ED8B-C556958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7942-866D-F415-5968-3573CE5B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97C6-0DDC-D664-5F2D-D6FEAF80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0DFD-B024-83D9-2D5F-40A96D9F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E8F60-257D-6534-E957-B6257A80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C0C5C-5257-638B-C434-FBE770B0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F1E2-513D-F7A5-9C3F-BD1879A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13463-292D-BC68-E9A2-892B1B4E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4E1E2-BDD0-1898-DF41-25B864DE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7D2-B02E-628A-D5DE-390F15BD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4E857-B6C4-223C-9EE6-296F2DC2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A3C0B-6510-FCDA-6C1B-A97075F5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0D769-F92F-AAA9-131F-AF744FDF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5A004-11A5-5980-A29A-47F6046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05DF5-184C-01CE-EFCC-53A87CC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C63D-B5C6-B2FA-EC30-BE057066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A66-698C-0580-5EEE-C2A61861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53C8-E0C1-E067-8A1E-176DED32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A8A3-119E-F810-C94E-6B5D8964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1BAC-3A9E-F654-6903-F8D1D1CD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D757-2875-8C51-39A1-4BC50EAD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0BD7-00E5-B91C-2117-93BCA96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A495-A992-8A9C-FFBD-B0D2D9D1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55E7C-DFF5-3369-AB0D-C2332F41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D0E4-C497-387E-54A8-4DB669EB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606C-F84B-E0FF-1419-B8829CB2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F0B8-6674-FB0F-2D03-AD73C46A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25D4-6D20-1CA9-EBE1-6F57012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86BB4-4E88-E1E4-2EFB-43EC1B4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049C-7593-4549-AC2D-7600DA5C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355D-4C8B-3A84-5B1F-991E4101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36E3-9835-4617-AC4B-A957FA70F9E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3EAC-5867-3849-318C-0739D832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B736-7292-B51C-B810-0F05B217F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B952-B2BF-4B1A-B208-796A8351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D2CF-6EF6-1A75-50FC-641C863A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1173797"/>
          </a:xfrm>
        </p:spPr>
        <p:txBody>
          <a:bodyPr/>
          <a:lstStyle/>
          <a:p>
            <a:r>
              <a:rPr lang="en-US" altLang="zh-CN" dirty="0"/>
              <a:t>Github.com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9FF65-81D0-FC29-52F9-F04F6213B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8211"/>
            <a:ext cx="9144000" cy="2787276"/>
          </a:xfrm>
        </p:spPr>
        <p:txBody>
          <a:bodyPr>
            <a:normAutofit/>
          </a:bodyPr>
          <a:lstStyle/>
          <a:p>
            <a:r>
              <a:rPr lang="zh-CN" altLang="en-US" dirty="0"/>
              <a:t>请按照以下的步骤加入 </a:t>
            </a:r>
            <a:r>
              <a:rPr lang="en-US" altLang="zh-CN" dirty="0" err="1"/>
              <a:t>pdm</a:t>
            </a:r>
            <a:r>
              <a:rPr lang="en-US" altLang="zh-CN" dirty="0"/>
              <a:t> </a:t>
            </a:r>
            <a:r>
              <a:rPr lang="zh-CN" altLang="en-US" dirty="0"/>
              <a:t>库 （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我们以后的课程内容，作业及共享文件都在这个库里。大多数软件开发都用这个方式。 </a:t>
            </a:r>
            <a:r>
              <a:rPr lang="en-US" altLang="zh-CN" dirty="0"/>
              <a:t> </a:t>
            </a:r>
            <a:endParaRPr lang="en-US" dirty="0"/>
          </a:p>
          <a:p>
            <a:r>
              <a:rPr lang="en-US" dirty="0"/>
              <a:t>Our repository: https://github.com/stemproaca/pdm/branches</a:t>
            </a:r>
          </a:p>
        </p:txBody>
      </p:sp>
    </p:spTree>
    <p:extLst>
      <p:ext uri="{BB962C8B-B14F-4D97-AF65-F5344CB8AC3E}">
        <p14:creationId xmlns:p14="http://schemas.microsoft.com/office/powerpoint/2010/main" val="342569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CA549-5A5C-4DF5-F5A1-80628FB2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29661" cy="18089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/>
              <a:t>1. </a:t>
            </a:r>
            <a:r>
              <a:rPr lang="zh-CN" altLang="en-US" sz="4400" dirty="0"/>
              <a:t>你们每个人都应该收类似邮件</a:t>
            </a:r>
            <a:br>
              <a:rPr lang="en-US" altLang="zh-CN" sz="4400" dirty="0"/>
            </a:br>
            <a:r>
              <a:rPr lang="en-US" altLang="zh-CN" sz="4400" dirty="0"/>
              <a:t>(each one of you should have received an email like the one below)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A7154-52BE-3D64-53D0-B16CBAB0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140"/>
            <a:ext cx="12192000" cy="8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C9504-3B61-8B51-16C8-8E43343E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66" y="1414556"/>
            <a:ext cx="7967751" cy="5443443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37C68DBC-9FD8-6BB0-959B-F21736932B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9661" cy="13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2. </a:t>
            </a:r>
            <a:r>
              <a:rPr lang="zh-CN" altLang="en-US" sz="4400" dirty="0"/>
              <a:t>打开邮件，点击“</a:t>
            </a:r>
            <a:r>
              <a:rPr lang="en-US" altLang="zh-CN" sz="4400" dirty="0"/>
              <a:t>view invitation” </a:t>
            </a:r>
          </a:p>
          <a:p>
            <a:pPr algn="l"/>
            <a:r>
              <a:rPr lang="en-US" altLang="zh-CN" sz="4400" dirty="0"/>
              <a:t>Open the mail, and click “View invitation” button</a:t>
            </a:r>
          </a:p>
        </p:txBody>
      </p:sp>
    </p:spTree>
    <p:extLst>
      <p:ext uri="{BB962C8B-B14F-4D97-AF65-F5344CB8AC3E}">
        <p14:creationId xmlns:p14="http://schemas.microsoft.com/office/powerpoint/2010/main" val="76058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7A69DB-56A5-7428-6D1E-0BC4E242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1" y="1401417"/>
            <a:ext cx="9640957" cy="505571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9531C97B-52B7-F311-6A6A-1FB0E56263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9661" cy="13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3. </a:t>
            </a:r>
            <a:r>
              <a:rPr lang="zh-CN" altLang="en-US" sz="4400" dirty="0"/>
              <a:t>点击 </a:t>
            </a:r>
            <a:r>
              <a:rPr lang="en-US" altLang="zh-CN" sz="4400" dirty="0"/>
              <a:t>“Accept Invitation” </a:t>
            </a:r>
          </a:p>
          <a:p>
            <a:pPr algn="l"/>
            <a:r>
              <a:rPr lang="en-US" altLang="zh-CN" sz="4400" dirty="0"/>
              <a:t>Click </a:t>
            </a:r>
            <a:r>
              <a:rPr lang="zh-CN" altLang="en-US" sz="4400" dirty="0"/>
              <a:t>“</a:t>
            </a:r>
            <a:r>
              <a:rPr lang="en-US" altLang="zh-CN" sz="4400" dirty="0"/>
              <a:t>Accept invitation” button</a:t>
            </a:r>
          </a:p>
        </p:txBody>
      </p:sp>
    </p:spTree>
    <p:extLst>
      <p:ext uri="{BB962C8B-B14F-4D97-AF65-F5344CB8AC3E}">
        <p14:creationId xmlns:p14="http://schemas.microsoft.com/office/powerpoint/2010/main" val="3429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E5BC2-CF75-94A9-C1D7-8999BB53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24" y="1342130"/>
            <a:ext cx="3196237" cy="5515869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1D775153-14E1-40CE-9148-122C2DC4E9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9661" cy="13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4. </a:t>
            </a:r>
            <a:r>
              <a:rPr lang="zh-CN" altLang="en-US" sz="4400" dirty="0"/>
              <a:t>如果你没有</a:t>
            </a:r>
            <a:r>
              <a:rPr lang="en-US" altLang="zh-CN" sz="4400" dirty="0" err="1"/>
              <a:t>github</a:t>
            </a:r>
            <a:r>
              <a:rPr lang="en-US" altLang="zh-CN" sz="4400" dirty="0"/>
              <a:t> </a:t>
            </a:r>
            <a:r>
              <a:rPr lang="zh-CN" altLang="en-US" sz="4400" dirty="0"/>
              <a:t>账户的话，请创建一个。</a:t>
            </a:r>
            <a:endParaRPr lang="en-US" altLang="zh-CN" sz="4400" dirty="0"/>
          </a:p>
          <a:p>
            <a:pPr algn="l"/>
            <a:r>
              <a:rPr lang="en-US" altLang="zh-CN" sz="4400" dirty="0"/>
              <a:t>Create a </a:t>
            </a:r>
            <a:r>
              <a:rPr lang="en-US" altLang="zh-CN" sz="4400" dirty="0" err="1"/>
              <a:t>github</a:t>
            </a:r>
            <a:r>
              <a:rPr lang="en-US" altLang="zh-CN" sz="4400" dirty="0"/>
              <a:t> account if you don’t have one already</a:t>
            </a:r>
          </a:p>
        </p:txBody>
      </p:sp>
    </p:spTree>
    <p:extLst>
      <p:ext uri="{BB962C8B-B14F-4D97-AF65-F5344CB8AC3E}">
        <p14:creationId xmlns:p14="http://schemas.microsoft.com/office/powerpoint/2010/main" val="11227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9FF65-81D0-FC29-52F9-F04F6213B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CB7D8-3D56-1DE6-2A4B-6CDDD0D7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1600200"/>
            <a:ext cx="11977629" cy="4412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D7CAB-BF43-7FDE-AAEC-66C911A6A202}"/>
              </a:ext>
            </a:extLst>
          </p:cNvPr>
          <p:cNvSpPr txBox="1"/>
          <p:nvPr/>
        </p:nvSpPr>
        <p:spPr>
          <a:xfrm>
            <a:off x="613740" y="627576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Url</a:t>
            </a:r>
            <a:r>
              <a:rPr lang="zh-CN" altLang="en-US" dirty="0"/>
              <a:t> 链接： </a:t>
            </a:r>
            <a:r>
              <a:rPr lang="en-US" dirty="0"/>
              <a:t>https://github.com/stemproaca/pdm/branches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6D97ECE-44E9-8304-7240-2C32BE8F7616}"/>
              </a:ext>
            </a:extLst>
          </p:cNvPr>
          <p:cNvSpPr txBox="1">
            <a:spLocks/>
          </p:cNvSpPr>
          <p:nvPr/>
        </p:nvSpPr>
        <p:spPr>
          <a:xfrm>
            <a:off x="0" y="105444"/>
            <a:ext cx="12029661" cy="13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5. </a:t>
            </a:r>
            <a:r>
              <a:rPr lang="zh-CN" altLang="en-US" sz="4400" dirty="0"/>
              <a:t>正常情况，加入后你应该能看到以下内容。</a:t>
            </a:r>
            <a:endParaRPr lang="en-US" altLang="zh-CN" sz="4400" dirty="0"/>
          </a:p>
          <a:p>
            <a:pPr algn="l"/>
            <a:r>
              <a:rPr lang="en-US" altLang="zh-CN" sz="4400" dirty="0"/>
              <a:t>You should be able to reach the page below</a:t>
            </a:r>
          </a:p>
        </p:txBody>
      </p:sp>
    </p:spTree>
    <p:extLst>
      <p:ext uri="{BB962C8B-B14F-4D97-AF65-F5344CB8AC3E}">
        <p14:creationId xmlns:p14="http://schemas.microsoft.com/office/powerpoint/2010/main" val="59501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Github.com</vt:lpstr>
      <vt:lpstr>1. 你们每个人都应该收类似邮件 (each one of you should have received an email like the one below)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</dc:title>
  <dc:creator>Yong Hui Ma</dc:creator>
  <cp:lastModifiedBy>Yong Hui Ma</cp:lastModifiedBy>
  <cp:revision>2</cp:revision>
  <dcterms:created xsi:type="dcterms:W3CDTF">2022-09-01T02:45:22Z</dcterms:created>
  <dcterms:modified xsi:type="dcterms:W3CDTF">2022-09-01T03:11:32Z</dcterms:modified>
</cp:coreProperties>
</file>