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1777" r:id="rId3"/>
    <p:sldId id="17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522A9-1746-47AB-B732-29500761186A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34670-3D06-4709-B627-AB1369350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81414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99EF-E203-A071-5472-94824A21A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BBF84-FA52-A765-79F9-6D022602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83F6-323B-FAB5-320C-19071A7D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2536-2621-F8D2-3BC4-72ABD1BF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746E-D3F1-226C-F2F8-8808A7BD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BB80-EDD4-C3F3-230F-70D59E8A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8E4DF-8ACD-826C-AA22-AE05F5692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714DF-A425-7305-D753-F5E5FE1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D24F-B1AE-F098-FA79-9E2CA4D8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9C61-FD7F-2B44-2EDF-075D00E3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EF8DC-3897-A832-0A26-7C9C5CC6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980EA-97AB-2535-1F1F-BAC5A740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7ACC-832A-77C6-E61C-5FA84E70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29F2-4EAC-F595-7FD2-C07FB6B3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3591-4AEE-F8BF-1DE7-57AF1EA2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342F-76E7-7479-8DA2-F1C20BE7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7BFF-17AC-BFB3-B0B7-390E9D00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8C78-F037-E7F2-C8D9-3D2B959F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93BB-34A1-0868-B58E-5D7B82AC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67EE-1CBB-5677-315E-3A87DABE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E872-3F89-BD7B-94B3-B7F0D751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AD6B-7D46-B18A-00D2-66F1DCCC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4C47-1D5F-3C2F-310D-3098CCC2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B34A-3A5B-C104-1AA4-3C5D9191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68820-9ED2-1463-009C-80FADD8A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1C2B-88DA-0AD3-7162-608B582E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FDAD-B337-5D7C-6E3E-6731D9B1B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3D5F6-8BC9-335B-220C-63BC5E27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A808A-1095-3691-F478-9212B1ED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1AA5B-758C-9487-03C3-3CF8E77D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22BE-D261-B048-79F0-51BAA225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7B2C-4670-E412-1745-3740058A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60B04-96BC-7CA0-AA76-A7D04CE0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C5AA1-26F0-98BD-C9B5-3C3BE44E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56E86-19D9-2AA7-CB40-604E290FA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FDEA-6EA7-67DF-9642-7D4374AAF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AEE08-1CF4-FFCD-E76D-6859F9F7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15A15-BC5A-43E1-4C6F-F904CD2E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6393B-780F-9754-8DB9-FD06276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DA92-B94F-2CB1-07FD-7B0AA97C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9A529-325C-D732-6B3A-65ED297C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5897A-1886-29F6-90C7-27EC8830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23FFE-6D4F-58BE-9654-EB509C74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ED06F-C9F0-4895-910E-FDE18235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042EA-6B66-94A2-BD2F-27F9003C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27E80-49C9-D841-1073-162034B9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E669-5ED1-1B51-9AE3-00B4A758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F0A0-E3EE-F96B-76FA-A26304EB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453D8-BE0F-598F-FE72-3E346B520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63CFD-0354-A1A9-4816-410D7158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AB31A-F085-D6BB-723A-A9D9E4F1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21EC-D966-31D9-AF44-1E0D6921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45C1-BC63-B975-8682-5D5BCDC4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59AD5-BF47-7408-0AC1-7999E0507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42311-CC67-6090-9A57-CAE73C1E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5B99-6DA6-6E79-832C-BEF7D6BC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FE4CD-9877-BDF2-760F-99FFC11F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AA132-6BFB-0DFC-DA7C-382A65D9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507B2-D74F-A5B7-9427-6D5E9331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D5D52-E9F8-EDF6-EA7C-B64C7BB2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74AE-B5E0-DE7A-2ECA-A6AB96C8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1441-6A3E-4705-B46C-8654F0C1E5A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8FA0-71C6-F956-CB5A-BA900CC67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2F4E-F2EA-2BB6-8F8B-245F06C08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F601-C3EE-40FA-B64A-AB1D1FCA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FC1-92A5-7130-B76D-353C04911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/>
              <a:t>PdM</a:t>
            </a:r>
            <a:r>
              <a:rPr lang="en-US" altLang="zh-CN" sz="4400" dirty="0"/>
              <a:t> Inventory / </a:t>
            </a:r>
            <a:r>
              <a:rPr lang="zh-CN" altLang="en-US" sz="4400" dirty="0"/>
              <a:t>智能性维护百宝箱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444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2159620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834455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1735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2065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3459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4884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6352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7625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9104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81644" y="149087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Collect and Read Data / </a:t>
            </a:r>
            <a:r>
              <a:rPr lang="zh-CN" altLang="en-US" sz="2800" dirty="0"/>
              <a:t>读取数据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A6147-3531-3366-D8E1-9F0522987E8A}"/>
              </a:ext>
            </a:extLst>
          </p:cNvPr>
          <p:cNvSpPr txBox="1"/>
          <p:nvPr/>
        </p:nvSpPr>
        <p:spPr>
          <a:xfrm>
            <a:off x="536712" y="1256508"/>
            <a:ext cx="61225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Libraries / </a:t>
            </a:r>
            <a:r>
              <a:rPr lang="zh-CN" altLang="en-US" sz="1800" dirty="0"/>
              <a:t>工具库：</a:t>
            </a:r>
            <a:endParaRPr lang="en-US" altLang="zh-CN" sz="1800" dirty="0"/>
          </a:p>
          <a:p>
            <a:pPr lvl="1"/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pathlib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zipfile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</a:p>
          <a:p>
            <a:endParaRPr lang="en-US" altLang="zh-CN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How To / </a:t>
            </a:r>
            <a:r>
              <a:rPr lang="zh-CN" altLang="en-US" dirty="0">
                <a:solidFill>
                  <a:srgbClr val="267F99"/>
                </a:solidFill>
                <a:latin typeface="Consolas" panose="020B0609020204030204" pitchFamily="49" charset="0"/>
              </a:rPr>
              <a:t>菜单</a:t>
            </a:r>
            <a:r>
              <a:rPr lang="zh-CN" altLang="en-US" dirty="0"/>
              <a:t>：</a:t>
            </a:r>
            <a:endParaRPr lang="en-US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pdm_cmapss.ipynb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More Systematic Way / </a:t>
            </a:r>
            <a:r>
              <a:rPr lang="zh-CN" altLang="en-US" dirty="0">
                <a:solidFill>
                  <a:srgbClr val="267F99"/>
                </a:solidFill>
                <a:latin typeface="Consolas" panose="020B0609020204030204" pitchFamily="49" charset="0"/>
              </a:rPr>
              <a:t>自建库</a:t>
            </a:r>
            <a:r>
              <a:rPr lang="zh-CN" altLang="en-US" dirty="0"/>
              <a:t>：</a:t>
            </a:r>
            <a:endParaRPr lang="en-US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data_utility.py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7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109</Words>
  <Application>Microsoft Office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PdM Inventory / 智能性维护百宝箱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PdM Inventory / 智能性维护百宝箱</dc:title>
  <dc:creator>Yong Hui Ma</dc:creator>
  <cp:lastModifiedBy>Yong Hui Ma</cp:lastModifiedBy>
  <cp:revision>2</cp:revision>
  <dcterms:created xsi:type="dcterms:W3CDTF">2022-09-24T23:56:49Z</dcterms:created>
  <dcterms:modified xsi:type="dcterms:W3CDTF">2022-09-25T00:10:38Z</dcterms:modified>
</cp:coreProperties>
</file>