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A1-9ACF-073D-A901-975749599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460D7-6D9C-B19C-F58C-676BBCD6C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889A-B567-D6A6-7042-50E03849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4D21-8BFC-8542-0FB4-D784724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A6FF-AD9F-9FC8-B429-5D265F1D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8AF6-6A08-7FB2-3B84-7043323E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DC92-4A20-1703-DF9F-DF9FD23E3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53F3-B8D2-ED28-0E78-2ECA3F4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772-51DE-98E2-793A-72761B16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4C71-8E7C-8405-A57F-8D189E82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E5636-4219-2CE6-89CE-491687C63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D8B5D-4EA4-4367-0530-926DF4C65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6192-68C0-7B84-8913-2B7CEAB2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7924-4B8B-7DC0-1C9D-2A5261F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2223-EEB2-C7B1-FB33-C01C39FA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530-4C2C-B310-EF12-5859AD41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746F-6ABA-3B53-7EBE-9C91D77F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F2CB-8E11-F618-67C6-C24AFD36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151C-D834-DC74-81C2-D6CEB9D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BA0C-12E3-48DA-A871-646DCE40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BBC7-A2AB-95C2-7D9B-44219A5C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6BD1A-CA5F-B6B6-6AB7-5DDEB8E0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687-2259-C529-CD27-841A6742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1D8B-504A-ADBA-92FD-047706B2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6C88-56BA-9EB1-844C-4B8C3BB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3AEA-6F49-9008-D4AF-01CA6A9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9A06-66FC-7858-B921-C6B4FD2D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8660-374E-A236-EB44-08058881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8AF81-235D-E375-D503-42B82CA3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14A5-7801-9440-8EBA-721C408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2835-37E3-C1F4-45DC-1B53C1C8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BD78-7953-56B6-437C-9813C9E3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AA05-8F4D-1FC4-BD5F-D9794AE1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E7A1-1A70-F6B4-3060-69044DC0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D3FEE-276C-29B9-6F74-C362B77D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0E3D1-F7B1-10AF-08F0-EA11E451B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4FA88-A897-F86F-0613-7FC0748E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552D-BBE0-27AF-5910-6868C57F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32DAC-A4DC-98F0-5CC3-CE6573A5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0D75-7CC4-C353-693E-36DDE15E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F2627-8609-6799-894C-441F904C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98451-FD3B-8883-08F8-E9C2C45A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57B7-23C0-B310-0156-0B9B06B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30376-716F-7EB0-C758-A4829C84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42087-8523-573C-3061-28022E3B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A8EA-B06C-F352-1A1B-5D8993C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4F1A-31A5-668E-DBBC-AC1C6B72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2590-6425-34D8-D8C8-05E3C345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B63EA-DB37-D7E1-55C4-97FF732C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309D-C49C-2D58-B99D-B55B847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A98BF-2097-A4D5-A008-BB4E09BF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BA13-7C14-E64C-6F9B-6DFBD346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3713-8E3A-FE4C-9A33-408F5087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179FA-6C89-6498-F99B-8F910000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94F3A-D169-3D6F-B358-924DA5A2A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C338-0C7B-D8F3-A778-902C391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133A-4AC7-DE2C-BA33-41592054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C128-7B02-E5E9-7E96-273E6D0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23EC6-2190-B300-238E-AA8AF4D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17BD-FD5E-06D4-ED24-0E43A64F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0D23-EF9E-01EC-F7C8-1F0A5769C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CDED-7865-4DDF-AE52-45611F3E46B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BC4A-3793-5672-082B-7D7B51C6E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7F54-28A3-CDA6-28EF-5BD1BD4A0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D058-E895-4CE1-A949-838FCBD7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1F8E-F86C-ABF2-C4D9-17CDF1CD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 for </a:t>
            </a:r>
            <a:r>
              <a:rPr lang="en-US" altLang="zh-CN" dirty="0" err="1"/>
              <a:t>Pdm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F5D52-6955-74FA-9B88-615C2E0A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2F5D52-6955-74FA-9B88-615C2E0A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74" y="596347"/>
            <a:ext cx="10369826" cy="5406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bash: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git is a tool for source control and collaboration. </a:t>
            </a:r>
          </a:p>
          <a:p>
            <a:r>
              <a:rPr lang="en-US" dirty="0"/>
              <a:t>	git is designed for Unix style commands.	 </a:t>
            </a:r>
          </a:p>
          <a:p>
            <a:r>
              <a:rPr lang="en-US" dirty="0"/>
              <a:t>	Windows is NOT Unix. it has a windows command prompt. </a:t>
            </a:r>
          </a:p>
          <a:p>
            <a:r>
              <a:rPr lang="en-US" dirty="0"/>
              <a:t>	git bash is to emulate the git command line experience on Windows.</a:t>
            </a:r>
          </a:p>
          <a:p>
            <a:r>
              <a:rPr lang="en-US" dirty="0"/>
              <a:t>	git bash was developed </a:t>
            </a:r>
            <a:r>
              <a:rPr lang="en-US" dirty="0" err="1"/>
              <a:t>wenty</a:t>
            </a:r>
            <a:r>
              <a:rPr lang="en-US" dirty="0"/>
              <a:t>-seven years ago by Brian Fox </a:t>
            </a:r>
          </a:p>
          <a:p>
            <a:r>
              <a:rPr lang="en-US" dirty="0"/>
              <a:t>git </a:t>
            </a:r>
            <a:r>
              <a:rPr lang="zh-CN" altLang="en-US" dirty="0"/>
              <a:t>是一个用于源代码控制和协作的工具。</a:t>
            </a:r>
          </a:p>
          <a:p>
            <a:r>
              <a:rPr lang="en-US" dirty="0"/>
              <a:t>git </a:t>
            </a:r>
            <a:r>
              <a:rPr lang="zh-CN" altLang="en-US" dirty="0"/>
              <a:t>专为 </a:t>
            </a:r>
            <a:r>
              <a:rPr lang="en-US" dirty="0"/>
              <a:t>Unix </a:t>
            </a:r>
            <a:r>
              <a:rPr lang="zh-CN" altLang="en-US" dirty="0"/>
              <a:t>风格的命令而设计。</a:t>
            </a:r>
          </a:p>
          <a:p>
            <a:r>
              <a:rPr lang="en-US" dirty="0"/>
              <a:t>Windows </a:t>
            </a:r>
            <a:r>
              <a:rPr lang="zh-CN" altLang="en-US" dirty="0"/>
              <a:t>不是 </a:t>
            </a:r>
            <a:r>
              <a:rPr lang="en-US" dirty="0"/>
              <a:t>Unix。</a:t>
            </a:r>
            <a:r>
              <a:rPr lang="zh-CN" altLang="en-US" dirty="0"/>
              <a:t>它有一个 </a:t>
            </a:r>
            <a:r>
              <a:rPr lang="en-US" dirty="0"/>
              <a:t>Windows </a:t>
            </a:r>
            <a:r>
              <a:rPr lang="zh-CN" altLang="en-US" dirty="0"/>
              <a:t>命令提示符。</a:t>
            </a:r>
          </a:p>
          <a:p>
            <a:r>
              <a:rPr lang="en-US" dirty="0"/>
              <a:t>git bash </a:t>
            </a:r>
            <a:r>
              <a:rPr lang="zh-CN" altLang="en-US" dirty="0"/>
              <a:t>是模拟 </a:t>
            </a:r>
            <a:r>
              <a:rPr lang="en-US" dirty="0"/>
              <a:t>Windows </a:t>
            </a:r>
            <a:r>
              <a:rPr lang="zh-CN" altLang="en-US" dirty="0"/>
              <a:t>上的 </a:t>
            </a:r>
            <a:r>
              <a:rPr lang="en-US" dirty="0"/>
              <a:t>git </a:t>
            </a:r>
            <a:r>
              <a:rPr lang="zh-CN" altLang="en-US" dirty="0"/>
              <a:t>命令行体验。</a:t>
            </a:r>
          </a:p>
          <a:p>
            <a:r>
              <a:rPr lang="en-US" dirty="0"/>
              <a:t>git bash </a:t>
            </a:r>
            <a:r>
              <a:rPr lang="zh-CN" altLang="en-US" dirty="0"/>
              <a:t>是七年前由 </a:t>
            </a:r>
            <a:r>
              <a:rPr lang="en-US" dirty="0"/>
              <a:t>Brian Fox </a:t>
            </a:r>
            <a:r>
              <a:rPr lang="zh-CN" altLang="en-US" dirty="0"/>
              <a:t>开发的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2F5D52-6955-74FA-9B88-615C2E0A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74" y="596347"/>
            <a:ext cx="10369826" cy="5406887"/>
          </a:xfrm>
        </p:spPr>
        <p:txBody>
          <a:bodyPr>
            <a:normAutofit/>
          </a:bodyPr>
          <a:lstStyle/>
          <a:p>
            <a:r>
              <a:rPr lang="en-US" dirty="0"/>
              <a:t>git commands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sz="1800" dirty="0">
                <a:solidFill>
                  <a:srgbClr val="1CA800"/>
                </a:solidFill>
                <a:latin typeface="Lucida Console" panose="020B0609040504020204" pitchFamily="49" charset="0"/>
              </a:rPr>
              <a:t>hiyon@LAPTOP-JG5GQRMJ </a:t>
            </a:r>
            <a:r>
              <a:rPr lang="en-US" sz="1800" dirty="0">
                <a:solidFill>
                  <a:srgbClr val="B148C6"/>
                </a:solidFill>
                <a:latin typeface="Lucida Console" panose="020B0609040504020204" pitchFamily="49" charset="0"/>
              </a:rPr>
              <a:t>MINGW64 </a:t>
            </a:r>
            <a:r>
              <a:rPr lang="en-US" dirty="0"/>
              <a:t>cat requirement.txt</a:t>
            </a:r>
          </a:p>
          <a:p>
            <a:endParaRPr lang="en-US" dirty="0"/>
          </a:p>
          <a:p>
            <a:r>
              <a:rPr lang="en-US" dirty="0"/>
              <a:t>MINGW64: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MINGW64 is '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Minimum GNU for Windows 64 bit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’ 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It is a complier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168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Roboto</vt:lpstr>
      <vt:lpstr>Office Theme</vt:lpstr>
      <vt:lpstr>Git for Pdm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Pdm</dc:title>
  <dc:creator>Yong Hui Ma</dc:creator>
  <cp:lastModifiedBy>Yong Hui Ma</cp:lastModifiedBy>
  <cp:revision>4</cp:revision>
  <dcterms:created xsi:type="dcterms:W3CDTF">2022-09-06T00:43:49Z</dcterms:created>
  <dcterms:modified xsi:type="dcterms:W3CDTF">2022-09-06T15:06:37Z</dcterms:modified>
</cp:coreProperties>
</file>