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7B791-A328-5B30-90CF-6EAF3864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" y="1851001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11/20/2022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Install: VS Code </a:t>
            </a:r>
            <a:r>
              <a:rPr lang="en-US" altLang="zh-CN" sz="2000" b="1" dirty="0">
                <a:hlinkClick r:id="rId2"/>
              </a:rPr>
              <a:t>https://code.visualstudio.com/download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 err="1"/>
              <a:t>Pypi</a:t>
            </a:r>
            <a:r>
              <a:rPr lang="en-US" altLang="zh-CN" sz="2000" b="1" dirty="0"/>
              <a:t>: pip install  </a:t>
            </a:r>
            <a:r>
              <a:rPr lang="en-US" altLang="zh-CN" sz="2000" b="1" dirty="0" err="1"/>
              <a:t>catboost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lightgbm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dtaidistance</a:t>
            </a:r>
            <a:r>
              <a:rPr lang="en-US" altLang="zh-CN" sz="2000" b="1" dirty="0"/>
              <a:t>, kneed 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1. Put features used into a module (EDA part)</a:t>
            </a:r>
            <a:br>
              <a:rPr lang="en-US" altLang="zh-CN" sz="2000" b="1" dirty="0"/>
            </a:br>
            <a:r>
              <a:rPr lang="en-US" altLang="zh-CN" sz="2000" b="1" dirty="0"/>
              <a:t>2. Pipeline and </a:t>
            </a:r>
            <a:r>
              <a:rPr lang="en-US" altLang="zh-CN" sz="2000" b="1" dirty="0" err="1"/>
              <a:t>GridSearch</a:t>
            </a:r>
            <a:br>
              <a:rPr lang="en-US" altLang="zh-CN" sz="2000" b="1" dirty="0"/>
            </a:br>
            <a:r>
              <a:rPr lang="en-US" altLang="zh-CN" sz="2000" b="1" dirty="0"/>
              <a:t>3. DTW and other concepts 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Next Lesson/</a:t>
            </a:r>
            <a:r>
              <a:rPr lang="zh-CN" altLang="en-US" sz="2000" b="1" dirty="0"/>
              <a:t>下堂课：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RUL regression in Degradation/LSTM. </a:t>
            </a:r>
            <a:br>
              <a:rPr lang="en-US" altLang="zh-CN" sz="2000" b="1" dirty="0"/>
            </a:br>
            <a:r>
              <a:rPr lang="en-US" altLang="zh-CN" sz="2000" b="1" dirty="0"/>
              <a:t>2. Model evaluations pipeline </a:t>
            </a:r>
            <a:r>
              <a:rPr lang="zh-CN" altLang="en-US" sz="2000" b="1" dirty="0"/>
              <a:t>模型评估流程</a:t>
            </a:r>
            <a:br>
              <a:rPr lang="en-US" altLang="zh-CN" sz="2000" b="1" dirty="0"/>
            </a:br>
            <a:r>
              <a:rPr lang="en-US" altLang="zh-CN" sz="2000" b="1" dirty="0"/>
              <a:t>3. Wrap up into a module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14441</TotalTime>
  <Words>484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11/20/2022  Welcome Back!</vt:lpstr>
      <vt:lpstr>11/20/2022  Before we start: Any Questions?</vt:lpstr>
      <vt:lpstr>11/20/2022  Today/今天：   Install: VS Code https://code.visualstudio.com/download  Pypi: pip install  catboost, lightgbm, dtaidistance, kneed   1. Put features used into a module (EDA part) 2. Pipeline and GridSearch 3. DTW and other concepts   Next Lesson/下堂课：  1. RUL regression in Degradation/LSTM.  2. Model evaluations pipeline 模型评估流程 3. Wrap up into a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384</cp:revision>
  <dcterms:created xsi:type="dcterms:W3CDTF">2016-09-01T17:48:01Z</dcterms:created>
  <dcterms:modified xsi:type="dcterms:W3CDTF">2022-11-20T04:40:23Z</dcterms:modified>
</cp:coreProperties>
</file>