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D3128-116B-2A3C-E511-D1569EF1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001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11/27/2022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11/27/2022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0"/>
            <a:ext cx="9143999" cy="51434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11/27/2022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Install: VS Code </a:t>
            </a:r>
            <a:r>
              <a:rPr lang="en-US" altLang="zh-CN" sz="2000" b="1" dirty="0">
                <a:hlinkClick r:id="rId2"/>
              </a:rPr>
              <a:t>https://code.visualstudio.com/download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 err="1"/>
              <a:t>Pypi</a:t>
            </a:r>
            <a:r>
              <a:rPr lang="en-US" altLang="zh-CN" sz="2000" b="1" dirty="0"/>
              <a:t>: pip install  </a:t>
            </a:r>
            <a:r>
              <a:rPr lang="en-US" altLang="zh-CN" sz="2000" b="1" dirty="0" err="1"/>
              <a:t>catboost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lightgbm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dtaidistance</a:t>
            </a:r>
            <a:r>
              <a:rPr lang="en-US" altLang="zh-CN" sz="2000" b="1" dirty="0"/>
              <a:t>, kneed 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1. RUL complete</a:t>
            </a:r>
            <a:br>
              <a:rPr lang="en-US" altLang="zh-CN" sz="2000" b="1" dirty="0"/>
            </a:br>
            <a:r>
              <a:rPr lang="en-US" altLang="zh-CN" sz="2000" b="1" dirty="0"/>
              <a:t>2. Wrap up into a module </a:t>
            </a:r>
            <a:r>
              <a:rPr lang="en-US" altLang="zh-CN" sz="2000" b="1" dirty="0">
                <a:sym typeface="Wingdings" panose="05000000000000000000" pitchFamily="2" charset="2"/>
              </a:rPr>
              <a:t> Dec 10/17</a:t>
            </a:r>
            <a:br>
              <a:rPr lang="en-US" altLang="zh-CN" sz="2000" b="1" dirty="0">
                <a:sym typeface="Wingdings" panose="05000000000000000000" pitchFamily="2" charset="2"/>
              </a:rPr>
            </a:br>
            <a:r>
              <a:rPr lang="en-US" altLang="zh-CN" sz="2000" b="1" dirty="0">
                <a:sym typeface="Wingdings" panose="05000000000000000000" pitchFamily="2" charset="2"/>
              </a:rPr>
              <a:t>3. </a:t>
            </a:r>
            <a:r>
              <a:rPr lang="en-US" altLang="zh-CN" sz="2000" b="1" dirty="0"/>
              <a:t>Model evaluations pipeline </a:t>
            </a:r>
            <a:r>
              <a:rPr lang="zh-CN" altLang="en-US" sz="2000" b="1" dirty="0"/>
              <a:t>模型评估流程 </a:t>
            </a:r>
            <a:r>
              <a:rPr lang="en-US" altLang="zh-CN" sz="2000" b="1" dirty="0">
                <a:sym typeface="Wingdings" panose="05000000000000000000" pitchFamily="2" charset="2"/>
              </a:rPr>
              <a:t> Dec 10/17</a:t>
            </a: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Next Lesson/</a:t>
            </a:r>
            <a:r>
              <a:rPr lang="zh-CN" altLang="en-US" sz="2000" b="1" dirty="0"/>
              <a:t>下堂课：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RUL Summary, Classification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14445</TotalTime>
  <Words>466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11/27/2022  Welcome Back!</vt:lpstr>
      <vt:lpstr>11/27/2022  Before we start: Any Questions?</vt:lpstr>
      <vt:lpstr>11/27/2022  Today/今天：   Install: VS Code https://code.visualstudio.com/download  Pypi: pip install  catboost, lightgbm, dtaidistance, kneed   1. RUL complete 2. Wrap up into a module  Dec 10/17 3. Model evaluations pipeline 模型评估流程  Dec 10/17  Next Lesson/下堂课：  1. RUL Summary,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386</cp:revision>
  <dcterms:created xsi:type="dcterms:W3CDTF">2016-09-01T17:48:01Z</dcterms:created>
  <dcterms:modified xsi:type="dcterms:W3CDTF">2022-11-27T00:11:14Z</dcterms:modified>
</cp:coreProperties>
</file>