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1" r:id="rId2"/>
    <p:sldId id="256" r:id="rId3"/>
    <p:sldId id="1805" r:id="rId4"/>
    <p:sldId id="1803" r:id="rId5"/>
    <p:sldId id="1725" r:id="rId6"/>
    <p:sldId id="1760" r:id="rId7"/>
    <p:sldId id="1775" r:id="rId8"/>
    <p:sldId id="1797" r:id="rId9"/>
    <p:sldId id="1804" r:id="rId10"/>
    <p:sldId id="1780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19091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5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103" y="1392587"/>
            <a:ext cx="65517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dirty="0"/>
              <a:t>From Now On, we are on Menu sets / </a:t>
            </a:r>
          </a:p>
          <a:p>
            <a:pPr algn="ctr"/>
            <a:r>
              <a:rPr lang="zh-CN" altLang="en-US" sz="2800" dirty="0"/>
              <a:t>从这堂课开始，主要内容在百宝箱里</a:t>
            </a: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04775-86F3-B947-4BE3-0419FC72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6" y="2542479"/>
            <a:ext cx="6551794" cy="31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6EAF00-B8F8-AB13-4881-A3461C7D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1853804"/>
            <a:ext cx="8173844" cy="35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1003610" y="2921169"/>
            <a:ext cx="7225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10/02/2022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</a:t>
            </a:r>
            <a:r>
              <a:rPr lang="en-US" altLang="zh-CN" sz="2000" b="1" dirty="0" err="1"/>
              <a:t>Menu_A_a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Menu_B_a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</TotalTime>
  <Words>472</Words>
  <Application>Microsoft Office PowerPoint</Application>
  <PresentationFormat>On-screen Show (4:3)</PresentationFormat>
  <Paragraphs>80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Default Design</vt:lpstr>
      <vt:lpstr>Worksheet</vt:lpstr>
      <vt:lpstr>PowerPoint Presentation</vt:lpstr>
      <vt:lpstr>PowerPoint Presentation</vt:lpstr>
      <vt:lpstr>10/03/2022  Welcome Back!</vt:lpstr>
      <vt:lpstr>For students who use Kaggle / 用Kaggle的同学：  Link: </vt:lpstr>
      <vt:lpstr>10/03/2022  Before we start: Any Questions?</vt:lpstr>
      <vt:lpstr>10/02/2022  Today/今天： 1). Menu_A_a  2). Engineering / Use our own Library / 用自己的工具库！ 3). Menu_B_a： EDA / 数据探索分析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363</cp:revision>
  <dcterms:created xsi:type="dcterms:W3CDTF">2016-09-01T17:48:01Z</dcterms:created>
  <dcterms:modified xsi:type="dcterms:W3CDTF">2022-10-08T22:35:15Z</dcterms:modified>
</cp:coreProperties>
</file>