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1" r:id="rId2"/>
    <p:sldId id="256" r:id="rId3"/>
    <p:sldId id="1805" r:id="rId4"/>
    <p:sldId id="1803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A6E80-ED13-E458-9EF8-2D472D59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8" y="1897482"/>
            <a:ext cx="8352263" cy="35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10/09/2022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39" y="2921169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For students who use Kaggle / </a:t>
            </a:r>
            <a:r>
              <a:rPr lang="zh-CN" altLang="en-US" sz="3000" b="1" dirty="0"/>
              <a:t>用</a:t>
            </a:r>
            <a:r>
              <a:rPr lang="en-US" altLang="zh-CN" sz="3000" b="1" dirty="0"/>
              <a:t>Kaggle</a:t>
            </a:r>
            <a:r>
              <a:rPr lang="zh-CN" altLang="en-US" sz="3000" b="1" dirty="0"/>
              <a:t>的同学：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Link: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1003610" y="2921169"/>
            <a:ext cx="72259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https://www.kaggle.com/code/stemproacademy/notebook179d1aedb9/edit</a:t>
            </a:r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10/09/2022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10/02/2022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1). Review </a:t>
            </a:r>
            <a:r>
              <a:rPr lang="en-US" altLang="zh-CN" sz="2000" b="1" dirty="0" err="1"/>
              <a:t>Menu_A_a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2). Engineering / Use our own Library / </a:t>
            </a:r>
            <a:r>
              <a:rPr lang="zh-CN" altLang="en-US" sz="2000" b="1" dirty="0"/>
              <a:t>用自己的工具库！</a:t>
            </a:r>
            <a:br>
              <a:rPr lang="en-US" altLang="zh-CN" sz="2000" b="1" dirty="0"/>
            </a:br>
            <a:r>
              <a:rPr lang="en-US" altLang="zh-CN" sz="2000" b="1" dirty="0"/>
              <a:t>3). </a:t>
            </a:r>
            <a:r>
              <a:rPr lang="en-US" altLang="zh-CN" sz="2000" b="1" dirty="0" err="1"/>
              <a:t>Menu_B_b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EDA / </a:t>
            </a:r>
            <a:r>
              <a:rPr lang="zh-CN" altLang="en-US" sz="2000" b="1" dirty="0"/>
              <a:t>数据探索分析</a:t>
            </a:r>
            <a:br>
              <a:rPr lang="en-US" altLang="zh-CN" sz="2000" b="1" dirty="0"/>
            </a:br>
            <a:r>
              <a:rPr lang="en-US" altLang="zh-CN" sz="2000" b="1" dirty="0"/>
              <a:t>4). Kaggle Version / Kaggle </a:t>
            </a:r>
            <a:r>
              <a:rPr lang="zh-CN" altLang="en-US" sz="2000" b="1" dirty="0"/>
              <a:t>类似流程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8" y="5273770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10982</TotalTime>
  <Words>487</Words>
  <Application>Microsoft Office PowerPoint</Application>
  <PresentationFormat>On-screen Show (4:3)</PresentationFormat>
  <Paragraphs>86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Default Design</vt:lpstr>
      <vt:lpstr>Worksheet</vt:lpstr>
      <vt:lpstr>PowerPoint Presentation</vt:lpstr>
      <vt:lpstr>PowerPoint Presentation</vt:lpstr>
      <vt:lpstr>10/09/2022  Welcome Back!</vt:lpstr>
      <vt:lpstr>For students who use Kaggle / 用Kaggle的同学：  Link: </vt:lpstr>
      <vt:lpstr>10/09/2022  Before we start: Any Questions?</vt:lpstr>
      <vt:lpstr>10/02/2022  Today/今天： 1). Review Menu_A_a  2). Engineering / Use our own Library / 用自己的工具库！ 3). Menu_B_b： EDA / 数据探索分析 4). Kaggle Version / Kaggle 类似流程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363</cp:revision>
  <dcterms:created xsi:type="dcterms:W3CDTF">2016-09-01T17:48:01Z</dcterms:created>
  <dcterms:modified xsi:type="dcterms:W3CDTF">2022-10-08T22:34:49Z</dcterms:modified>
</cp:coreProperties>
</file>