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807" r:id="rId2"/>
    <p:sldId id="256" r:id="rId3"/>
    <p:sldId id="1805" r:id="rId4"/>
    <p:sldId id="1725" r:id="rId5"/>
    <p:sldId id="1760" r:id="rId6"/>
    <p:sldId id="262" r:id="rId7"/>
    <p:sldId id="263" r:id="rId8"/>
    <p:sldId id="1802" r:id="rId9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roaca/pdm/tree/weixiua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ivisanalytics/datascience-python" TargetMode="External"/><Relationship Id="rId2" Type="http://schemas.openxmlformats.org/officeDocument/2006/relationships/hyperlink" Target="https://github.com/drivendata/cookiecutter-data-scien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 </a:t>
            </a:r>
          </a:p>
          <a:p>
            <a:r>
              <a:rPr lang="en-US" altLang="zh-CN" sz="1800" dirty="0"/>
              <a:t>git checkout –b </a:t>
            </a:r>
            <a:r>
              <a:rPr lang="en-US" altLang="zh-CN" sz="1800" dirty="0" err="1"/>
              <a:t>weixiuai</a:t>
            </a:r>
            <a:r>
              <a:rPr lang="en-US" altLang="zh-CN" sz="1800" dirty="0"/>
              <a:t> origin/</a:t>
            </a:r>
            <a:r>
              <a:rPr lang="en-US" altLang="zh-CN" sz="1800" dirty="0" err="1"/>
              <a:t>wexiuai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6B45-5F1E-AF6A-E3EF-3A0232E4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913"/>
            <a:ext cx="9144000" cy="40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12/11/2022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830766" y="3549152"/>
            <a:ext cx="7482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 </a:t>
            </a:r>
          </a:p>
          <a:p>
            <a:r>
              <a:rPr lang="en-US" dirty="0">
                <a:hlinkClick r:id="rId2"/>
              </a:rPr>
              <a:t>https://github.com/stemproaca/pdm/tree/weixiuai</a:t>
            </a:r>
            <a:r>
              <a:rPr lang="en-US" b="0" dirty="0">
                <a:solidFill>
                  <a:srgbClr val="000000"/>
                </a:solidFill>
                <a:latin typeface="Inter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936702" y="4682755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60D9D-4382-3262-5A60-1533F3666825}"/>
              </a:ext>
            </a:extLst>
          </p:cNvPr>
          <p:cNvSpPr txBox="1"/>
          <p:nvPr/>
        </p:nvSpPr>
        <p:spPr>
          <a:xfrm>
            <a:off x="814039" y="2952207"/>
            <a:ext cx="7973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Cellphone users, please use the following link:</a:t>
            </a:r>
          </a:p>
          <a:p>
            <a:r>
              <a:rPr lang="zh-CN" altLang="en-US" dirty="0"/>
              <a:t>用手机的同学，请参照：</a:t>
            </a:r>
            <a:r>
              <a:rPr lang="en-US" altLang="zh-CN" sz="20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12/11/2022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br>
              <a:rPr lang="en-US" sz="3000" b="1" dirty="0"/>
            </a:br>
            <a:r>
              <a:rPr lang="zh-CN" altLang="en-US" sz="3000" b="1" dirty="0"/>
              <a:t>有什么问题和建议？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12/11/2022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 err="1"/>
              <a:t>Pypi</a:t>
            </a:r>
            <a:r>
              <a:rPr lang="en-US" altLang="zh-CN" sz="2000" b="1" dirty="0"/>
              <a:t>: pip install  </a:t>
            </a:r>
            <a:r>
              <a:rPr lang="en-US" altLang="zh-CN" sz="2000" b="1" dirty="0" err="1"/>
              <a:t>cookiecutter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 Docker and set up account. </a:t>
            </a:r>
            <a:br>
              <a:rPr lang="en-US" altLang="zh-CN" sz="2000" b="1" dirty="0"/>
            </a:br>
            <a:r>
              <a:rPr lang="en-US" altLang="zh-CN" sz="2000" b="1" dirty="0"/>
              <a:t>Pull </a:t>
            </a:r>
            <a:r>
              <a:rPr lang="en-US" altLang="zh-CN" sz="2000" b="1" dirty="0" err="1"/>
              <a:t>weixiuai</a:t>
            </a:r>
            <a:r>
              <a:rPr lang="en-US" altLang="zh-CN" sz="2000" b="1" dirty="0"/>
              <a:t> branch   </a:t>
            </a:r>
            <a:br>
              <a:rPr lang="en-US" altLang="zh-CN" sz="2000" b="1" dirty="0"/>
            </a:br>
            <a:r>
              <a:rPr lang="en-US" altLang="zh-CN" sz="2000" b="1" dirty="0"/>
              <a:t>review project structure / </a:t>
            </a:r>
            <a:r>
              <a:rPr lang="zh-CN" altLang="en-US" sz="2000" b="1" dirty="0"/>
              <a:t>应用</a:t>
            </a:r>
            <a:r>
              <a:rPr lang="en-US" altLang="zh-CN" sz="2000" b="1" dirty="0"/>
              <a:t>app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decision: Azure or AWS or </a:t>
            </a:r>
            <a:r>
              <a:rPr lang="en-US" altLang="zh-CN" sz="2000" b="1" dirty="0" err="1"/>
              <a:t>Streamlit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                 Confluent Kafka or base Apache Kafka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Docker ML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Download and install docker for windows</a:t>
            </a:r>
          </a:p>
          <a:p>
            <a:r>
              <a:rPr lang="en-US" sz="1500" dirty="0"/>
              <a:t>	</a:t>
            </a:r>
            <a:r>
              <a:rPr lang="en-US" sz="1500" dirty="0">
                <a:hlinkClick r:id="rId2"/>
              </a:rPr>
              <a:t>https://docs.docker.com/desktop/install/windows-install/</a:t>
            </a:r>
            <a:endParaRPr lang="en-US" sz="1500" dirty="0"/>
          </a:p>
          <a:p>
            <a:r>
              <a:rPr lang="en-US" sz="1500" dirty="0"/>
              <a:t>	make sure to choose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WSL 2 backend  WSL – Windows Subsystem for Linux 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need to register and get an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Docker ID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can sign in to docker hub 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 run --rm -p 8888:8888 </a:t>
            </a:r>
            <a:r>
              <a:rPr lang="en-US" sz="1500" dirty="0" err="1"/>
              <a:t>jupyter</a:t>
            </a:r>
            <a:r>
              <a:rPr lang="en-US" sz="1500" dirty="0"/>
              <a:t>/</a:t>
            </a:r>
            <a:r>
              <a:rPr lang="en-US" sz="1500" dirty="0" err="1"/>
              <a:t>scipy</a:t>
            </a:r>
            <a:r>
              <a:rPr lang="en-US" sz="1500" dirty="0"/>
              <a:t>-notebook</a:t>
            </a:r>
          </a:p>
          <a:p>
            <a:r>
              <a:rPr lang="en-US" sz="1500" dirty="0"/>
              <a:t># --rm means it will be deleted after the process </a:t>
            </a:r>
          </a:p>
          <a:p>
            <a:endParaRPr lang="en-US" sz="1500" dirty="0"/>
          </a:p>
          <a:p>
            <a:r>
              <a:rPr lang="en-US" sz="1500" dirty="0"/>
              <a:t>docker </a:t>
            </a:r>
            <a:r>
              <a:rPr lang="en-US" sz="1500" dirty="0" err="1"/>
              <a:t>ps</a:t>
            </a:r>
            <a:endParaRPr lang="en-US" sz="1500" dirty="0"/>
          </a:p>
          <a:p>
            <a:r>
              <a:rPr lang="en-US" sz="1500" dirty="0"/>
              <a:t># list running containers </a:t>
            </a:r>
          </a:p>
          <a:p>
            <a:endParaRPr lang="en-US" sz="1500" dirty="0"/>
          </a:p>
          <a:p>
            <a:r>
              <a:rPr lang="en-US" sz="1500" dirty="0"/>
              <a:t>docker exec -</a:t>
            </a:r>
            <a:r>
              <a:rPr lang="en-US" sz="1500" dirty="0" err="1"/>
              <a:t>ti</a:t>
            </a:r>
            <a:r>
              <a:rPr lang="en-US" sz="1500" dirty="0"/>
              <a:t> </a:t>
            </a:r>
            <a:r>
              <a:rPr lang="en-US" sz="1500" dirty="0" err="1"/>
              <a:t>container_id</a:t>
            </a:r>
            <a:r>
              <a:rPr lang="en-US" sz="1500" dirty="0"/>
              <a:t> bash</a:t>
            </a:r>
          </a:p>
          <a:p>
            <a:r>
              <a:rPr lang="en-US" sz="1500" dirty="0"/>
              <a:t># </a:t>
            </a:r>
            <a:r>
              <a:rPr lang="en-US" sz="1500" dirty="0" err="1"/>
              <a:t>ssh</a:t>
            </a:r>
            <a:r>
              <a:rPr lang="en-US" sz="1500" dirty="0"/>
              <a:t> to running container – </a:t>
            </a:r>
            <a:r>
              <a:rPr lang="en-US" sz="1500" dirty="0" err="1"/>
              <a:t>ssh</a:t>
            </a:r>
            <a:r>
              <a:rPr lang="en-US" sz="1500" dirty="0"/>
              <a:t>: secure shell 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527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Cookie Cutter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       steps:</a:t>
            </a:r>
          </a:p>
          <a:p>
            <a:r>
              <a:rPr lang="en-US" sz="1500" dirty="0"/>
              <a:t>	a. $&gt; pip install </a:t>
            </a:r>
            <a:r>
              <a:rPr lang="en-US" sz="1500" dirty="0" err="1"/>
              <a:t>cookiecutter</a:t>
            </a:r>
            <a:endParaRPr lang="en-US" sz="1500" dirty="0"/>
          </a:p>
          <a:p>
            <a:r>
              <a:rPr lang="en-US" sz="1500" dirty="0"/>
              <a:t>	b. $&gt; </a:t>
            </a:r>
            <a:r>
              <a:rPr lang="en-US" sz="1500" dirty="0" err="1"/>
              <a:t>cookiecutter</a:t>
            </a:r>
            <a:r>
              <a:rPr lang="en-US" sz="1500" dirty="0"/>
              <a:t> -c v1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		-c: v1 v2 is coming soon </a:t>
            </a:r>
          </a:p>
          <a:p>
            <a:r>
              <a:rPr lang="en-US" sz="1500" dirty="0"/>
              <a:t>	c. $&gt; pip install -r requirements.txt </a:t>
            </a:r>
          </a:p>
          <a:p>
            <a:r>
              <a:rPr lang="en-US" sz="1500" dirty="0"/>
              <a:t>	</a:t>
            </a:r>
          </a:p>
          <a:p>
            <a:r>
              <a:rPr lang="en-US" sz="1500" dirty="0"/>
              <a:t>	for detailed step by step: refer to </a:t>
            </a:r>
            <a:r>
              <a:rPr lang="en-US" sz="1500" dirty="0" err="1"/>
              <a:t>url</a:t>
            </a:r>
            <a:r>
              <a:rPr lang="en-US" sz="1500" dirty="0"/>
              <a:t> above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tox.ini:  tox is for testing the project against different env and configuration (version) 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docker: from </a:t>
            </a:r>
            <a:r>
              <a:rPr lang="en-US" sz="1500" dirty="0">
                <a:hlinkClick r:id="rId3"/>
              </a:rPr>
              <a:t>https://hub.docker.com/r/civisanalytics/datascience-python</a:t>
            </a:r>
            <a:r>
              <a:rPr lang="en-US" sz="15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AF28A-0A4A-D4D7-5FB4-376AEAEC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63" y="1809595"/>
            <a:ext cx="1621858" cy="3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14490</TotalTime>
  <Words>453</Words>
  <Application>Microsoft Office PowerPoint</Application>
  <PresentationFormat>On-screen Show (4:3)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Inter</vt:lpstr>
      <vt:lpstr>Arial</vt:lpstr>
      <vt:lpstr>Roboto</vt:lpstr>
      <vt:lpstr>Default Design</vt:lpstr>
      <vt:lpstr>PowerPoint Presentation</vt:lpstr>
      <vt:lpstr>PowerPoint Presentation</vt:lpstr>
      <vt:lpstr>12/11/2022  Welcome Back!</vt:lpstr>
      <vt:lpstr>12/11/2022  Before we start: Any Questions? 有什么问题和建议？</vt:lpstr>
      <vt:lpstr>12/11/2022  Today/今天：   Install: VS Code https://code.visualstudio.com/download  Pypi: pip install  cookiecutter  Install Docker and set up account.  Pull weixiuai branch    review project structure / 应用app  decision: Azure or AWS or Streamlit                   Confluent Kafka or base Apache Kafka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395</cp:revision>
  <dcterms:created xsi:type="dcterms:W3CDTF">2016-09-01T17:48:01Z</dcterms:created>
  <dcterms:modified xsi:type="dcterms:W3CDTF">2022-12-10T23:56:31Z</dcterms:modified>
</cp:coreProperties>
</file>