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807" r:id="rId2"/>
    <p:sldId id="1801" r:id="rId3"/>
    <p:sldId id="256" r:id="rId4"/>
    <p:sldId id="1805" r:id="rId5"/>
    <p:sldId id="1803" r:id="rId6"/>
    <p:sldId id="1725" r:id="rId7"/>
    <p:sldId id="1760" r:id="rId8"/>
    <p:sldId id="1777" r:id="rId9"/>
    <p:sldId id="1775" r:id="rId10"/>
    <p:sldId id="1797" r:id="rId11"/>
    <p:sldId id="1804" r:id="rId12"/>
    <p:sldId id="1802" r:id="rId13"/>
    <p:sldId id="1806" r:id="rId14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9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用</a:t>
            </a:r>
            <a:r>
              <a:rPr lang="en-US" altLang="zh-CN" sz="1800" dirty="0"/>
              <a:t>Kaggle </a:t>
            </a:r>
            <a:r>
              <a:rPr lang="zh-CN" altLang="en-US" sz="1800" dirty="0"/>
              <a:t>的同学：</a:t>
            </a:r>
            <a:endParaRPr lang="en-US" altLang="zh-CN" sz="1800" dirty="0"/>
          </a:p>
          <a:p>
            <a:r>
              <a:rPr lang="en-US" sz="1800" dirty="0"/>
              <a:t>https://www.kaggle.com/code/stemproacademy/notebook179d1aedb9/edit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9C206C-2FB2-D51F-CA59-A0CF1931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913"/>
            <a:ext cx="9144000" cy="40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10/25/2022 – L8A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39" y="2921169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2619079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For students who use Kaggle / </a:t>
            </a:r>
            <a:r>
              <a:rPr lang="zh-CN" altLang="en-US" sz="3000" b="1" dirty="0"/>
              <a:t>用</a:t>
            </a:r>
            <a:r>
              <a:rPr lang="en-US" altLang="zh-CN" sz="3000" b="1" dirty="0"/>
              <a:t>Kaggle</a:t>
            </a:r>
            <a:r>
              <a:rPr lang="zh-CN" altLang="en-US" sz="3000" b="1" dirty="0"/>
              <a:t>的同学：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Link: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478858" y="5006642"/>
            <a:ext cx="24755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8:15</a:t>
            </a:r>
            <a:r>
              <a:rPr lang="zh-CN" altLang="en-US" sz="1500" dirty="0"/>
              <a:t> </a:t>
            </a:r>
            <a:r>
              <a:rPr lang="en-US" altLang="zh-CN" sz="1500" dirty="0"/>
              <a:t>–</a:t>
            </a:r>
            <a:r>
              <a:rPr lang="zh-CN" altLang="en-US" sz="1500" dirty="0"/>
              <a:t> </a:t>
            </a:r>
            <a:r>
              <a:rPr lang="en-US" altLang="zh-CN" sz="1500" dirty="0"/>
              <a:t>9:00</a:t>
            </a:r>
            <a:endParaRPr lang="en-US" sz="1500" dirty="0"/>
          </a:p>
          <a:p>
            <a:r>
              <a:rPr lang="zh-CN" altLang="en-US" sz="1500" dirty="0"/>
              <a:t>第二节： </a:t>
            </a:r>
            <a:r>
              <a:rPr lang="en-US" sz="1500" dirty="0"/>
              <a:t>9:05 – 9:50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928724" y="4089683"/>
            <a:ext cx="72259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这节课：</a:t>
            </a: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https://www.kaggle.com/code/stemproacademy/notebook83ee6e02d0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8682C-FFA5-8A0B-C63A-69DB64DEDD84}"/>
              </a:ext>
            </a:extLst>
          </p:cNvPr>
          <p:cNvSpPr txBox="1"/>
          <p:nvPr/>
        </p:nvSpPr>
        <p:spPr>
          <a:xfrm>
            <a:off x="928725" y="2860741"/>
            <a:ext cx="72259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上节课：</a:t>
            </a:r>
            <a:r>
              <a:rPr lang="en-US" dirty="0"/>
              <a:t>https://www.kaggle.com/code/stemproacademy/notebook2b8a470f91/edit</a:t>
            </a:r>
          </a:p>
        </p:txBody>
      </p:sp>
    </p:spTree>
    <p:extLst>
      <p:ext uri="{BB962C8B-B14F-4D97-AF65-F5344CB8AC3E}">
        <p14:creationId xmlns:p14="http://schemas.microsoft.com/office/powerpoint/2010/main" val="269836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10/25/2022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10/25/2022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Feature Engineering  / </a:t>
            </a:r>
            <a:r>
              <a:rPr lang="zh-CN" altLang="en-US" sz="2000" b="1" dirty="0"/>
              <a:t>特征工程 </a:t>
            </a:r>
            <a:r>
              <a:rPr lang="en-US" altLang="zh-CN" sz="2000" b="1" dirty="0"/>
              <a:t>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14169</TotalTime>
  <Words>473</Words>
  <Application>Microsoft Office PowerPoint</Application>
  <PresentationFormat>On-screen Show (4:3)</PresentationFormat>
  <Paragraphs>90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10/25/2022 – L8A  Welcome Back!</vt:lpstr>
      <vt:lpstr>For students who use Kaggle / 用Kaggle的同学：  Link: </vt:lpstr>
      <vt:lpstr>10/25/2022  Before we start: Any Questions?</vt:lpstr>
      <vt:lpstr>10/25/2022  Today/今天：   Feature Engineering  / 特征工程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370</cp:revision>
  <dcterms:created xsi:type="dcterms:W3CDTF">2016-09-01T17:48:01Z</dcterms:created>
  <dcterms:modified xsi:type="dcterms:W3CDTF">2022-10-25T04:04:51Z</dcterms:modified>
</cp:coreProperties>
</file>