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6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163AF7-D32A-BFAB-D05B-12FC43938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316534"/>
              </p:ext>
            </p:extLst>
          </p:nvPr>
        </p:nvGraphicFramePr>
        <p:xfrm>
          <a:off x="263912" y="1754458"/>
          <a:ext cx="8781038" cy="373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53643" imgH="4400608" progId="Excel.Sheet.12">
                  <p:embed/>
                </p:oleObj>
              </mc:Choice>
              <mc:Fallback>
                <p:oleObj name="Worksheet" r:id="rId2" imgW="10353643" imgH="44006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912" y="1754458"/>
                        <a:ext cx="8781038" cy="373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11/13/2022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11/13/2022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/>
              <a:t>11/13/2022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Practice: RUL regression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14185</TotalTime>
  <Words>399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Inter</vt:lpstr>
      <vt:lpstr>Arial</vt:lpstr>
      <vt:lpstr>Roboto</vt:lpstr>
      <vt:lpstr>Default Design</vt:lpstr>
      <vt:lpstr>Worksheet</vt:lpstr>
      <vt:lpstr>Microsoft Excel Worksheet</vt:lpstr>
      <vt:lpstr>PowerPoint Presentation</vt:lpstr>
      <vt:lpstr>PowerPoint Presentation</vt:lpstr>
      <vt:lpstr>PowerPoint Presentation</vt:lpstr>
      <vt:lpstr>11/13/2022  Welcome Back!</vt:lpstr>
      <vt:lpstr>11/13/2022  Before we start: Any Questions?</vt:lpstr>
      <vt:lpstr>11/13/2022  Today/今天：   1. Practice: RUL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377</cp:revision>
  <dcterms:created xsi:type="dcterms:W3CDTF">2016-09-01T17:48:01Z</dcterms:created>
  <dcterms:modified xsi:type="dcterms:W3CDTF">2022-11-12T22:58:20Z</dcterms:modified>
</cp:coreProperties>
</file>