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807" r:id="rId2"/>
    <p:sldId id="1801" r:id="rId3"/>
    <p:sldId id="256" r:id="rId4"/>
    <p:sldId id="1805" r:id="rId5"/>
    <p:sldId id="1725" r:id="rId6"/>
    <p:sldId id="1760" r:id="rId7"/>
    <p:sldId id="1777" r:id="rId8"/>
    <p:sldId id="1775" r:id="rId9"/>
    <p:sldId id="1797" r:id="rId10"/>
    <p:sldId id="1804" r:id="rId11"/>
    <p:sldId id="1802" r:id="rId12"/>
    <p:sldId id="1806" r:id="rId13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</a:t>
            </a:r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7A6156-84A1-69DE-596E-D6A1C3C1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001"/>
            <a:ext cx="9144000" cy="38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4"/>
            <a:ext cx="9032488" cy="155926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12/04/2022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40" y="3078690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No More Kaggle Version. Please refer to html version.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Kaggle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版本停止。參照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HTML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C7F1-DF59-DAD1-4FF8-0CDCE38CB0B7}"/>
              </a:ext>
            </a:extLst>
          </p:cNvPr>
          <p:cNvSpPr txBox="1"/>
          <p:nvPr/>
        </p:nvSpPr>
        <p:spPr>
          <a:xfrm>
            <a:off x="2932770" y="4337068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12/04/2022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0"/>
            <a:ext cx="9143999" cy="51434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12/04/2022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Install: VS Code </a:t>
            </a:r>
            <a:r>
              <a:rPr lang="en-US" altLang="zh-CN" sz="2000" b="1" dirty="0">
                <a:hlinkClick r:id="rId2"/>
              </a:rPr>
              <a:t>https://code.visualstudio.com/download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 err="1"/>
              <a:t>Pypi</a:t>
            </a:r>
            <a:r>
              <a:rPr lang="en-US" altLang="zh-CN" sz="2000" b="1" dirty="0"/>
              <a:t>: pip install  </a:t>
            </a:r>
            <a:r>
              <a:rPr lang="en-US" altLang="zh-CN" sz="2000" b="1" dirty="0" err="1"/>
              <a:t>catboost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lightgbm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dtaidistance</a:t>
            </a:r>
            <a:r>
              <a:rPr lang="en-US" altLang="zh-CN" sz="2000" b="1" dirty="0"/>
              <a:t>, kneed 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1. Classification</a:t>
            </a:r>
            <a:br>
              <a:rPr lang="en-US" altLang="zh-CN" sz="2000" b="1" dirty="0"/>
            </a:br>
            <a:r>
              <a:rPr lang="en-US" altLang="zh-CN" sz="2000" b="1" dirty="0"/>
              <a:t>2. Wrap up into a module </a:t>
            </a:r>
            <a:r>
              <a:rPr lang="en-US" altLang="zh-CN" sz="2000" b="1" dirty="0">
                <a:sym typeface="Wingdings" panose="05000000000000000000" pitchFamily="2" charset="2"/>
              </a:rPr>
              <a:t> Dec 10/17</a:t>
            </a:r>
            <a:br>
              <a:rPr lang="en-US" altLang="zh-CN" sz="2000" b="1" dirty="0">
                <a:sym typeface="Wingdings" panose="05000000000000000000" pitchFamily="2" charset="2"/>
              </a:rPr>
            </a:br>
            <a:r>
              <a:rPr lang="en-US" altLang="zh-CN" sz="2000" b="1" dirty="0">
                <a:sym typeface="Wingdings" panose="05000000000000000000" pitchFamily="2" charset="2"/>
              </a:rPr>
              <a:t>3. </a:t>
            </a:r>
            <a:r>
              <a:rPr lang="en-US" altLang="zh-CN" sz="2000" b="1" dirty="0"/>
              <a:t>Model evaluations pipeline </a:t>
            </a:r>
            <a:r>
              <a:rPr lang="zh-CN" altLang="en-US" sz="2000" b="1" dirty="0"/>
              <a:t>模型评估流程 </a:t>
            </a:r>
            <a:r>
              <a:rPr lang="en-US" altLang="zh-CN" sz="2000" b="1" dirty="0">
                <a:sym typeface="Wingdings" panose="05000000000000000000" pitchFamily="2" charset="2"/>
              </a:rPr>
              <a:t> Dec 10/17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Next Lesson/</a:t>
            </a:r>
            <a:r>
              <a:rPr lang="zh-CN" altLang="en-US" sz="2000" b="1" dirty="0"/>
              <a:t>下堂课：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1. RUL and Classification Pipeline, End to End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14447</TotalTime>
  <Words>469</Words>
  <Application>Microsoft Office PowerPoint</Application>
  <PresentationFormat>On-screen Show (4:3)</PresentationFormat>
  <Paragraphs>85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Inter</vt:lpstr>
      <vt:lpstr>Arial</vt:lpstr>
      <vt:lpstr>Roboto</vt:lpstr>
      <vt:lpstr>Default Design</vt:lpstr>
      <vt:lpstr>Worksheet</vt:lpstr>
      <vt:lpstr>PowerPoint Presentation</vt:lpstr>
      <vt:lpstr>PowerPoint Presentation</vt:lpstr>
      <vt:lpstr>PowerPoint Presentation</vt:lpstr>
      <vt:lpstr>12/04/2022  Welcome Back!</vt:lpstr>
      <vt:lpstr>12/04/2022  Before we start: Any Questions?</vt:lpstr>
      <vt:lpstr>12/04/2022  Today/今天：   Install: VS Code https://code.visualstudio.com/download  Pypi: pip install  catboost, lightgbm, dtaidistance, kneed   1. Classification 2. Wrap up into a module  Dec 10/17 3. Model evaluations pipeline 模型评估流程  Dec 10/17  Next Lesson/下堂课：  1. RUL and Classification Pipeline, End to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388</cp:revision>
  <dcterms:created xsi:type="dcterms:W3CDTF">2016-09-01T17:48:01Z</dcterms:created>
  <dcterms:modified xsi:type="dcterms:W3CDTF">2022-12-04T00:02:00Z</dcterms:modified>
</cp:coreProperties>
</file>