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801" r:id="rId2"/>
    <p:sldId id="256" r:id="rId3"/>
    <p:sldId id="1805" r:id="rId4"/>
    <p:sldId id="1803" r:id="rId5"/>
    <p:sldId id="1725" r:id="rId6"/>
    <p:sldId id="1760" r:id="rId7"/>
    <p:sldId id="1777" r:id="rId8"/>
    <p:sldId id="1775" r:id="rId9"/>
    <p:sldId id="1797" r:id="rId10"/>
    <p:sldId id="1804" r:id="rId11"/>
    <p:sldId id="1800" r:id="rId12"/>
    <p:sldId id="1799" r:id="rId13"/>
    <p:sldId id="1780" r:id="rId14"/>
    <p:sldId id="1802" r:id="rId15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877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19091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14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5902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E77DC27-696C-95D7-6A9F-135D28BBA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67391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4460C8-D39A-8A63-71F8-B51B6E394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14930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CAEDFD-7809-F64D-E3F1-630C5EC23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98936"/>
              </p:ext>
            </p:extLst>
          </p:nvPr>
        </p:nvGraphicFramePr>
        <p:xfrm>
          <a:off x="1726510" y="1880374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880374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1D0E613B-6C19-1A87-FA70-D9026902E88D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7C909C0-ED6E-AF02-EDEC-D17B997E5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89657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79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103" y="1392587"/>
            <a:ext cx="65517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dirty="0"/>
              <a:t>From Now On, we are on Menu sets / </a:t>
            </a:r>
          </a:p>
          <a:p>
            <a:pPr algn="ctr"/>
            <a:r>
              <a:rPr lang="zh-CN" altLang="en-US" sz="2800" dirty="0"/>
              <a:t>从这堂课开始，主要内容在百宝箱里</a:t>
            </a: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04775-86F3-B947-4BE3-0419FC72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6" y="2542479"/>
            <a:ext cx="6551794" cy="31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6EAF00-B8F8-AB13-4881-A3461C7D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9" y="1853804"/>
            <a:ext cx="8173844" cy="35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39" y="2921169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1003610" y="2921169"/>
            <a:ext cx="7225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https://www.kaggle.com/code/stemproacademy/template-pdm-class2022/edit/run/106995541</a:t>
            </a:r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10/03/2022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9" y="4638151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10/02/2022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1). </a:t>
            </a:r>
            <a:r>
              <a:rPr lang="en-US" altLang="zh-CN" sz="2000" b="1" dirty="0" err="1"/>
              <a:t>Menu_A_a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2). Engineering / Use our own Library / </a:t>
            </a:r>
            <a:r>
              <a:rPr lang="zh-CN" altLang="en-US" sz="2000" b="1" dirty="0"/>
              <a:t>用自己的工具库！</a:t>
            </a:r>
            <a:br>
              <a:rPr lang="en-US" altLang="zh-CN" sz="2000" b="1" dirty="0"/>
            </a:br>
            <a:r>
              <a:rPr lang="en-US" altLang="zh-CN" sz="2000" b="1" dirty="0"/>
              <a:t>3). </a:t>
            </a:r>
            <a:r>
              <a:rPr lang="en-US" altLang="zh-CN" sz="2000" b="1" dirty="0" err="1"/>
              <a:t>Menu_B_a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EDA / </a:t>
            </a:r>
            <a:r>
              <a:rPr lang="zh-CN" altLang="en-US" sz="2000" b="1" dirty="0"/>
              <a:t>数据探索分析</a:t>
            </a:r>
            <a:br>
              <a:rPr lang="en-US" altLang="zh-CN" sz="2000" b="1" dirty="0"/>
            </a:br>
            <a:r>
              <a:rPr lang="en-US" altLang="zh-CN" sz="2000" b="1" dirty="0"/>
              <a:t>4). Kaggle Version / Kaggle </a:t>
            </a:r>
            <a:r>
              <a:rPr lang="zh-CN" altLang="en-US" sz="2000" b="1" dirty="0"/>
              <a:t>类似流程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599D-4A46-30EB-7FF9-190285EB25B6}"/>
              </a:ext>
            </a:extLst>
          </p:cNvPr>
          <p:cNvSpPr txBox="1"/>
          <p:nvPr/>
        </p:nvSpPr>
        <p:spPr>
          <a:xfrm>
            <a:off x="6668428" y="5273770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124433-840E-9F06-9CD8-55A6FA013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600" y="2724051"/>
            <a:ext cx="662079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10853</TotalTime>
  <Words>510</Words>
  <Application>Microsoft Office PowerPoint</Application>
  <PresentationFormat>On-screen Show (4:3)</PresentationFormat>
  <Paragraphs>82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Default Design</vt:lpstr>
      <vt:lpstr>Worksheet</vt:lpstr>
      <vt:lpstr>PowerPoint Presentation</vt:lpstr>
      <vt:lpstr>PowerPoint Presentation</vt:lpstr>
      <vt:lpstr>10/03/2022  Welcome Back!</vt:lpstr>
      <vt:lpstr>For students who use Kaggle / 用Kaggle的同学：  Link: </vt:lpstr>
      <vt:lpstr>10/03/2022  Before we start: Any Questions?</vt:lpstr>
      <vt:lpstr>10/02/2022  Today/今天： 1). Menu_A_a  2). Engineering / Use our own Library / 用自己的工具库！ 3). Menu_B_a： EDA / 数据探索分析 4). Kaggle Version / Kaggle 类似流程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360</cp:revision>
  <dcterms:created xsi:type="dcterms:W3CDTF">2016-09-01T17:48:01Z</dcterms:created>
  <dcterms:modified xsi:type="dcterms:W3CDTF">2022-10-03T00:02:08Z</dcterms:modified>
</cp:coreProperties>
</file>