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NZ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NZ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N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NZ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N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N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4A35EDB-83EE-4F25-9908-E3677D2697AF}" type="slidenum">
              <a:rPr b="0" lang="en-N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N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stenci.la/" TargetMode="External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412000" y="98280"/>
            <a:ext cx="5760000" cy="14356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8920" y="3533040"/>
            <a:ext cx="595080" cy="648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4853520" y="6742440"/>
            <a:ext cx="618480" cy="67356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243000" y="1656000"/>
            <a:ext cx="9693000" cy="219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26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rti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fri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dl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rf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rit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yt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n,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N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4464000" y="3592440"/>
            <a:ext cx="5204520" cy="360756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143280" y="3783240"/>
            <a:ext cx="4176000" cy="361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lnSpc>
                <a:spcPct val="150000"/>
              </a:lnSpc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Collaborative environment and easy sharing through Stencila Hub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 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0" lang="en-NZ" sz="1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Community-driven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1" lang="en-NZ" sz="2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http://stenci.la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66ff00"/>
              </a:buClr>
              <a:buSzPct val="65000"/>
              <a:buFont typeface="Wingdings" charset="2"/>
              <a:buChar char=""/>
            </a:pPr>
            <a:r>
              <a:rPr b="1" lang="en-NZ" sz="2800" spc="-1" strike="noStrike">
                <a:solidFill>
                  <a:srgbClr val="1f56c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hello@stenci.la</a:t>
            </a:r>
            <a:r>
              <a:rPr b="1" lang="en-NZ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N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2018-05-07T19:23:56Z</dcterms:created>
  <dc:creator/>
  <dc:description/>
  <dc:language>en-NZ</dc:language>
  <cp:lastModifiedBy/>
  <dcterms:modified xsi:type="dcterms:W3CDTF">2018-05-07T20:03:23Z</dcterms:modified>
  <cp:revision>6</cp:revision>
  <dc:subject/>
  <dc:title/>
</cp:coreProperties>
</file>