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A00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872C8-8CAC-4408-91FB-6A3DBAFB402A}" v="58" dt="2024-02-01T21:38:13.492"/>
    <p1510:client id="{A0531236-9EFE-4601-A549-C11E63B25EF2}" v="286" dt="2024-02-01T17:18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BCD9-A262-C22C-370F-3C9FAE0F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04DC-FB31-6567-4243-28FFA371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E718-36BC-F4B2-19FC-CA6E7EF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1E5A-C37A-FBB8-B6C5-64EED60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EB11-C1D9-82E2-1E51-3203FE5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4CA9-F6A0-4A44-712D-E47F235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EA79-3C89-16B1-6108-1B50F3FFC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61F3-6257-53DF-F051-7D77052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19DB-2166-8BF8-B135-470F7EA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F5E0-7B9F-3301-764E-E8E885A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9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1E8CD-89A5-6B69-A58F-FB807B8F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B9DE-2268-FE20-6339-44581145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2B86-9012-5347-4E49-A2707ADB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3D0B-C614-63F0-C297-CF9D4AA9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6987-3149-68B5-6492-3EAC5BE0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0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6D0C-CB63-B1E9-A6AF-1C113B5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F1FB-056F-F060-42A2-BA3D62AD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7B5B-33C3-8952-EC87-5A30E4E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101E-5ED0-224D-C341-B27B9F07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62B5-6888-E961-9185-144D5428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74E-A19A-C738-EADD-E15FACCD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6FEA-B06D-9FA0-C549-E042AC78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15B6-A0C1-D217-D434-12B7197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2952-FD44-5657-A296-8FD49B1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3D3-756B-4713-F11E-4D6E556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6F18-D300-C4B6-7F8A-65BFD4B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FFC5-EC63-7312-9E95-0A7207C1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DFEBA-3EE1-AFDE-32C8-DE121A82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A4A4-3258-CD13-B3AE-6D3DA08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F86B-CCFD-E154-5A58-9DF0EB1C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3DEA-FBCF-6BDB-6B08-5FA7EBBA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1BC-3849-F4C1-CD35-6533704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DA5C-DA5D-38D4-5559-42A6B9B7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ECA3-A84C-FEF7-294D-DECEDF76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A5A52-18B3-2CCE-324E-4DA4E8F1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D15B-A18E-AEEE-BBDD-61CD8F5F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46BDF-3273-E9AF-950B-D802BC0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F78-F8D6-2A29-EC36-A8C6ED8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C2C57-A152-8DF1-8712-2A0A904C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C56-4958-3BB6-B302-C8313EB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935D-2A70-F8B1-E51C-C00ABAF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E4A6-07AB-353E-2510-70FCE7E7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0523-06AA-7D2A-9E50-DCF44C83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E5079-F8D8-041A-88F9-5093BC3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53B67-B472-BF91-B3C1-8600ED8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F3AC-3573-3B4C-3658-63C421B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A21-67BB-E02A-A906-585AEB5A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B9A3-92A6-310C-4FB1-B9ECF0AD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6982-DB05-C8E7-FB48-42F29C4B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8AB3-5B24-B794-7B10-500B9B6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1469-4EA3-B244-2519-DA5A4CA5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BB79-5BB0-E4AB-4E1D-57B2E7F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6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AA02-602C-1D55-0E2B-9CFB4C58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0BFBE-A3F1-C200-A38A-4C94980D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2FEA-511E-01DF-75D4-AB665E75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1618-3047-E6FD-3113-31AEEFDC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B6CC-BAAF-90B9-ED09-3F6C5C07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E135-6E06-4BD9-B79A-F2220FED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4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C7C3-0637-C322-5124-7EED7A6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7C0E-18C2-1498-AC30-18A3833C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5561-4EFD-D106-1611-2716ECAAE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5D99-0552-4D24-87B0-05A25F8D41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F027-453D-E559-B39F-50733B94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1F92-4242-E57B-B9B0-5E290CC7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tar: 7 Points 90">
            <a:extLst>
              <a:ext uri="{FF2B5EF4-FFF2-40B4-BE49-F238E27FC236}">
                <a16:creationId xmlns:a16="http://schemas.microsoft.com/office/drawing/2014/main" id="{891568AD-4C4E-462E-D8C0-AF1B6E273354}"/>
              </a:ext>
            </a:extLst>
          </p:cNvPr>
          <p:cNvSpPr/>
          <p:nvPr/>
        </p:nvSpPr>
        <p:spPr>
          <a:xfrm>
            <a:off x="2357165" y="4981504"/>
            <a:ext cx="698786" cy="685886"/>
          </a:xfrm>
          <a:prstGeom prst="star7">
            <a:avLst>
              <a:gd name="adj" fmla="val 1411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Star: 7 Points 56">
            <a:extLst>
              <a:ext uri="{FF2B5EF4-FFF2-40B4-BE49-F238E27FC236}">
                <a16:creationId xmlns:a16="http://schemas.microsoft.com/office/drawing/2014/main" id="{C851A14B-DEB5-E729-ED3B-21C4548115D0}"/>
              </a:ext>
            </a:extLst>
          </p:cNvPr>
          <p:cNvSpPr/>
          <p:nvPr/>
        </p:nvSpPr>
        <p:spPr>
          <a:xfrm>
            <a:off x="5901198" y="2688224"/>
            <a:ext cx="595040" cy="492950"/>
          </a:xfrm>
          <a:prstGeom prst="star7">
            <a:avLst>
              <a:gd name="adj" fmla="val 1697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120CB6E9-96A8-DF7D-4936-07CAA8377570}"/>
              </a:ext>
            </a:extLst>
          </p:cNvPr>
          <p:cNvSpPr/>
          <p:nvPr/>
        </p:nvSpPr>
        <p:spPr>
          <a:xfrm>
            <a:off x="2271562" y="565670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B9ABD-AB5E-1FE7-25C1-3DEED6E6285A}"/>
              </a:ext>
            </a:extLst>
          </p:cNvPr>
          <p:cNvSpPr/>
          <p:nvPr/>
        </p:nvSpPr>
        <p:spPr>
          <a:xfrm>
            <a:off x="486559" y="1468073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7D767-7166-1FFF-DCB0-792216229E4E}"/>
              </a:ext>
            </a:extLst>
          </p:cNvPr>
          <p:cNvSpPr/>
          <p:nvPr/>
        </p:nvSpPr>
        <p:spPr>
          <a:xfrm>
            <a:off x="6570675" y="1468073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F9B731-CDD8-B3D6-3D86-F5090EF49DFC}"/>
              </a:ext>
            </a:extLst>
          </p:cNvPr>
          <p:cNvSpPr/>
          <p:nvPr/>
        </p:nvSpPr>
        <p:spPr>
          <a:xfrm>
            <a:off x="6943287" y="1076105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DDB44-0BEE-9D3D-6439-00D042EFE5F9}"/>
              </a:ext>
            </a:extLst>
          </p:cNvPr>
          <p:cNvSpPr/>
          <p:nvPr/>
        </p:nvSpPr>
        <p:spPr>
          <a:xfrm>
            <a:off x="859171" y="1076105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79BE1F-DFBC-6B55-A9CD-6D0D71A0565A}"/>
              </a:ext>
            </a:extLst>
          </p:cNvPr>
          <p:cNvSpPr/>
          <p:nvPr/>
        </p:nvSpPr>
        <p:spPr>
          <a:xfrm>
            <a:off x="1479956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EB668C-EFDF-B04E-D2EC-E50481DEDDFB}"/>
              </a:ext>
            </a:extLst>
          </p:cNvPr>
          <p:cNvSpPr/>
          <p:nvPr/>
        </p:nvSpPr>
        <p:spPr>
          <a:xfrm>
            <a:off x="6322501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32CA7-9576-0DB6-E8A2-AAA85F9CBCAD}"/>
              </a:ext>
            </a:extLst>
          </p:cNvPr>
          <p:cNvSpPr/>
          <p:nvPr/>
        </p:nvSpPr>
        <p:spPr>
          <a:xfrm>
            <a:off x="3716461" y="1799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 Rifle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C870DB-8B50-0A84-9557-DCC815D8B7A9}"/>
              </a:ext>
            </a:extLst>
          </p:cNvPr>
          <p:cNvSpPr/>
          <p:nvPr/>
        </p:nvSpPr>
        <p:spPr>
          <a:xfrm>
            <a:off x="292649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07B3AA-078A-BDE1-9CB1-1915B63713A4}"/>
              </a:ext>
            </a:extLst>
          </p:cNvPr>
          <p:cNvSpPr/>
          <p:nvPr/>
        </p:nvSpPr>
        <p:spPr>
          <a:xfrm>
            <a:off x="318514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5F4BC-8339-30B7-8B0E-467731F11BC6}"/>
              </a:ext>
            </a:extLst>
          </p:cNvPr>
          <p:cNvSpPr/>
          <p:nvPr/>
        </p:nvSpPr>
        <p:spPr>
          <a:xfrm>
            <a:off x="344379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11B6DD-D295-0B3C-C36D-E5C65A523FB2}"/>
              </a:ext>
            </a:extLst>
          </p:cNvPr>
          <p:cNvSpPr/>
          <p:nvPr/>
        </p:nvSpPr>
        <p:spPr>
          <a:xfrm>
            <a:off x="370245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47D50E-BF21-E293-6A68-DC4C30DFF46B}"/>
              </a:ext>
            </a:extLst>
          </p:cNvPr>
          <p:cNvSpPr/>
          <p:nvPr/>
        </p:nvSpPr>
        <p:spPr>
          <a:xfrm>
            <a:off x="396110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2D54B2-17DD-DF0A-D106-94B40919AECD}"/>
              </a:ext>
            </a:extLst>
          </p:cNvPr>
          <p:cNvSpPr/>
          <p:nvPr/>
        </p:nvSpPr>
        <p:spPr>
          <a:xfrm>
            <a:off x="421975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F817A5-2EAC-DE52-4240-5C52A5451626}"/>
              </a:ext>
            </a:extLst>
          </p:cNvPr>
          <p:cNvSpPr/>
          <p:nvPr/>
        </p:nvSpPr>
        <p:spPr>
          <a:xfrm>
            <a:off x="447897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C88C47-5A83-D336-849A-650C9EBCD251}"/>
              </a:ext>
            </a:extLst>
          </p:cNvPr>
          <p:cNvSpPr/>
          <p:nvPr/>
        </p:nvSpPr>
        <p:spPr>
          <a:xfrm>
            <a:off x="473762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33EB75-1E8C-2C69-4232-1FB1CB5775EC}"/>
              </a:ext>
            </a:extLst>
          </p:cNvPr>
          <p:cNvSpPr/>
          <p:nvPr/>
        </p:nvSpPr>
        <p:spPr>
          <a:xfrm>
            <a:off x="499627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E3EDC8-B7C6-E05F-5034-AD7BAEEFAB5E}"/>
              </a:ext>
            </a:extLst>
          </p:cNvPr>
          <p:cNvSpPr/>
          <p:nvPr/>
        </p:nvSpPr>
        <p:spPr>
          <a:xfrm>
            <a:off x="525492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33D9C0-1C55-D5BD-FE18-A1DF9389B1A4}"/>
              </a:ext>
            </a:extLst>
          </p:cNvPr>
          <p:cNvSpPr/>
          <p:nvPr/>
        </p:nvSpPr>
        <p:spPr>
          <a:xfrm>
            <a:off x="551358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7150D8-30F7-6A89-A70E-F70143A50979}"/>
              </a:ext>
            </a:extLst>
          </p:cNvPr>
          <p:cNvSpPr/>
          <p:nvPr/>
        </p:nvSpPr>
        <p:spPr>
          <a:xfrm>
            <a:off x="577223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358BA2-F05A-8149-9D57-EA053AFAE2E7}"/>
              </a:ext>
            </a:extLst>
          </p:cNvPr>
          <p:cNvCxnSpPr/>
          <p:nvPr/>
        </p:nvCxnSpPr>
        <p:spPr>
          <a:xfrm flipH="1" flipV="1">
            <a:off x="4791309" y="1157681"/>
            <a:ext cx="258652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B25B35-ED1F-A89A-8EEE-589BF3C3F545}"/>
              </a:ext>
            </a:extLst>
          </p:cNvPr>
          <p:cNvSpPr/>
          <p:nvPr/>
        </p:nvSpPr>
        <p:spPr>
          <a:xfrm>
            <a:off x="3976667" y="1532459"/>
            <a:ext cx="1986793" cy="4561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NOT HIT SCAN</a:t>
            </a:r>
          </a:p>
          <a:p>
            <a:pPr algn="ctr"/>
            <a:r>
              <a:rPr lang="en-GB" sz="1100" dirty="0"/>
              <a:t>All basic projectiles are PROJECTILES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93C878-A0E9-1FA5-73B5-3CE3E54AA406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Projectiles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B85E16-DCBC-1B07-CCDA-C0B50BFC36A3}"/>
              </a:ext>
            </a:extLst>
          </p:cNvPr>
          <p:cNvSpPr/>
          <p:nvPr/>
        </p:nvSpPr>
        <p:spPr>
          <a:xfrm>
            <a:off x="3986622" y="3429000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1CE90E-33CF-D88B-6DEA-AADB92B8ADFB}"/>
              </a:ext>
            </a:extLst>
          </p:cNvPr>
          <p:cNvSpPr/>
          <p:nvPr/>
        </p:nvSpPr>
        <p:spPr>
          <a:xfrm>
            <a:off x="10070738" y="3429000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103269-7225-0DDC-2C8F-534DEBDCFDF4}"/>
              </a:ext>
            </a:extLst>
          </p:cNvPr>
          <p:cNvSpPr/>
          <p:nvPr/>
        </p:nvSpPr>
        <p:spPr>
          <a:xfrm>
            <a:off x="10443350" y="303703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EFB4DB-A7AA-4896-AF7E-6DDE16A68F98}"/>
              </a:ext>
            </a:extLst>
          </p:cNvPr>
          <p:cNvSpPr/>
          <p:nvPr/>
        </p:nvSpPr>
        <p:spPr>
          <a:xfrm>
            <a:off x="4359234" y="3037032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08FD8A-5BF8-D865-1D07-307C9AF57AF7}"/>
              </a:ext>
            </a:extLst>
          </p:cNvPr>
          <p:cNvSpPr/>
          <p:nvPr/>
        </p:nvSpPr>
        <p:spPr>
          <a:xfrm>
            <a:off x="4980019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36FEC2-DFE6-689E-BC9F-61820D4F1D41}"/>
              </a:ext>
            </a:extLst>
          </p:cNvPr>
          <p:cNvSpPr/>
          <p:nvPr/>
        </p:nvSpPr>
        <p:spPr>
          <a:xfrm>
            <a:off x="9822564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856553-C304-F622-5E50-7D8085054C4E}"/>
              </a:ext>
            </a:extLst>
          </p:cNvPr>
          <p:cNvSpPr/>
          <p:nvPr/>
        </p:nvSpPr>
        <p:spPr>
          <a:xfrm>
            <a:off x="7227033" y="234219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Burst Rifle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BC0DE21-EEBE-8EE1-0F19-07786EF8F9FE}"/>
              </a:ext>
            </a:extLst>
          </p:cNvPr>
          <p:cNvSpPr/>
          <p:nvPr/>
        </p:nvSpPr>
        <p:spPr>
          <a:xfrm>
            <a:off x="629667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019528-3009-6985-9727-5EA55804312B}"/>
              </a:ext>
            </a:extLst>
          </p:cNvPr>
          <p:cNvSpPr/>
          <p:nvPr/>
        </p:nvSpPr>
        <p:spPr>
          <a:xfrm>
            <a:off x="655533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9585D3-A866-690A-6CFD-02C5783B1098}"/>
              </a:ext>
            </a:extLst>
          </p:cNvPr>
          <p:cNvSpPr/>
          <p:nvPr/>
        </p:nvSpPr>
        <p:spPr>
          <a:xfrm>
            <a:off x="6813983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FF2AE-88AF-7E42-D917-B980729806D0}"/>
              </a:ext>
            </a:extLst>
          </p:cNvPr>
          <p:cNvSpPr/>
          <p:nvPr/>
        </p:nvSpPr>
        <p:spPr>
          <a:xfrm>
            <a:off x="758993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E042B0-FD62-1E3D-C0B5-DEBAEC885887}"/>
              </a:ext>
            </a:extLst>
          </p:cNvPr>
          <p:cNvSpPr/>
          <p:nvPr/>
        </p:nvSpPr>
        <p:spPr>
          <a:xfrm>
            <a:off x="7849157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2D475E9-0CE5-27D7-A64E-4BD36E604290}"/>
              </a:ext>
            </a:extLst>
          </p:cNvPr>
          <p:cNvSpPr/>
          <p:nvPr/>
        </p:nvSpPr>
        <p:spPr>
          <a:xfrm>
            <a:off x="810780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F444BC3-F28F-71D4-385E-2C9C698C9AC2}"/>
              </a:ext>
            </a:extLst>
          </p:cNvPr>
          <p:cNvSpPr/>
          <p:nvPr/>
        </p:nvSpPr>
        <p:spPr>
          <a:xfrm>
            <a:off x="836646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8207086-E981-D989-0A26-922D367E5D24}"/>
              </a:ext>
            </a:extLst>
          </p:cNvPr>
          <p:cNvSpPr/>
          <p:nvPr/>
        </p:nvSpPr>
        <p:spPr>
          <a:xfrm>
            <a:off x="6125514" y="396358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40CB6CB-B485-F84D-77FA-38D68A50CA0B}"/>
              </a:ext>
            </a:extLst>
          </p:cNvPr>
          <p:cNvSpPr/>
          <p:nvPr/>
        </p:nvSpPr>
        <p:spPr>
          <a:xfrm>
            <a:off x="6391576" y="353623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360FE6F-6768-F6C1-0834-0214243DBA5A}"/>
              </a:ext>
            </a:extLst>
          </p:cNvPr>
          <p:cNvSpPr/>
          <p:nvPr/>
        </p:nvSpPr>
        <p:spPr>
          <a:xfrm>
            <a:off x="6125513" y="353623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-form: Shape 63">
            <a:extLst>
              <a:ext uri="{FF2B5EF4-FFF2-40B4-BE49-F238E27FC236}">
                <a16:creationId xmlns:a16="http://schemas.microsoft.com/office/drawing/2014/main" id="{294A0B4B-A92C-D497-DE71-A1F7F32DB99C}"/>
              </a:ext>
            </a:extLst>
          </p:cNvPr>
          <p:cNvSpPr/>
          <p:nvPr/>
        </p:nvSpPr>
        <p:spPr>
          <a:xfrm>
            <a:off x="6341907" y="324987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9DD9A66-2EEE-859E-3461-53D0F01CD951}"/>
              </a:ext>
            </a:extLst>
          </p:cNvPr>
          <p:cNvSpPr/>
          <p:nvPr/>
        </p:nvSpPr>
        <p:spPr>
          <a:xfrm>
            <a:off x="2582019" y="2181782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F932184-99C5-6956-CEBA-EDFE9F5CCC19}"/>
              </a:ext>
            </a:extLst>
          </p:cNvPr>
          <p:cNvSpPr/>
          <p:nvPr/>
        </p:nvSpPr>
        <p:spPr>
          <a:xfrm>
            <a:off x="2848081" y="175443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55AF0D5-0CF2-C857-D07A-9D3771A97475}"/>
              </a:ext>
            </a:extLst>
          </p:cNvPr>
          <p:cNvSpPr/>
          <p:nvPr/>
        </p:nvSpPr>
        <p:spPr>
          <a:xfrm>
            <a:off x="2582018" y="1754433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-form: Shape 67">
            <a:extLst>
              <a:ext uri="{FF2B5EF4-FFF2-40B4-BE49-F238E27FC236}">
                <a16:creationId xmlns:a16="http://schemas.microsoft.com/office/drawing/2014/main" id="{EF0FA5D5-2023-5857-C2BB-7652983A4855}"/>
              </a:ext>
            </a:extLst>
          </p:cNvPr>
          <p:cNvSpPr/>
          <p:nvPr/>
        </p:nvSpPr>
        <p:spPr>
          <a:xfrm>
            <a:off x="2798412" y="1468073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FCDA13-E5F8-33FC-01BD-BF62D1203FB2}"/>
              </a:ext>
            </a:extLst>
          </p:cNvPr>
          <p:cNvSpPr/>
          <p:nvPr/>
        </p:nvSpPr>
        <p:spPr>
          <a:xfrm>
            <a:off x="6667629" y="40357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448831A-AE16-D183-4827-693AB8291AF0}"/>
              </a:ext>
            </a:extLst>
          </p:cNvPr>
          <p:cNvSpPr/>
          <p:nvPr/>
        </p:nvSpPr>
        <p:spPr>
          <a:xfrm>
            <a:off x="3180242" y="2295586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F6253B8-6594-9B02-A1B4-D389E9528020}"/>
              </a:ext>
            </a:extLst>
          </p:cNvPr>
          <p:cNvSpPr/>
          <p:nvPr/>
        </p:nvSpPr>
        <p:spPr>
          <a:xfrm>
            <a:off x="452911" y="5811595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BDB1251-7C1C-5DF7-B199-9D32167A070B}"/>
              </a:ext>
            </a:extLst>
          </p:cNvPr>
          <p:cNvSpPr/>
          <p:nvPr/>
        </p:nvSpPr>
        <p:spPr>
          <a:xfrm>
            <a:off x="6537027" y="58115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3ECE1-344B-DAE3-F568-0DB3F7221AEC}"/>
              </a:ext>
            </a:extLst>
          </p:cNvPr>
          <p:cNvSpPr/>
          <p:nvPr/>
        </p:nvSpPr>
        <p:spPr>
          <a:xfrm>
            <a:off x="6909639" y="54196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ED32A16-DF34-1D95-B30A-D8618E15F807}"/>
              </a:ext>
            </a:extLst>
          </p:cNvPr>
          <p:cNvSpPr/>
          <p:nvPr/>
        </p:nvSpPr>
        <p:spPr>
          <a:xfrm>
            <a:off x="825523" y="5419627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E82C341-2563-E05E-C737-7E7B40D83BB8}"/>
              </a:ext>
            </a:extLst>
          </p:cNvPr>
          <p:cNvSpPr/>
          <p:nvPr/>
        </p:nvSpPr>
        <p:spPr>
          <a:xfrm>
            <a:off x="1446308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516BF1E-659A-B366-F4D7-63FF4B7D3968}"/>
              </a:ext>
            </a:extLst>
          </p:cNvPr>
          <p:cNvSpPr/>
          <p:nvPr/>
        </p:nvSpPr>
        <p:spPr>
          <a:xfrm>
            <a:off x="6288853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72F6ABD-7569-67B4-814C-5E30EC4A6736}"/>
              </a:ext>
            </a:extLst>
          </p:cNvPr>
          <p:cNvSpPr/>
          <p:nvPr/>
        </p:nvSpPr>
        <p:spPr>
          <a:xfrm>
            <a:off x="3693322" y="4724786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 Auto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4F4E126-CF9A-584F-4640-D64F4C9B5C23}"/>
              </a:ext>
            </a:extLst>
          </p:cNvPr>
          <p:cNvSpPr/>
          <p:nvPr/>
        </p:nvSpPr>
        <p:spPr>
          <a:xfrm>
            <a:off x="253170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462A2AC-0043-A389-9B27-14F1F33AA235}"/>
              </a:ext>
            </a:extLst>
          </p:cNvPr>
          <p:cNvSpPr/>
          <p:nvPr/>
        </p:nvSpPr>
        <p:spPr>
          <a:xfrm>
            <a:off x="519232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FE57C3A-024C-DE4B-66CA-37D1B4D7F2FA}"/>
              </a:ext>
            </a:extLst>
          </p:cNvPr>
          <p:cNvSpPr/>
          <p:nvPr/>
        </p:nvSpPr>
        <p:spPr>
          <a:xfrm>
            <a:off x="253169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-form: Shape 80">
            <a:extLst>
              <a:ext uri="{FF2B5EF4-FFF2-40B4-BE49-F238E27FC236}">
                <a16:creationId xmlns:a16="http://schemas.microsoft.com/office/drawing/2014/main" id="{031B1195-9460-412D-1EC1-1F2A39D09DF6}"/>
              </a:ext>
            </a:extLst>
          </p:cNvPr>
          <p:cNvSpPr/>
          <p:nvPr/>
        </p:nvSpPr>
        <p:spPr>
          <a:xfrm>
            <a:off x="469563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77D343E-556E-8223-F3A9-087BD4F07639}"/>
              </a:ext>
            </a:extLst>
          </p:cNvPr>
          <p:cNvSpPr/>
          <p:nvPr/>
        </p:nvSpPr>
        <p:spPr>
          <a:xfrm>
            <a:off x="732557" y="3517888"/>
            <a:ext cx="1050362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Repeated clicking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F52D9A0-AA25-3E3A-1AA3-3BF834DF2832}"/>
              </a:ext>
            </a:extLst>
          </p:cNvPr>
          <p:cNvSpPr/>
          <p:nvPr/>
        </p:nvSpPr>
        <p:spPr>
          <a:xfrm>
            <a:off x="9916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917331E-87D1-442E-574A-77DF5B8A89B3}"/>
              </a:ext>
            </a:extLst>
          </p:cNvPr>
          <p:cNvSpPr/>
          <p:nvPr/>
        </p:nvSpPr>
        <p:spPr>
          <a:xfrm>
            <a:off x="12577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29B9C04-2FDB-7701-F3F3-887929360833}"/>
              </a:ext>
            </a:extLst>
          </p:cNvPr>
          <p:cNvSpPr/>
          <p:nvPr/>
        </p:nvSpPr>
        <p:spPr>
          <a:xfrm>
            <a:off x="991675" y="419058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69B7B285-2824-7A13-F8F1-591B636340CD}"/>
              </a:ext>
            </a:extLst>
          </p:cNvPr>
          <p:cNvSpPr/>
          <p:nvPr/>
        </p:nvSpPr>
        <p:spPr>
          <a:xfrm>
            <a:off x="12080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C8A5E9-DCBE-2DC2-C30C-DFE206C458E9}"/>
              </a:ext>
            </a:extLst>
          </p:cNvPr>
          <p:cNvSpPr/>
          <p:nvPr/>
        </p:nvSpPr>
        <p:spPr>
          <a:xfrm>
            <a:off x="17312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60DDC0D-D2FB-D301-BF4C-4E938E05A9E4}"/>
              </a:ext>
            </a:extLst>
          </p:cNvPr>
          <p:cNvSpPr/>
          <p:nvPr/>
        </p:nvSpPr>
        <p:spPr>
          <a:xfrm>
            <a:off x="19973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F325944-016A-DB0C-FF0A-AEE3FB86CA2F}"/>
              </a:ext>
            </a:extLst>
          </p:cNvPr>
          <p:cNvSpPr/>
          <p:nvPr/>
        </p:nvSpPr>
        <p:spPr>
          <a:xfrm>
            <a:off x="1731275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-form: Shape 89">
            <a:extLst>
              <a:ext uri="{FF2B5EF4-FFF2-40B4-BE49-F238E27FC236}">
                <a16:creationId xmlns:a16="http://schemas.microsoft.com/office/drawing/2014/main" id="{18B4BB46-A46E-8276-A3FA-04AA9BAC1EA7}"/>
              </a:ext>
            </a:extLst>
          </p:cNvPr>
          <p:cNvSpPr/>
          <p:nvPr/>
        </p:nvSpPr>
        <p:spPr>
          <a:xfrm>
            <a:off x="19476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E3F917B-BD1F-693B-EE05-F7CD3E032470}"/>
              </a:ext>
            </a:extLst>
          </p:cNvPr>
          <p:cNvSpPr/>
          <p:nvPr/>
        </p:nvSpPr>
        <p:spPr>
          <a:xfrm>
            <a:off x="3181953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0D921C-8733-9DD1-270C-D72C70D155A1}"/>
              </a:ext>
            </a:extLst>
          </p:cNvPr>
          <p:cNvSpPr/>
          <p:nvPr/>
        </p:nvSpPr>
        <p:spPr>
          <a:xfrm>
            <a:off x="5049961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6668870-A554-CF3B-07A9-D9725297C6D9}"/>
              </a:ext>
            </a:extLst>
          </p:cNvPr>
          <p:cNvSpPr/>
          <p:nvPr/>
        </p:nvSpPr>
        <p:spPr>
          <a:xfrm>
            <a:off x="2630093" y="5791808"/>
            <a:ext cx="1777600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with this rifle will not act as an auto rifle with a slow fire rate!!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58D7EF-7181-4385-D63E-9EDBAFAFB625}"/>
              </a:ext>
            </a:extLst>
          </p:cNvPr>
          <p:cNvCxnSpPr/>
          <p:nvPr/>
        </p:nvCxnSpPr>
        <p:spPr>
          <a:xfrm>
            <a:off x="5726796" y="96651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D40A528-4FE6-5DD8-03B9-370EFB828D38}"/>
              </a:ext>
            </a:extLst>
          </p:cNvPr>
          <p:cNvCxnSpPr>
            <a:cxnSpLocks/>
          </p:cNvCxnSpPr>
          <p:nvPr/>
        </p:nvCxnSpPr>
        <p:spPr>
          <a:xfrm>
            <a:off x="5686658" y="98747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E301C6-0305-9E2A-196E-55D6BC334DD2}"/>
              </a:ext>
            </a:extLst>
          </p:cNvPr>
          <p:cNvCxnSpPr/>
          <p:nvPr/>
        </p:nvCxnSpPr>
        <p:spPr>
          <a:xfrm flipH="1">
            <a:off x="5736626" y="101588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DB76D6-1C1D-8652-9B5D-D5A425FD1D46}"/>
              </a:ext>
            </a:extLst>
          </p:cNvPr>
          <p:cNvCxnSpPr/>
          <p:nvPr/>
        </p:nvCxnSpPr>
        <p:spPr>
          <a:xfrm>
            <a:off x="5474116" y="966518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F28A9E-8E67-3316-BE66-50CE99E5596C}"/>
              </a:ext>
            </a:extLst>
          </p:cNvPr>
          <p:cNvCxnSpPr>
            <a:cxnSpLocks/>
          </p:cNvCxnSpPr>
          <p:nvPr/>
        </p:nvCxnSpPr>
        <p:spPr>
          <a:xfrm>
            <a:off x="5433978" y="987474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CA5C7C-E74A-2667-C461-D89909289D81}"/>
              </a:ext>
            </a:extLst>
          </p:cNvPr>
          <p:cNvCxnSpPr/>
          <p:nvPr/>
        </p:nvCxnSpPr>
        <p:spPr>
          <a:xfrm flipH="1">
            <a:off x="5483946" y="1015886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BC2DEFA-59F6-9455-4B0F-6621AA6AC2AB}"/>
              </a:ext>
            </a:extLst>
          </p:cNvPr>
          <p:cNvCxnSpPr/>
          <p:nvPr/>
        </p:nvCxnSpPr>
        <p:spPr>
          <a:xfrm>
            <a:off x="5214026" y="97284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B53F07-A5A8-76BB-9310-AE9B9FDC0212}"/>
              </a:ext>
            </a:extLst>
          </p:cNvPr>
          <p:cNvCxnSpPr>
            <a:cxnSpLocks/>
          </p:cNvCxnSpPr>
          <p:nvPr/>
        </p:nvCxnSpPr>
        <p:spPr>
          <a:xfrm>
            <a:off x="5173888" y="99379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56F21B-7249-5AC4-47E8-82B2E6DCCB43}"/>
              </a:ext>
            </a:extLst>
          </p:cNvPr>
          <p:cNvCxnSpPr/>
          <p:nvPr/>
        </p:nvCxnSpPr>
        <p:spPr>
          <a:xfrm flipH="1">
            <a:off x="5223856" y="102221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9B7B85-8DA2-6DE4-E0C9-6D56A8596F76}"/>
              </a:ext>
            </a:extLst>
          </p:cNvPr>
          <p:cNvCxnSpPr/>
          <p:nvPr/>
        </p:nvCxnSpPr>
        <p:spPr>
          <a:xfrm>
            <a:off x="4961346" y="97284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777B623-490C-1B69-084E-E475D5482D7C}"/>
              </a:ext>
            </a:extLst>
          </p:cNvPr>
          <p:cNvCxnSpPr>
            <a:cxnSpLocks/>
          </p:cNvCxnSpPr>
          <p:nvPr/>
        </p:nvCxnSpPr>
        <p:spPr>
          <a:xfrm>
            <a:off x="4921208" y="99379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1E4195-6F69-EC9D-99D5-C6378FA6B8CA}"/>
              </a:ext>
            </a:extLst>
          </p:cNvPr>
          <p:cNvCxnSpPr/>
          <p:nvPr/>
        </p:nvCxnSpPr>
        <p:spPr>
          <a:xfrm flipH="1">
            <a:off x="4971176" y="102221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5B52F9C-28D9-18DF-6E8F-6A69A04AFD78}"/>
              </a:ext>
            </a:extLst>
          </p:cNvPr>
          <p:cNvCxnSpPr/>
          <p:nvPr/>
        </p:nvCxnSpPr>
        <p:spPr>
          <a:xfrm>
            <a:off x="4700511" y="97167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9BB98F-D1B4-B99D-4EB2-29BC1AE077FD}"/>
              </a:ext>
            </a:extLst>
          </p:cNvPr>
          <p:cNvCxnSpPr>
            <a:cxnSpLocks/>
          </p:cNvCxnSpPr>
          <p:nvPr/>
        </p:nvCxnSpPr>
        <p:spPr>
          <a:xfrm>
            <a:off x="4660373" y="99262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4E44626-4860-3EA9-3CE2-49400781D070}"/>
              </a:ext>
            </a:extLst>
          </p:cNvPr>
          <p:cNvCxnSpPr/>
          <p:nvPr/>
        </p:nvCxnSpPr>
        <p:spPr>
          <a:xfrm flipH="1">
            <a:off x="4710341" y="102104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6A91516-B9C4-5E87-67FF-EF39C70CFAA4}"/>
              </a:ext>
            </a:extLst>
          </p:cNvPr>
          <p:cNvCxnSpPr/>
          <p:nvPr/>
        </p:nvCxnSpPr>
        <p:spPr>
          <a:xfrm>
            <a:off x="4447831" y="97167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DB78CE-9DDC-87AF-6208-0AA8B857156E}"/>
              </a:ext>
            </a:extLst>
          </p:cNvPr>
          <p:cNvCxnSpPr>
            <a:cxnSpLocks/>
          </p:cNvCxnSpPr>
          <p:nvPr/>
        </p:nvCxnSpPr>
        <p:spPr>
          <a:xfrm>
            <a:off x="4407693" y="99262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E33626-AF6B-C2F8-B6BD-D621313BFCAD}"/>
              </a:ext>
            </a:extLst>
          </p:cNvPr>
          <p:cNvCxnSpPr/>
          <p:nvPr/>
        </p:nvCxnSpPr>
        <p:spPr>
          <a:xfrm flipH="1">
            <a:off x="4457661" y="102104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5AA190-1B1D-1B58-B448-026C1F82118B}"/>
              </a:ext>
            </a:extLst>
          </p:cNvPr>
          <p:cNvCxnSpPr/>
          <p:nvPr/>
        </p:nvCxnSpPr>
        <p:spPr>
          <a:xfrm>
            <a:off x="4187741" y="977997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64E14F9-D945-4A3F-EA20-ADC94F51E513}"/>
              </a:ext>
            </a:extLst>
          </p:cNvPr>
          <p:cNvCxnSpPr>
            <a:cxnSpLocks/>
          </p:cNvCxnSpPr>
          <p:nvPr/>
        </p:nvCxnSpPr>
        <p:spPr>
          <a:xfrm>
            <a:off x="4147603" y="998953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E8FF8F-23ED-3621-1CD6-CD6C08C496BB}"/>
              </a:ext>
            </a:extLst>
          </p:cNvPr>
          <p:cNvCxnSpPr/>
          <p:nvPr/>
        </p:nvCxnSpPr>
        <p:spPr>
          <a:xfrm flipH="1">
            <a:off x="4197571" y="1027365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AE881E-3537-9DC1-89D8-8BD6D0672446}"/>
              </a:ext>
            </a:extLst>
          </p:cNvPr>
          <p:cNvCxnSpPr/>
          <p:nvPr/>
        </p:nvCxnSpPr>
        <p:spPr>
          <a:xfrm>
            <a:off x="3935061" y="97799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8F45A40-4F4A-085D-B125-C09184570A04}"/>
              </a:ext>
            </a:extLst>
          </p:cNvPr>
          <p:cNvCxnSpPr>
            <a:cxnSpLocks/>
          </p:cNvCxnSpPr>
          <p:nvPr/>
        </p:nvCxnSpPr>
        <p:spPr>
          <a:xfrm>
            <a:off x="3894923" y="99895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B130E-BDC4-E19D-8EE0-187BF4F104C4}"/>
              </a:ext>
            </a:extLst>
          </p:cNvPr>
          <p:cNvCxnSpPr/>
          <p:nvPr/>
        </p:nvCxnSpPr>
        <p:spPr>
          <a:xfrm flipH="1">
            <a:off x="3944891" y="102736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5D1D397-E486-F774-C019-3170214ABA09}"/>
              </a:ext>
            </a:extLst>
          </p:cNvPr>
          <p:cNvCxnSpPr/>
          <p:nvPr/>
        </p:nvCxnSpPr>
        <p:spPr>
          <a:xfrm>
            <a:off x="3673977" y="97410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83D9DC-EF94-DF91-806D-99FA8AACF268}"/>
              </a:ext>
            </a:extLst>
          </p:cNvPr>
          <p:cNvCxnSpPr>
            <a:cxnSpLocks/>
          </p:cNvCxnSpPr>
          <p:nvPr/>
        </p:nvCxnSpPr>
        <p:spPr>
          <a:xfrm>
            <a:off x="3633839" y="99506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54F877-4A89-3124-971C-B557877D53B8}"/>
              </a:ext>
            </a:extLst>
          </p:cNvPr>
          <p:cNvCxnSpPr/>
          <p:nvPr/>
        </p:nvCxnSpPr>
        <p:spPr>
          <a:xfrm flipH="1">
            <a:off x="3683807" y="102347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0D760D-88D6-80F6-1CA3-ABEF4664349A}"/>
              </a:ext>
            </a:extLst>
          </p:cNvPr>
          <p:cNvCxnSpPr/>
          <p:nvPr/>
        </p:nvCxnSpPr>
        <p:spPr>
          <a:xfrm>
            <a:off x="3421297" y="97410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38F7CB8-A9BD-35B4-C5A3-E3B11543F5AA}"/>
              </a:ext>
            </a:extLst>
          </p:cNvPr>
          <p:cNvCxnSpPr>
            <a:cxnSpLocks/>
          </p:cNvCxnSpPr>
          <p:nvPr/>
        </p:nvCxnSpPr>
        <p:spPr>
          <a:xfrm>
            <a:off x="3381159" y="99506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E3FDF8-10B7-CEDE-438B-0B97B840D9F6}"/>
              </a:ext>
            </a:extLst>
          </p:cNvPr>
          <p:cNvCxnSpPr/>
          <p:nvPr/>
        </p:nvCxnSpPr>
        <p:spPr>
          <a:xfrm flipH="1">
            <a:off x="3431127" y="102347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7BD4FE-0A17-47DB-EE82-51E8E947F10B}"/>
              </a:ext>
            </a:extLst>
          </p:cNvPr>
          <p:cNvCxnSpPr/>
          <p:nvPr/>
        </p:nvCxnSpPr>
        <p:spPr>
          <a:xfrm>
            <a:off x="3161207" y="980430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2EC52AB-AB17-E79F-BF51-FBC809D6F21F}"/>
              </a:ext>
            </a:extLst>
          </p:cNvPr>
          <p:cNvCxnSpPr>
            <a:cxnSpLocks/>
          </p:cNvCxnSpPr>
          <p:nvPr/>
        </p:nvCxnSpPr>
        <p:spPr>
          <a:xfrm>
            <a:off x="3121069" y="1001386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757B25-3CA3-706B-8232-C668DCD8DDDB}"/>
              </a:ext>
            </a:extLst>
          </p:cNvPr>
          <p:cNvCxnSpPr/>
          <p:nvPr/>
        </p:nvCxnSpPr>
        <p:spPr>
          <a:xfrm flipH="1">
            <a:off x="3171037" y="1029798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BB9D93-389B-72FA-4FC7-B0F05F3FED9B}"/>
              </a:ext>
            </a:extLst>
          </p:cNvPr>
          <p:cNvCxnSpPr/>
          <p:nvPr/>
        </p:nvCxnSpPr>
        <p:spPr>
          <a:xfrm>
            <a:off x="2908527" y="98042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0BC6F3-8B7C-CA93-683E-EEB3DBB654BE}"/>
              </a:ext>
            </a:extLst>
          </p:cNvPr>
          <p:cNvCxnSpPr>
            <a:cxnSpLocks/>
          </p:cNvCxnSpPr>
          <p:nvPr/>
        </p:nvCxnSpPr>
        <p:spPr>
          <a:xfrm>
            <a:off x="2868389" y="100138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548415-913F-1706-8838-54F48F54DEB8}"/>
              </a:ext>
            </a:extLst>
          </p:cNvPr>
          <p:cNvCxnSpPr/>
          <p:nvPr/>
        </p:nvCxnSpPr>
        <p:spPr>
          <a:xfrm flipH="1">
            <a:off x="2918357" y="102979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8E3895-72E7-9587-084B-39F7866BC666}"/>
              </a:ext>
            </a:extLst>
          </p:cNvPr>
          <p:cNvCxnSpPr/>
          <p:nvPr/>
        </p:nvCxnSpPr>
        <p:spPr>
          <a:xfrm>
            <a:off x="622775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B527FB7-F520-245F-5497-C840B1C3B3B5}"/>
              </a:ext>
            </a:extLst>
          </p:cNvPr>
          <p:cNvCxnSpPr>
            <a:cxnSpLocks/>
          </p:cNvCxnSpPr>
          <p:nvPr/>
        </p:nvCxnSpPr>
        <p:spPr>
          <a:xfrm>
            <a:off x="618761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621434-360C-280B-D691-4F97366E1541}"/>
              </a:ext>
            </a:extLst>
          </p:cNvPr>
          <p:cNvCxnSpPr/>
          <p:nvPr/>
        </p:nvCxnSpPr>
        <p:spPr>
          <a:xfrm flipH="1">
            <a:off x="623758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A92FDD-1E26-9828-DE0F-0CD992624043}"/>
              </a:ext>
            </a:extLst>
          </p:cNvPr>
          <p:cNvCxnSpPr/>
          <p:nvPr/>
        </p:nvCxnSpPr>
        <p:spPr>
          <a:xfrm>
            <a:off x="6487509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F5CF8B9-7B94-CA81-BDA0-DA79836ADD8C}"/>
              </a:ext>
            </a:extLst>
          </p:cNvPr>
          <p:cNvCxnSpPr>
            <a:cxnSpLocks/>
          </p:cNvCxnSpPr>
          <p:nvPr/>
        </p:nvCxnSpPr>
        <p:spPr>
          <a:xfrm>
            <a:off x="6447371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423A474-BA8A-69DB-ED85-DB498128BAB8}"/>
              </a:ext>
            </a:extLst>
          </p:cNvPr>
          <p:cNvCxnSpPr/>
          <p:nvPr/>
        </p:nvCxnSpPr>
        <p:spPr>
          <a:xfrm flipH="1">
            <a:off x="6497339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4616FD-A153-F401-EA76-3C8F3BD700E2}"/>
              </a:ext>
            </a:extLst>
          </p:cNvPr>
          <p:cNvCxnSpPr/>
          <p:nvPr/>
        </p:nvCxnSpPr>
        <p:spPr>
          <a:xfrm>
            <a:off x="673432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27DD492-3034-9A53-1A35-98567DCF6C27}"/>
              </a:ext>
            </a:extLst>
          </p:cNvPr>
          <p:cNvCxnSpPr>
            <a:cxnSpLocks/>
          </p:cNvCxnSpPr>
          <p:nvPr/>
        </p:nvCxnSpPr>
        <p:spPr>
          <a:xfrm>
            <a:off x="669418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3886AB8-EF11-9153-027B-D617C6383D86}"/>
              </a:ext>
            </a:extLst>
          </p:cNvPr>
          <p:cNvCxnSpPr/>
          <p:nvPr/>
        </p:nvCxnSpPr>
        <p:spPr>
          <a:xfrm flipH="1">
            <a:off x="674415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575EB18-39F2-33DB-1232-C6E74E2E3C59}"/>
              </a:ext>
            </a:extLst>
          </p:cNvPr>
          <p:cNvCxnSpPr/>
          <p:nvPr/>
        </p:nvCxnSpPr>
        <p:spPr>
          <a:xfrm>
            <a:off x="7534693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18BDD29-0F31-BAE3-5D6E-A355BB369F32}"/>
              </a:ext>
            </a:extLst>
          </p:cNvPr>
          <p:cNvCxnSpPr>
            <a:cxnSpLocks/>
          </p:cNvCxnSpPr>
          <p:nvPr/>
        </p:nvCxnSpPr>
        <p:spPr>
          <a:xfrm>
            <a:off x="7494555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B08E3D-1DB4-804E-FA77-D989FCC7F030}"/>
              </a:ext>
            </a:extLst>
          </p:cNvPr>
          <p:cNvCxnSpPr/>
          <p:nvPr/>
        </p:nvCxnSpPr>
        <p:spPr>
          <a:xfrm flipH="1">
            <a:off x="7544523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CC2B71C-12C7-CAAC-7A11-10CEEDE93401}"/>
              </a:ext>
            </a:extLst>
          </p:cNvPr>
          <p:cNvCxnSpPr/>
          <p:nvPr/>
        </p:nvCxnSpPr>
        <p:spPr>
          <a:xfrm>
            <a:off x="7793831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76F3FE-E025-FF66-DA8D-90B24429AF27}"/>
              </a:ext>
            </a:extLst>
          </p:cNvPr>
          <p:cNvCxnSpPr>
            <a:cxnSpLocks/>
          </p:cNvCxnSpPr>
          <p:nvPr/>
        </p:nvCxnSpPr>
        <p:spPr>
          <a:xfrm>
            <a:off x="7753693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082655-52B9-816A-1B5C-A926FF39F516}"/>
              </a:ext>
            </a:extLst>
          </p:cNvPr>
          <p:cNvCxnSpPr/>
          <p:nvPr/>
        </p:nvCxnSpPr>
        <p:spPr>
          <a:xfrm flipH="1">
            <a:off x="7803661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C9FD70A-6721-2A43-7D45-0BB3B4528740}"/>
              </a:ext>
            </a:extLst>
          </p:cNvPr>
          <p:cNvCxnSpPr>
            <a:cxnSpLocks/>
          </p:cNvCxnSpPr>
          <p:nvPr/>
        </p:nvCxnSpPr>
        <p:spPr>
          <a:xfrm>
            <a:off x="8058358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D24A47-5FE5-DA15-D140-0CF9804C2027}"/>
              </a:ext>
            </a:extLst>
          </p:cNvPr>
          <p:cNvCxnSpPr>
            <a:cxnSpLocks/>
          </p:cNvCxnSpPr>
          <p:nvPr/>
        </p:nvCxnSpPr>
        <p:spPr>
          <a:xfrm>
            <a:off x="8018220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3826913-F6B3-766E-A80F-E8ECC72B6DCB}"/>
              </a:ext>
            </a:extLst>
          </p:cNvPr>
          <p:cNvCxnSpPr>
            <a:cxnSpLocks/>
          </p:cNvCxnSpPr>
          <p:nvPr/>
        </p:nvCxnSpPr>
        <p:spPr>
          <a:xfrm flipH="1">
            <a:off x="8068188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5A76E5-4372-9715-D5B5-62FCAF581E48}"/>
              </a:ext>
            </a:extLst>
          </p:cNvPr>
          <p:cNvCxnSpPr>
            <a:cxnSpLocks/>
          </p:cNvCxnSpPr>
          <p:nvPr/>
        </p:nvCxnSpPr>
        <p:spPr>
          <a:xfrm>
            <a:off x="8320480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4B1823-E544-45EC-798D-0761F471315B}"/>
              </a:ext>
            </a:extLst>
          </p:cNvPr>
          <p:cNvCxnSpPr>
            <a:cxnSpLocks/>
          </p:cNvCxnSpPr>
          <p:nvPr/>
        </p:nvCxnSpPr>
        <p:spPr>
          <a:xfrm>
            <a:off x="8280342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94F5C4-E7B8-50C5-D224-39B71BD9301F}"/>
              </a:ext>
            </a:extLst>
          </p:cNvPr>
          <p:cNvCxnSpPr>
            <a:cxnSpLocks/>
          </p:cNvCxnSpPr>
          <p:nvPr/>
        </p:nvCxnSpPr>
        <p:spPr>
          <a:xfrm flipH="1">
            <a:off x="8330310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66ED0F4-5D1C-EDBC-6E36-70342934EB53}"/>
              </a:ext>
            </a:extLst>
          </p:cNvPr>
          <p:cNvCxnSpPr>
            <a:cxnSpLocks/>
          </p:cNvCxnSpPr>
          <p:nvPr/>
        </p:nvCxnSpPr>
        <p:spPr>
          <a:xfrm>
            <a:off x="3072212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869CC2F-5521-1421-27F5-7EB3771AACDD}"/>
              </a:ext>
            </a:extLst>
          </p:cNvPr>
          <p:cNvCxnSpPr>
            <a:cxnSpLocks/>
          </p:cNvCxnSpPr>
          <p:nvPr/>
        </p:nvCxnSpPr>
        <p:spPr>
          <a:xfrm>
            <a:off x="2985333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000A4A8-0B25-05B3-1AC7-B16FF24152D9}"/>
              </a:ext>
            </a:extLst>
          </p:cNvPr>
          <p:cNvCxnSpPr>
            <a:cxnSpLocks/>
          </p:cNvCxnSpPr>
          <p:nvPr/>
        </p:nvCxnSpPr>
        <p:spPr>
          <a:xfrm flipH="1">
            <a:off x="3117284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7387CE-4E5F-809F-9EE1-947982A25642}"/>
              </a:ext>
            </a:extLst>
          </p:cNvPr>
          <p:cNvCxnSpPr>
            <a:cxnSpLocks/>
          </p:cNvCxnSpPr>
          <p:nvPr/>
        </p:nvCxnSpPr>
        <p:spPr>
          <a:xfrm>
            <a:off x="4938810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101EBA-69F7-502B-DBE0-AAAF254910C5}"/>
              </a:ext>
            </a:extLst>
          </p:cNvPr>
          <p:cNvCxnSpPr>
            <a:cxnSpLocks/>
          </p:cNvCxnSpPr>
          <p:nvPr/>
        </p:nvCxnSpPr>
        <p:spPr>
          <a:xfrm>
            <a:off x="4851931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C687EE-186A-B5E4-C6A4-F8841B9FC905}"/>
              </a:ext>
            </a:extLst>
          </p:cNvPr>
          <p:cNvCxnSpPr>
            <a:cxnSpLocks/>
          </p:cNvCxnSpPr>
          <p:nvPr/>
        </p:nvCxnSpPr>
        <p:spPr>
          <a:xfrm flipH="1">
            <a:off x="4983882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9122BD1F-5962-76F7-FFD1-4F72644A16C0}"/>
              </a:ext>
            </a:extLst>
          </p:cNvPr>
          <p:cNvSpPr/>
          <p:nvPr/>
        </p:nvSpPr>
        <p:spPr>
          <a:xfrm>
            <a:off x="3979422" y="2041052"/>
            <a:ext cx="1993994" cy="24899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 Fire rate for less damage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689BC62-342D-D276-3997-32360FBDC501}"/>
              </a:ext>
            </a:extLst>
          </p:cNvPr>
          <p:cNvSpPr/>
          <p:nvPr/>
        </p:nvSpPr>
        <p:spPr>
          <a:xfrm>
            <a:off x="8032037" y="3075210"/>
            <a:ext cx="1235571" cy="1720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Medium damage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775E9E6D-F3D1-E8DE-D630-03399A81B364}"/>
              </a:ext>
            </a:extLst>
          </p:cNvPr>
          <p:cNvSpPr/>
          <p:nvPr/>
        </p:nvSpPr>
        <p:spPr>
          <a:xfrm>
            <a:off x="4475555" y="5805461"/>
            <a:ext cx="1380050" cy="557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Semi auto fire rifle for a high amount of single target damage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B9BFC8-921A-5C3A-4DA5-1F8964D4C5E5}"/>
              </a:ext>
            </a:extLst>
          </p:cNvPr>
          <p:cNvCxnSpPr>
            <a:stCxn id="94" idx="0"/>
            <a:endCxn id="92" idx="2"/>
          </p:cNvCxnSpPr>
          <p:nvPr/>
        </p:nvCxnSpPr>
        <p:spPr>
          <a:xfrm flipH="1" flipV="1">
            <a:off x="3412893" y="5386289"/>
            <a:ext cx="106000" cy="40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27FF697-5265-7FA0-29DF-9B1F233E1979}"/>
              </a:ext>
            </a:extLst>
          </p:cNvPr>
          <p:cNvSpPr/>
          <p:nvPr/>
        </p:nvSpPr>
        <p:spPr>
          <a:xfrm>
            <a:off x="6716208" y="3356781"/>
            <a:ext cx="2171775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will continuously fire a burst of several bullets before a cooldown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A6BD429-54F1-874F-9EEC-9855054D84D1}"/>
              </a:ext>
            </a:extLst>
          </p:cNvPr>
          <p:cNvSpPr/>
          <p:nvPr/>
        </p:nvSpPr>
        <p:spPr>
          <a:xfrm>
            <a:off x="7452292" y="3983929"/>
            <a:ext cx="1435691" cy="4045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Burst fire ability but deals a decent amount of damage</a:t>
            </a:r>
          </a:p>
        </p:txBody>
      </p:sp>
    </p:spTree>
    <p:extLst>
      <p:ext uri="{BB962C8B-B14F-4D97-AF65-F5344CB8AC3E}">
        <p14:creationId xmlns:p14="http://schemas.microsoft.com/office/powerpoint/2010/main" val="19953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green dotted map&#10;&#10;Description automatically generated">
            <a:extLst>
              <a:ext uri="{FF2B5EF4-FFF2-40B4-BE49-F238E27FC236}">
                <a16:creationId xmlns:a16="http://schemas.microsoft.com/office/drawing/2014/main" id="{2E536DDC-CDA4-7ACE-72ED-3978F2EB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5"/>
            <a:ext cx="12192000" cy="38978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ABC5B3-C78C-A75F-5748-F1B3807D89B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8552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C1B6BB2E-FD6C-450F-35EC-A1983B669536}"/>
              </a:ext>
            </a:extLst>
          </p:cNvPr>
          <p:cNvSpPr/>
          <p:nvPr/>
        </p:nvSpPr>
        <p:spPr>
          <a:xfrm>
            <a:off x="4970684" y="2723427"/>
            <a:ext cx="7221316" cy="3744838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DCE737-A390-24A5-6F29-BF29F268DFA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C4679-6F6C-5992-0D07-67E02716CFD8}"/>
              </a:ext>
            </a:extLst>
          </p:cNvPr>
          <p:cNvSpPr/>
          <p:nvPr/>
        </p:nvSpPr>
        <p:spPr>
          <a:xfrm>
            <a:off x="299946" y="14400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06439F-1086-14CD-EBC5-12D1348FF0BC}"/>
              </a:ext>
            </a:extLst>
          </p:cNvPr>
          <p:cNvSpPr/>
          <p:nvPr/>
        </p:nvSpPr>
        <p:spPr>
          <a:xfrm>
            <a:off x="672558" y="10481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0DBFC3-F131-DA6A-5639-F1D125B4D506}"/>
              </a:ext>
            </a:extLst>
          </p:cNvPr>
          <p:cNvSpPr/>
          <p:nvPr/>
        </p:nvSpPr>
        <p:spPr>
          <a:xfrm>
            <a:off x="1293343" y="8910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832E27C-AE3A-1276-1B4A-6A1057B3F318}"/>
              </a:ext>
            </a:extLst>
          </p:cNvPr>
          <p:cNvSpPr/>
          <p:nvPr/>
        </p:nvSpPr>
        <p:spPr>
          <a:xfrm>
            <a:off x="2534914" y="570379"/>
            <a:ext cx="5476329" cy="765110"/>
          </a:xfrm>
          <a:prstGeom prst="cloud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39E97D4-E7DB-787A-3F42-68E16EAEA2AE}"/>
              </a:ext>
            </a:extLst>
          </p:cNvPr>
          <p:cNvSpPr/>
          <p:nvPr/>
        </p:nvSpPr>
        <p:spPr>
          <a:xfrm>
            <a:off x="2534914" y="678439"/>
            <a:ext cx="4639619" cy="548989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20A3B7C-C842-7A39-7DF1-68DF87A42A77}"/>
              </a:ext>
            </a:extLst>
          </p:cNvPr>
          <p:cNvSpPr/>
          <p:nvPr/>
        </p:nvSpPr>
        <p:spPr>
          <a:xfrm>
            <a:off x="2534914" y="843891"/>
            <a:ext cx="3174795" cy="204223"/>
          </a:xfrm>
          <a:prstGeom prst="cloud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30A8F-87B6-126E-53A7-0E3ED5F6C8FD}"/>
              </a:ext>
            </a:extLst>
          </p:cNvPr>
          <p:cNvSpPr/>
          <p:nvPr/>
        </p:nvSpPr>
        <p:spPr>
          <a:xfrm>
            <a:off x="3528311" y="14400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248BE-7D1E-C1B1-864A-4C03E52FB82F}"/>
              </a:ext>
            </a:extLst>
          </p:cNvPr>
          <p:cNvSpPr/>
          <p:nvPr/>
        </p:nvSpPr>
        <p:spPr>
          <a:xfrm>
            <a:off x="3900923" y="10481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F0DC7E-23F1-BAD6-7D70-9A67B9B3F697}"/>
              </a:ext>
            </a:extLst>
          </p:cNvPr>
          <p:cNvSpPr/>
          <p:nvPr/>
        </p:nvSpPr>
        <p:spPr>
          <a:xfrm rot="438941">
            <a:off x="3395331" y="82219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4EE8EB-F575-95AE-2F63-85A81A188CBD}"/>
              </a:ext>
            </a:extLst>
          </p:cNvPr>
          <p:cNvSpPr/>
          <p:nvPr/>
        </p:nvSpPr>
        <p:spPr>
          <a:xfrm>
            <a:off x="5957883" y="143431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26AE0-02E2-E960-B557-8846D9ACB2A4}"/>
              </a:ext>
            </a:extLst>
          </p:cNvPr>
          <p:cNvSpPr/>
          <p:nvPr/>
        </p:nvSpPr>
        <p:spPr>
          <a:xfrm>
            <a:off x="6330495" y="104234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C4379-8FA8-FF0B-7981-E4257D33F124}"/>
              </a:ext>
            </a:extLst>
          </p:cNvPr>
          <p:cNvSpPr/>
          <p:nvPr/>
        </p:nvSpPr>
        <p:spPr>
          <a:xfrm rot="387309">
            <a:off x="5790844" y="80841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62EA076-2650-2E9F-FBA0-56ED19DE9893}"/>
              </a:ext>
            </a:extLst>
          </p:cNvPr>
          <p:cNvSpPr/>
          <p:nvPr/>
        </p:nvSpPr>
        <p:spPr>
          <a:xfrm>
            <a:off x="5893778" y="1768248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DE14844D-FE37-1778-FBFE-6A654D291575}"/>
              </a:ext>
            </a:extLst>
          </p:cNvPr>
          <p:cNvSpPr/>
          <p:nvPr/>
        </p:nvSpPr>
        <p:spPr>
          <a:xfrm rot="862444">
            <a:off x="5882783" y="144449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7D1890C7-0B25-2ABD-547C-F1E8960B284C}"/>
              </a:ext>
            </a:extLst>
          </p:cNvPr>
          <p:cNvSpPr/>
          <p:nvPr/>
        </p:nvSpPr>
        <p:spPr>
          <a:xfrm rot="862444">
            <a:off x="6700835" y="140790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9B7FB09B-D4B7-A3F0-B68C-3D14C320A9F5}"/>
              </a:ext>
            </a:extLst>
          </p:cNvPr>
          <p:cNvSpPr/>
          <p:nvPr/>
        </p:nvSpPr>
        <p:spPr>
          <a:xfrm>
            <a:off x="5888542" y="1761103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03676457-90F7-5120-E8F7-E68F282DEB8E}"/>
              </a:ext>
            </a:extLst>
          </p:cNvPr>
          <p:cNvSpPr/>
          <p:nvPr/>
        </p:nvSpPr>
        <p:spPr>
          <a:xfrm rot="862444">
            <a:off x="6107265" y="1864233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CBB9AFF8-EFD4-F27A-F5A5-BAA83DAC6AA0}"/>
              </a:ext>
            </a:extLst>
          </p:cNvPr>
          <p:cNvSpPr/>
          <p:nvPr/>
        </p:nvSpPr>
        <p:spPr>
          <a:xfrm rot="862444">
            <a:off x="6612730" y="1895611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0BC98089-A3D7-8D5F-7F03-320EDAAEA8BC}"/>
              </a:ext>
            </a:extLst>
          </p:cNvPr>
          <p:cNvSpPr/>
          <p:nvPr/>
        </p:nvSpPr>
        <p:spPr>
          <a:xfrm rot="862444">
            <a:off x="7100663" y="1828068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854CBCCF-94E9-9C99-CC15-026F6FE1DC3E}"/>
              </a:ext>
            </a:extLst>
          </p:cNvPr>
          <p:cNvSpPr/>
          <p:nvPr/>
        </p:nvSpPr>
        <p:spPr>
          <a:xfrm>
            <a:off x="3470864" y="1768249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43EA8304-0279-595D-0B78-8D1890DECDE9}"/>
              </a:ext>
            </a:extLst>
          </p:cNvPr>
          <p:cNvSpPr/>
          <p:nvPr/>
        </p:nvSpPr>
        <p:spPr>
          <a:xfrm rot="862444">
            <a:off x="3459869" y="144449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42E8245B-8D4E-3017-478E-B9D9701F8399}"/>
              </a:ext>
            </a:extLst>
          </p:cNvPr>
          <p:cNvSpPr/>
          <p:nvPr/>
        </p:nvSpPr>
        <p:spPr>
          <a:xfrm rot="862444">
            <a:off x="4277921" y="140790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58710AE-246D-02F3-2727-4670E0C18E79}"/>
              </a:ext>
            </a:extLst>
          </p:cNvPr>
          <p:cNvSpPr/>
          <p:nvPr/>
        </p:nvSpPr>
        <p:spPr>
          <a:xfrm>
            <a:off x="3465628" y="1761104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B76C579E-9514-05AE-91A3-9A32BBD22899}"/>
              </a:ext>
            </a:extLst>
          </p:cNvPr>
          <p:cNvSpPr/>
          <p:nvPr/>
        </p:nvSpPr>
        <p:spPr>
          <a:xfrm rot="862444">
            <a:off x="3684351" y="1864234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xplosion: 14 Points 32">
            <a:extLst>
              <a:ext uri="{FF2B5EF4-FFF2-40B4-BE49-F238E27FC236}">
                <a16:creationId xmlns:a16="http://schemas.microsoft.com/office/drawing/2014/main" id="{FA59F68C-769D-BC43-0CD0-8411585975ED}"/>
              </a:ext>
            </a:extLst>
          </p:cNvPr>
          <p:cNvSpPr/>
          <p:nvPr/>
        </p:nvSpPr>
        <p:spPr>
          <a:xfrm rot="862444">
            <a:off x="4189816" y="1895612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xplosion: 14 Points 33">
            <a:extLst>
              <a:ext uri="{FF2B5EF4-FFF2-40B4-BE49-F238E27FC236}">
                <a16:creationId xmlns:a16="http://schemas.microsoft.com/office/drawing/2014/main" id="{524B02A7-B085-7923-266E-A920933BF261}"/>
              </a:ext>
            </a:extLst>
          </p:cNvPr>
          <p:cNvSpPr/>
          <p:nvPr/>
        </p:nvSpPr>
        <p:spPr>
          <a:xfrm rot="862444">
            <a:off x="4677749" y="1828069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6E10E11-45FA-1B5F-B220-92ED343CA86D}"/>
              </a:ext>
            </a:extLst>
          </p:cNvPr>
          <p:cNvSpPr/>
          <p:nvPr/>
        </p:nvSpPr>
        <p:spPr>
          <a:xfrm>
            <a:off x="3608563" y="18548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Flamethrower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0A88CF-198B-2357-571B-D99A15AA4804}"/>
              </a:ext>
            </a:extLst>
          </p:cNvPr>
          <p:cNvSpPr/>
          <p:nvPr/>
        </p:nvSpPr>
        <p:spPr>
          <a:xfrm>
            <a:off x="2358738" y="2157258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364EE6-F7A9-15CF-6094-B1BBFC0E4C66}"/>
              </a:ext>
            </a:extLst>
          </p:cNvPr>
          <p:cNvSpPr/>
          <p:nvPr/>
        </p:nvSpPr>
        <p:spPr>
          <a:xfrm>
            <a:off x="2624800" y="1729910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AF5D5F-BAB7-CD3C-141D-1096C615DC92}"/>
              </a:ext>
            </a:extLst>
          </p:cNvPr>
          <p:cNvSpPr/>
          <p:nvPr/>
        </p:nvSpPr>
        <p:spPr>
          <a:xfrm>
            <a:off x="2358737" y="1729909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718E6ADE-0F57-8DF3-5CD3-999051E168C5}"/>
              </a:ext>
            </a:extLst>
          </p:cNvPr>
          <p:cNvSpPr/>
          <p:nvPr/>
        </p:nvSpPr>
        <p:spPr>
          <a:xfrm>
            <a:off x="2575131" y="1443549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DC640D-7F26-4AC7-6F50-77EE1AEF004B}"/>
              </a:ext>
            </a:extLst>
          </p:cNvPr>
          <p:cNvSpPr/>
          <p:nvPr/>
        </p:nvSpPr>
        <p:spPr>
          <a:xfrm>
            <a:off x="2956961" y="2271062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8AAC98-78B1-E8C4-3EF7-4EEEFA8E51F7}"/>
              </a:ext>
            </a:extLst>
          </p:cNvPr>
          <p:cNvSpPr/>
          <p:nvPr/>
        </p:nvSpPr>
        <p:spPr>
          <a:xfrm>
            <a:off x="8369823" y="570379"/>
            <a:ext cx="2396773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Very minimal DoT damage but affects enemies with Burn condition – DoT effect for a short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DB8F06-2CD9-D4C3-D40E-6991AD308C0B}"/>
              </a:ext>
            </a:extLst>
          </p:cNvPr>
          <p:cNvCxnSpPr>
            <a:stCxn id="41" idx="1"/>
            <a:endCxn id="8" idx="0"/>
          </p:cNvCxnSpPr>
          <p:nvPr/>
        </p:nvCxnSpPr>
        <p:spPr>
          <a:xfrm flipH="1">
            <a:off x="8006679" y="855842"/>
            <a:ext cx="363144" cy="97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F65EF9-B7AA-CDE1-FDFB-84438C931201}"/>
              </a:ext>
            </a:extLst>
          </p:cNvPr>
          <p:cNvCxnSpPr>
            <a:stCxn id="41" idx="1"/>
            <a:endCxn id="23" idx="3"/>
          </p:cNvCxnSpPr>
          <p:nvPr/>
        </p:nvCxnSpPr>
        <p:spPr>
          <a:xfrm flipH="1">
            <a:off x="8206903" y="855842"/>
            <a:ext cx="162920" cy="97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7DA064A-23D2-E009-31E7-752741995DE4}"/>
              </a:ext>
            </a:extLst>
          </p:cNvPr>
          <p:cNvSpPr/>
          <p:nvPr/>
        </p:nvSpPr>
        <p:spPr>
          <a:xfrm>
            <a:off x="180717" y="4610309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A9EF83-039E-DC26-869C-D984FFA82467}"/>
              </a:ext>
            </a:extLst>
          </p:cNvPr>
          <p:cNvSpPr/>
          <p:nvPr/>
        </p:nvSpPr>
        <p:spPr>
          <a:xfrm>
            <a:off x="553329" y="4218341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12FA53-CFF0-5BE4-3C79-BCFD54C0F2A0}"/>
              </a:ext>
            </a:extLst>
          </p:cNvPr>
          <p:cNvSpPr/>
          <p:nvPr/>
        </p:nvSpPr>
        <p:spPr>
          <a:xfrm>
            <a:off x="1174114" y="4061320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B84E71-E053-A628-EE3E-A7F8E5AA2722}"/>
              </a:ext>
            </a:extLst>
          </p:cNvPr>
          <p:cNvSpPr/>
          <p:nvPr/>
        </p:nvSpPr>
        <p:spPr>
          <a:xfrm>
            <a:off x="4606342" y="2749910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Graviton Surge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B8E7C7-A2B2-FBE5-6C4A-B78A133FDA0D}"/>
              </a:ext>
            </a:extLst>
          </p:cNvPr>
          <p:cNvSpPr/>
          <p:nvPr/>
        </p:nvSpPr>
        <p:spPr>
          <a:xfrm>
            <a:off x="3390475" y="3922320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C0D7F9-1703-A31F-BDC7-E88CFAEF0196}"/>
              </a:ext>
            </a:extLst>
          </p:cNvPr>
          <p:cNvSpPr/>
          <p:nvPr/>
        </p:nvSpPr>
        <p:spPr>
          <a:xfrm rot="18605586">
            <a:off x="2861719" y="3917934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38FEA-0923-2FD4-F489-88209DDB53C0}"/>
              </a:ext>
            </a:extLst>
          </p:cNvPr>
          <p:cNvSpPr/>
          <p:nvPr/>
        </p:nvSpPr>
        <p:spPr>
          <a:xfrm rot="20587242">
            <a:off x="2910010" y="3997526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124E7E-E379-312B-8950-B87980120CB4}"/>
              </a:ext>
            </a:extLst>
          </p:cNvPr>
          <p:cNvSpPr/>
          <p:nvPr/>
        </p:nvSpPr>
        <p:spPr>
          <a:xfrm rot="3445706">
            <a:off x="2627903" y="3917933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D3CDC37-8695-CF53-E305-4A94F4F708D5}"/>
              </a:ext>
            </a:extLst>
          </p:cNvPr>
          <p:cNvSpPr/>
          <p:nvPr/>
        </p:nvSpPr>
        <p:spPr>
          <a:xfrm>
            <a:off x="429632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CE6694-43EE-EAC9-997F-B90B6F19D5AB}"/>
              </a:ext>
            </a:extLst>
          </p:cNvPr>
          <p:cNvSpPr/>
          <p:nvPr/>
        </p:nvSpPr>
        <p:spPr>
          <a:xfrm>
            <a:off x="695694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61CCAB0-3DFE-EB76-051B-E053AA845CDE}"/>
              </a:ext>
            </a:extLst>
          </p:cNvPr>
          <p:cNvSpPr/>
          <p:nvPr/>
        </p:nvSpPr>
        <p:spPr>
          <a:xfrm>
            <a:off x="429631" y="5480957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-form: Shape 59">
            <a:extLst>
              <a:ext uri="{FF2B5EF4-FFF2-40B4-BE49-F238E27FC236}">
                <a16:creationId xmlns:a16="http://schemas.microsoft.com/office/drawing/2014/main" id="{7EB2A227-C19D-0A47-591A-AA5E8966376F}"/>
              </a:ext>
            </a:extLst>
          </p:cNvPr>
          <p:cNvSpPr/>
          <p:nvPr/>
        </p:nvSpPr>
        <p:spPr>
          <a:xfrm>
            <a:off x="646025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B657CF0-354B-BB75-85AE-E7181CAF54FD}"/>
              </a:ext>
            </a:extLst>
          </p:cNvPr>
          <p:cNvSpPr/>
          <p:nvPr/>
        </p:nvSpPr>
        <p:spPr>
          <a:xfrm>
            <a:off x="299946" y="6418989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848517-5D99-91EA-55FD-15E35644710E}"/>
              </a:ext>
            </a:extLst>
          </p:cNvPr>
          <p:cNvSpPr/>
          <p:nvPr/>
        </p:nvSpPr>
        <p:spPr>
          <a:xfrm>
            <a:off x="8517470" y="3969844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ACB1D4-FF85-489A-3A08-A43D3927FE66}"/>
              </a:ext>
            </a:extLst>
          </p:cNvPr>
          <p:cNvSpPr/>
          <p:nvPr/>
        </p:nvSpPr>
        <p:spPr>
          <a:xfrm rot="18605586">
            <a:off x="7988714" y="3965458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6B4C9F-209F-C447-B322-E18CF0EC5A34}"/>
              </a:ext>
            </a:extLst>
          </p:cNvPr>
          <p:cNvSpPr/>
          <p:nvPr/>
        </p:nvSpPr>
        <p:spPr>
          <a:xfrm rot="20587242">
            <a:off x="8037005" y="4045050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7DB0EE-EA20-3D99-B4FF-716FC83C9662}"/>
              </a:ext>
            </a:extLst>
          </p:cNvPr>
          <p:cNvSpPr/>
          <p:nvPr/>
        </p:nvSpPr>
        <p:spPr>
          <a:xfrm rot="3445706">
            <a:off x="7754898" y="3965457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0998E0B-892C-C6FD-7ED1-D01FAA46BC15}"/>
              </a:ext>
            </a:extLst>
          </p:cNvPr>
          <p:cNvSpPr/>
          <p:nvPr/>
        </p:nvSpPr>
        <p:spPr>
          <a:xfrm>
            <a:off x="2727584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27E08B-1DFA-ABC1-244D-814CFA430F8D}"/>
              </a:ext>
            </a:extLst>
          </p:cNvPr>
          <p:cNvSpPr/>
          <p:nvPr/>
        </p:nvSpPr>
        <p:spPr>
          <a:xfrm>
            <a:off x="2993646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0543724-E2E1-8628-BD04-785074977E73}"/>
              </a:ext>
            </a:extLst>
          </p:cNvPr>
          <p:cNvSpPr/>
          <p:nvPr/>
        </p:nvSpPr>
        <p:spPr>
          <a:xfrm>
            <a:off x="2727583" y="5480957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-form: Shape 68">
            <a:extLst>
              <a:ext uri="{FF2B5EF4-FFF2-40B4-BE49-F238E27FC236}">
                <a16:creationId xmlns:a16="http://schemas.microsoft.com/office/drawing/2014/main" id="{55091980-E262-DD1B-BC0C-12E29C233F97}"/>
              </a:ext>
            </a:extLst>
          </p:cNvPr>
          <p:cNvSpPr/>
          <p:nvPr/>
        </p:nvSpPr>
        <p:spPr>
          <a:xfrm>
            <a:off x="2943977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29546-8CA2-ED44-7D98-2E26024FF512}"/>
              </a:ext>
            </a:extLst>
          </p:cNvPr>
          <p:cNvSpPr/>
          <p:nvPr/>
        </p:nvSpPr>
        <p:spPr>
          <a:xfrm>
            <a:off x="2448295" y="6418989"/>
            <a:ext cx="1090701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 to fire projectile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EC4713-59BF-3E67-AA1D-FE95F5649312}"/>
              </a:ext>
            </a:extLst>
          </p:cNvPr>
          <p:cNvSpPr/>
          <p:nvPr/>
        </p:nvSpPr>
        <p:spPr>
          <a:xfrm>
            <a:off x="959996" y="5583860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GB" sz="1100" dirty="0">
                <a:sym typeface="Wingdings" panose="05000000000000000000" pitchFamily="2" charset="2"/>
              </a:rPr>
              <a:t>Wait 3 Seconds</a:t>
            </a:r>
          </a:p>
          <a:p>
            <a:pPr algn="ctr"/>
            <a:r>
              <a:rPr lang="en-GB" sz="1100" dirty="0"/>
              <a:t>(If release early, projectile will not fire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A3A43-676B-2B83-3208-6FD71802C9FE}"/>
              </a:ext>
            </a:extLst>
          </p:cNvPr>
          <p:cNvCxnSpPr/>
          <p:nvPr/>
        </p:nvCxnSpPr>
        <p:spPr>
          <a:xfrm>
            <a:off x="2588115" y="397799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97DE93-0235-5300-B461-68E48E3A3231}"/>
              </a:ext>
            </a:extLst>
          </p:cNvPr>
          <p:cNvCxnSpPr/>
          <p:nvPr/>
        </p:nvCxnSpPr>
        <p:spPr>
          <a:xfrm>
            <a:off x="2439903" y="4086246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458262-5024-997C-5186-D1B4D07455F1}"/>
              </a:ext>
            </a:extLst>
          </p:cNvPr>
          <p:cNvCxnSpPr/>
          <p:nvPr/>
        </p:nvCxnSpPr>
        <p:spPr>
          <a:xfrm>
            <a:off x="2752380" y="437860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4B4EFE6-E813-9015-B152-5BF589257C1B}"/>
              </a:ext>
            </a:extLst>
          </p:cNvPr>
          <p:cNvSpPr/>
          <p:nvPr/>
        </p:nvSpPr>
        <p:spPr>
          <a:xfrm>
            <a:off x="5895538" y="4825581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70D9FEA-B534-56DD-AE5A-B07C50C66B0F}"/>
              </a:ext>
            </a:extLst>
          </p:cNvPr>
          <p:cNvSpPr/>
          <p:nvPr/>
        </p:nvSpPr>
        <p:spPr>
          <a:xfrm>
            <a:off x="6268150" y="4433613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9ADA89D-89B6-26C1-5E02-B7AA646DAF4C}"/>
              </a:ext>
            </a:extLst>
          </p:cNvPr>
          <p:cNvSpPr/>
          <p:nvPr/>
        </p:nvSpPr>
        <p:spPr>
          <a:xfrm>
            <a:off x="5647364" y="42765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5AB8474-9713-C016-4BC8-1FEFE6AD3CD3}"/>
              </a:ext>
            </a:extLst>
          </p:cNvPr>
          <p:cNvSpPr/>
          <p:nvPr/>
        </p:nvSpPr>
        <p:spPr>
          <a:xfrm>
            <a:off x="9250573" y="482725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EDD3999-3217-8EFC-C114-5082F3FD8487}"/>
              </a:ext>
            </a:extLst>
          </p:cNvPr>
          <p:cNvSpPr/>
          <p:nvPr/>
        </p:nvSpPr>
        <p:spPr>
          <a:xfrm>
            <a:off x="9623185" y="443528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90F6346-4952-EDE4-8AF6-6C89E3C4AA74}"/>
              </a:ext>
            </a:extLst>
          </p:cNvPr>
          <p:cNvSpPr/>
          <p:nvPr/>
        </p:nvSpPr>
        <p:spPr>
          <a:xfrm>
            <a:off x="10243970" y="42596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8132DB0-DAFE-C6C8-9800-8FF0E774C80A}"/>
              </a:ext>
            </a:extLst>
          </p:cNvPr>
          <p:cNvSpPr/>
          <p:nvPr/>
        </p:nvSpPr>
        <p:spPr>
          <a:xfrm>
            <a:off x="10007518" y="2682931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All enemies within range will be pulled towards the centre slowly for a certain amount of time</a:t>
            </a:r>
            <a:endParaRPr lang="en-GB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1FA8AA-4E51-398A-35AF-89FA55FD4C62}"/>
              </a:ext>
            </a:extLst>
          </p:cNvPr>
          <p:cNvCxnSpPr/>
          <p:nvPr/>
        </p:nvCxnSpPr>
        <p:spPr>
          <a:xfrm>
            <a:off x="6020579" y="4185638"/>
            <a:ext cx="1357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E649D5-E7C4-CFB6-82DD-E3F33FCA4B5E}"/>
              </a:ext>
            </a:extLst>
          </p:cNvPr>
          <p:cNvCxnSpPr>
            <a:cxnSpLocks/>
          </p:cNvCxnSpPr>
          <p:nvPr/>
        </p:nvCxnSpPr>
        <p:spPr>
          <a:xfrm flipH="1">
            <a:off x="9899812" y="4163768"/>
            <a:ext cx="1676782" cy="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4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tar: 7 Points 102">
            <a:extLst>
              <a:ext uri="{FF2B5EF4-FFF2-40B4-BE49-F238E27FC236}">
                <a16:creationId xmlns:a16="http://schemas.microsoft.com/office/drawing/2014/main" id="{658E0205-0126-4C0C-B1D2-EC4E91BB9947}"/>
              </a:ext>
            </a:extLst>
          </p:cNvPr>
          <p:cNvSpPr/>
          <p:nvPr/>
        </p:nvSpPr>
        <p:spPr>
          <a:xfrm>
            <a:off x="2261060" y="3945294"/>
            <a:ext cx="415134" cy="439564"/>
          </a:xfrm>
          <a:prstGeom prst="star7">
            <a:avLst>
              <a:gd name="adj" fmla="val 32696"/>
              <a:gd name="hf" fmla="val 102572"/>
              <a:gd name="vf" fmla="val 105210"/>
            </a:avLst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xplosion: 14 Points 99">
            <a:extLst>
              <a:ext uri="{FF2B5EF4-FFF2-40B4-BE49-F238E27FC236}">
                <a16:creationId xmlns:a16="http://schemas.microsoft.com/office/drawing/2014/main" id="{1DF0CFE3-8E06-C57E-03C1-255433BB5458}"/>
              </a:ext>
            </a:extLst>
          </p:cNvPr>
          <p:cNvSpPr/>
          <p:nvPr/>
        </p:nvSpPr>
        <p:spPr>
          <a:xfrm rot="21443675">
            <a:off x="8705757" y="3587172"/>
            <a:ext cx="136018" cy="1107743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Star: 7 Points 84">
            <a:extLst>
              <a:ext uri="{FF2B5EF4-FFF2-40B4-BE49-F238E27FC236}">
                <a16:creationId xmlns:a16="http://schemas.microsoft.com/office/drawing/2014/main" id="{97A17495-57E1-8684-3643-FC8BBF463E0C}"/>
              </a:ext>
            </a:extLst>
          </p:cNvPr>
          <p:cNvSpPr/>
          <p:nvPr/>
        </p:nvSpPr>
        <p:spPr>
          <a:xfrm>
            <a:off x="2052942" y="748505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1E7ADEE8-4006-E41F-370D-AC9F6A3DFB17}"/>
              </a:ext>
            </a:extLst>
          </p:cNvPr>
          <p:cNvSpPr/>
          <p:nvPr/>
        </p:nvSpPr>
        <p:spPr>
          <a:xfrm>
            <a:off x="4718180" y="2179043"/>
            <a:ext cx="7473820" cy="650618"/>
          </a:xfrm>
          <a:prstGeom prst="star7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4628CE-826F-0F5B-448C-A0E1C9F9EFC2}"/>
              </a:ext>
            </a:extLst>
          </p:cNvPr>
          <p:cNvSpPr/>
          <p:nvPr/>
        </p:nvSpPr>
        <p:spPr>
          <a:xfrm>
            <a:off x="331613" y="2014036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4EF27-B9EB-CF59-3DB7-F1D84367162F}"/>
              </a:ext>
            </a:extLst>
          </p:cNvPr>
          <p:cNvSpPr/>
          <p:nvPr/>
        </p:nvSpPr>
        <p:spPr>
          <a:xfrm>
            <a:off x="704225" y="1622068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B428C-E1EE-4B88-08AD-3A6941558844}"/>
              </a:ext>
            </a:extLst>
          </p:cNvPr>
          <p:cNvSpPr/>
          <p:nvPr/>
        </p:nvSpPr>
        <p:spPr>
          <a:xfrm rot="20505836">
            <a:off x="1313183" y="131027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45BA13-69EC-6DC6-598F-966EEB2D4816}"/>
              </a:ext>
            </a:extLst>
          </p:cNvPr>
          <p:cNvSpPr/>
          <p:nvPr/>
        </p:nvSpPr>
        <p:spPr>
          <a:xfrm>
            <a:off x="3163712" y="599234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11507900-24C6-173D-F628-BA3C3335153F}"/>
              </a:ext>
            </a:extLst>
          </p:cNvPr>
          <p:cNvSpPr/>
          <p:nvPr/>
        </p:nvSpPr>
        <p:spPr>
          <a:xfrm>
            <a:off x="3107729" y="52313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9C072179-A370-6246-B0A7-C4965CEC822F}"/>
              </a:ext>
            </a:extLst>
          </p:cNvPr>
          <p:cNvSpPr/>
          <p:nvPr/>
        </p:nvSpPr>
        <p:spPr>
          <a:xfrm rot="8162732">
            <a:off x="3230902" y="518136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CD258122-06A6-343B-B441-5B2381BDAB40}"/>
              </a:ext>
            </a:extLst>
          </p:cNvPr>
          <p:cNvSpPr/>
          <p:nvPr/>
        </p:nvSpPr>
        <p:spPr>
          <a:xfrm rot="15947910">
            <a:off x="3221829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76458AD5-F16C-A4A2-240D-1D99B6A3BDB6}"/>
              </a:ext>
            </a:extLst>
          </p:cNvPr>
          <p:cNvSpPr/>
          <p:nvPr/>
        </p:nvSpPr>
        <p:spPr>
          <a:xfrm rot="1642801">
            <a:off x="3279268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2E889798-4E54-95EE-604A-590CADD5DA73}"/>
              </a:ext>
            </a:extLst>
          </p:cNvPr>
          <p:cNvSpPr/>
          <p:nvPr/>
        </p:nvSpPr>
        <p:spPr>
          <a:xfrm>
            <a:off x="3783137" y="238416"/>
            <a:ext cx="3256384" cy="388399"/>
          </a:xfrm>
          <a:custGeom>
            <a:avLst/>
            <a:gdLst>
              <a:gd name="connsiteX0" fmla="*/ 0 w 3256384"/>
              <a:gd name="connsiteY0" fmla="*/ 634487 h 643818"/>
              <a:gd name="connsiteX1" fmla="*/ 1474237 w 3256384"/>
              <a:gd name="connsiteY1" fmla="*/ 5 h 643818"/>
              <a:gd name="connsiteX2" fmla="*/ 3256384 w 3256384"/>
              <a:gd name="connsiteY2" fmla="*/ 643818 h 64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6384" h="643818">
                <a:moveTo>
                  <a:pt x="0" y="634487"/>
                </a:moveTo>
                <a:cubicBezTo>
                  <a:pt x="465753" y="316468"/>
                  <a:pt x="931506" y="-1550"/>
                  <a:pt x="1474237" y="5"/>
                </a:cubicBezTo>
                <a:cubicBezTo>
                  <a:pt x="2016968" y="1560"/>
                  <a:pt x="2636676" y="322689"/>
                  <a:pt x="3256384" y="6438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C7281B-2E26-7A0D-BCB7-C4EF71C38CE5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232EA-7CF6-C2F8-5698-F7B0D3A88BB7}"/>
              </a:ext>
            </a:extLst>
          </p:cNvPr>
          <p:cNvSpPr/>
          <p:nvPr/>
        </p:nvSpPr>
        <p:spPr>
          <a:xfrm>
            <a:off x="8348067" y="1398321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7643A158-7F8C-7A8D-EB47-EA80B2122DA7}"/>
              </a:ext>
            </a:extLst>
          </p:cNvPr>
          <p:cNvSpPr/>
          <p:nvPr/>
        </p:nvSpPr>
        <p:spPr>
          <a:xfrm>
            <a:off x="8292084" y="132221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9D3BE8D3-D04E-86E9-80E2-916CB2F95E8E}"/>
              </a:ext>
            </a:extLst>
          </p:cNvPr>
          <p:cNvSpPr/>
          <p:nvPr/>
        </p:nvSpPr>
        <p:spPr>
          <a:xfrm rot="8162732">
            <a:off x="8415257" y="1317223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973C91B7-B4B9-5B4F-E7E7-2A555E3FF307}"/>
              </a:ext>
            </a:extLst>
          </p:cNvPr>
          <p:cNvSpPr/>
          <p:nvPr/>
        </p:nvSpPr>
        <p:spPr>
          <a:xfrm rot="15947910">
            <a:off x="8406184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00A6CA4-9EE5-D908-B7B3-C2DA240ABAC3}"/>
              </a:ext>
            </a:extLst>
          </p:cNvPr>
          <p:cNvSpPr/>
          <p:nvPr/>
        </p:nvSpPr>
        <p:spPr>
          <a:xfrm rot="1642801">
            <a:off x="8463623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387015-C293-68A4-92B8-D11755286507}"/>
              </a:ext>
            </a:extLst>
          </p:cNvPr>
          <p:cNvSpPr/>
          <p:nvPr/>
        </p:nvSpPr>
        <p:spPr>
          <a:xfrm>
            <a:off x="6262893" y="204737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A34B26-7003-D418-E5EB-E3934CD2237E}"/>
              </a:ext>
            </a:extLst>
          </p:cNvPr>
          <p:cNvSpPr/>
          <p:nvPr/>
        </p:nvSpPr>
        <p:spPr>
          <a:xfrm>
            <a:off x="6635505" y="165540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B69D6B-203C-E66A-5FB0-988B50C6BA5E}"/>
              </a:ext>
            </a:extLst>
          </p:cNvPr>
          <p:cNvSpPr/>
          <p:nvPr/>
        </p:nvSpPr>
        <p:spPr>
          <a:xfrm>
            <a:off x="6014719" y="149838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E754B4-B979-862C-346E-56FC83B1A509}"/>
              </a:ext>
            </a:extLst>
          </p:cNvPr>
          <p:cNvSpPr/>
          <p:nvPr/>
        </p:nvSpPr>
        <p:spPr>
          <a:xfrm>
            <a:off x="8880197" y="2014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EFACB6-5B16-9B91-1148-0EFFF4A22DD0}"/>
              </a:ext>
            </a:extLst>
          </p:cNvPr>
          <p:cNvSpPr/>
          <p:nvPr/>
        </p:nvSpPr>
        <p:spPr>
          <a:xfrm>
            <a:off x="9252809" y="162206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20609-9BE6-F619-9204-6B20A586A4A8}"/>
              </a:ext>
            </a:extLst>
          </p:cNvPr>
          <p:cNvSpPr/>
          <p:nvPr/>
        </p:nvSpPr>
        <p:spPr>
          <a:xfrm>
            <a:off x="9873594" y="146504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A16ADA-FC9B-652D-BEC9-37CF7EB04728}"/>
              </a:ext>
            </a:extLst>
          </p:cNvPr>
          <p:cNvSpPr/>
          <p:nvPr/>
        </p:nvSpPr>
        <p:spPr>
          <a:xfrm>
            <a:off x="4376650" y="53929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Lightning Bolt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72FBE8-C72F-FF6B-0916-8899B5E80140}"/>
              </a:ext>
            </a:extLst>
          </p:cNvPr>
          <p:cNvSpPr/>
          <p:nvPr/>
        </p:nvSpPr>
        <p:spPr>
          <a:xfrm>
            <a:off x="2436500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7CA15-59D6-DCBC-70A4-ADB65B69B77B}"/>
              </a:ext>
            </a:extLst>
          </p:cNvPr>
          <p:cNvSpPr/>
          <p:nvPr/>
        </p:nvSpPr>
        <p:spPr>
          <a:xfrm>
            <a:off x="2702562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9E8B64-828D-AEA6-04D9-73DD3404B737}"/>
              </a:ext>
            </a:extLst>
          </p:cNvPr>
          <p:cNvSpPr/>
          <p:nvPr/>
        </p:nvSpPr>
        <p:spPr>
          <a:xfrm>
            <a:off x="2436499" y="1620025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532FBE89-857A-F0BE-800E-4BFC126AB1ED}"/>
              </a:ext>
            </a:extLst>
          </p:cNvPr>
          <p:cNvSpPr/>
          <p:nvPr/>
        </p:nvSpPr>
        <p:spPr>
          <a:xfrm>
            <a:off x="2652893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02F883-BE20-575F-A2E8-2CAFE1F3F5E3}"/>
              </a:ext>
            </a:extLst>
          </p:cNvPr>
          <p:cNvSpPr/>
          <p:nvPr/>
        </p:nvSpPr>
        <p:spPr>
          <a:xfrm>
            <a:off x="2680804" y="2560414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917CC8-8CA1-3A8B-5CF3-25361EAF173A}"/>
              </a:ext>
            </a:extLst>
          </p:cNvPr>
          <p:cNvSpPr/>
          <p:nvPr/>
        </p:nvSpPr>
        <p:spPr>
          <a:xfrm>
            <a:off x="3063556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A35767-8C43-98B0-1258-61252EF68C3C}"/>
              </a:ext>
            </a:extLst>
          </p:cNvPr>
          <p:cNvSpPr/>
          <p:nvPr/>
        </p:nvSpPr>
        <p:spPr>
          <a:xfrm>
            <a:off x="3329618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8F5075-87A8-58AE-A249-248F5DC94A2B}"/>
              </a:ext>
            </a:extLst>
          </p:cNvPr>
          <p:cNvSpPr/>
          <p:nvPr/>
        </p:nvSpPr>
        <p:spPr>
          <a:xfrm>
            <a:off x="3063555" y="162002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DC50C6A5-1716-3FEC-03A3-AB0B18341E01}"/>
              </a:ext>
            </a:extLst>
          </p:cNvPr>
          <p:cNvSpPr/>
          <p:nvPr/>
        </p:nvSpPr>
        <p:spPr>
          <a:xfrm>
            <a:off x="3279949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tar: 7 Points 50">
            <a:extLst>
              <a:ext uri="{FF2B5EF4-FFF2-40B4-BE49-F238E27FC236}">
                <a16:creationId xmlns:a16="http://schemas.microsoft.com/office/drawing/2014/main" id="{90AC2282-A160-13EF-D4AC-DC1EC5BEE7E4}"/>
              </a:ext>
            </a:extLst>
          </p:cNvPr>
          <p:cNvSpPr/>
          <p:nvPr/>
        </p:nvSpPr>
        <p:spPr>
          <a:xfrm rot="21288187">
            <a:off x="7269492" y="-14351"/>
            <a:ext cx="203977" cy="2487313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7 Points 51">
            <a:extLst>
              <a:ext uri="{FF2B5EF4-FFF2-40B4-BE49-F238E27FC236}">
                <a16:creationId xmlns:a16="http://schemas.microsoft.com/office/drawing/2014/main" id="{7CFE69FA-F8B8-92FD-3ADD-9958FA435338}"/>
              </a:ext>
            </a:extLst>
          </p:cNvPr>
          <p:cNvSpPr/>
          <p:nvPr/>
        </p:nvSpPr>
        <p:spPr>
          <a:xfrm rot="534068">
            <a:off x="7443585" y="835317"/>
            <a:ext cx="188709" cy="1564030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A023BA-E31E-E4BD-A3EA-01CC196065D1}"/>
              </a:ext>
            </a:extLst>
          </p:cNvPr>
          <p:cNvCxnSpPr/>
          <p:nvPr/>
        </p:nvCxnSpPr>
        <p:spPr>
          <a:xfrm flipV="1">
            <a:off x="9321282" y="1164790"/>
            <a:ext cx="1545709" cy="1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Lightning Bolt 56">
            <a:extLst>
              <a:ext uri="{FF2B5EF4-FFF2-40B4-BE49-F238E27FC236}">
                <a16:creationId xmlns:a16="http://schemas.microsoft.com/office/drawing/2014/main" id="{535F7C8D-7459-72B5-D940-325010D0FA9E}"/>
              </a:ext>
            </a:extLst>
          </p:cNvPr>
          <p:cNvSpPr/>
          <p:nvPr/>
        </p:nvSpPr>
        <p:spPr>
          <a:xfrm rot="212882">
            <a:off x="9933291" y="977903"/>
            <a:ext cx="265769" cy="391688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723BEEA-3E9B-DD5C-4469-1A43A22CE0E9}"/>
              </a:ext>
            </a:extLst>
          </p:cNvPr>
          <p:cNvSpPr/>
          <p:nvPr/>
        </p:nvSpPr>
        <p:spPr>
          <a:xfrm>
            <a:off x="9275225" y="509908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Stun every few seconds, interrupting movement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63A1C48-F018-B4D8-DDAB-CD620C27AE07}"/>
              </a:ext>
            </a:extLst>
          </p:cNvPr>
          <p:cNvSpPr/>
          <p:nvPr/>
        </p:nvSpPr>
        <p:spPr>
          <a:xfrm>
            <a:off x="7494940" y="517520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Lightning strikes enemies every few seconds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CD117DF-228A-D473-61D2-66A9E1F7C184}"/>
              </a:ext>
            </a:extLst>
          </p:cNvPr>
          <p:cNvSpPr/>
          <p:nvPr/>
        </p:nvSpPr>
        <p:spPr>
          <a:xfrm>
            <a:off x="225850" y="465097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AC9EB3-3B05-8219-0CB1-AA88D17F5AA5}"/>
              </a:ext>
            </a:extLst>
          </p:cNvPr>
          <p:cNvSpPr/>
          <p:nvPr/>
        </p:nvSpPr>
        <p:spPr>
          <a:xfrm>
            <a:off x="598462" y="425901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09265E3-6260-FD2B-C19B-8BE3B9DC4BBD}"/>
              </a:ext>
            </a:extLst>
          </p:cNvPr>
          <p:cNvSpPr/>
          <p:nvPr/>
        </p:nvSpPr>
        <p:spPr>
          <a:xfrm>
            <a:off x="1219247" y="410198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3BC10BE-7A01-C891-E1A3-7CFAA3C29D4F}"/>
              </a:ext>
            </a:extLst>
          </p:cNvPr>
          <p:cNvSpPr/>
          <p:nvPr/>
        </p:nvSpPr>
        <p:spPr>
          <a:xfrm rot="19986771">
            <a:off x="4421340" y="422383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3DF2990-E35F-BCC8-FB7F-77D522D0564E}"/>
              </a:ext>
            </a:extLst>
          </p:cNvPr>
          <p:cNvSpPr/>
          <p:nvPr/>
        </p:nvSpPr>
        <p:spPr>
          <a:xfrm rot="641975">
            <a:off x="3865813" y="392418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78E40E-7031-BBED-44E5-C66C42232209}"/>
              </a:ext>
            </a:extLst>
          </p:cNvPr>
          <p:cNvSpPr/>
          <p:nvPr/>
        </p:nvSpPr>
        <p:spPr>
          <a:xfrm rot="1172879">
            <a:off x="6642101" y="412414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70365C3-F5CF-1F81-9EE6-15F8390352D8}"/>
              </a:ext>
            </a:extLst>
          </p:cNvPr>
          <p:cNvSpPr/>
          <p:nvPr/>
        </p:nvSpPr>
        <p:spPr>
          <a:xfrm rot="19663526">
            <a:off x="6216736" y="392418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AD4BBD8-4158-3B52-AEEE-F21489F3FA64}"/>
              </a:ext>
            </a:extLst>
          </p:cNvPr>
          <p:cNvSpPr/>
          <p:nvPr/>
        </p:nvSpPr>
        <p:spPr>
          <a:xfrm>
            <a:off x="9873594" y="456019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B694BF2-3635-DDEA-0B4E-7ED8445BC89E}"/>
              </a:ext>
            </a:extLst>
          </p:cNvPr>
          <p:cNvSpPr/>
          <p:nvPr/>
        </p:nvSpPr>
        <p:spPr>
          <a:xfrm>
            <a:off x="10246206" y="416822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4FA898E-4454-676D-6250-51D54999E133}"/>
              </a:ext>
            </a:extLst>
          </p:cNvPr>
          <p:cNvSpPr/>
          <p:nvPr/>
        </p:nvSpPr>
        <p:spPr>
          <a:xfrm>
            <a:off x="9625420" y="401120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B9C53A-30EE-4A8B-EAF5-D58FB13E9A99}"/>
              </a:ext>
            </a:extLst>
          </p:cNvPr>
          <p:cNvSpPr/>
          <p:nvPr/>
        </p:nvSpPr>
        <p:spPr>
          <a:xfrm>
            <a:off x="8790020" y="3569419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81E2B5-4EE8-7A3D-5EF8-354C49B687C9}"/>
              </a:ext>
            </a:extLst>
          </p:cNvPr>
          <p:cNvSpPr/>
          <p:nvPr/>
        </p:nvSpPr>
        <p:spPr>
          <a:xfrm>
            <a:off x="8790019" y="3985801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F7E7600-4767-FA1E-FEB5-7DE8F8F55724}"/>
              </a:ext>
            </a:extLst>
          </p:cNvPr>
          <p:cNvSpPr/>
          <p:nvPr/>
        </p:nvSpPr>
        <p:spPr>
          <a:xfrm>
            <a:off x="8790559" y="4400044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4E8DB00-92C5-5796-4ADF-D5F2C620EAE5}"/>
              </a:ext>
            </a:extLst>
          </p:cNvPr>
          <p:cNvSpPr/>
          <p:nvPr/>
        </p:nvSpPr>
        <p:spPr>
          <a:xfrm>
            <a:off x="8790019" y="4805286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85C48D7-1A5F-2449-3030-3333E4026431}"/>
              </a:ext>
            </a:extLst>
          </p:cNvPr>
          <p:cNvSpPr/>
          <p:nvPr/>
        </p:nvSpPr>
        <p:spPr>
          <a:xfrm>
            <a:off x="8790019" y="4764060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62EABC-8509-EE95-B1F1-5165E9931C9E}"/>
              </a:ext>
            </a:extLst>
          </p:cNvPr>
          <p:cNvSpPr/>
          <p:nvPr/>
        </p:nvSpPr>
        <p:spPr>
          <a:xfrm>
            <a:off x="8790019" y="4347544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31415E-8A82-F3D6-4FDB-C0F3FD21B3D0}"/>
              </a:ext>
            </a:extLst>
          </p:cNvPr>
          <p:cNvSpPr/>
          <p:nvPr/>
        </p:nvSpPr>
        <p:spPr>
          <a:xfrm>
            <a:off x="8790019" y="3932306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9A18D8-3BB6-5E3E-E386-BF0957FDA2DA}"/>
              </a:ext>
            </a:extLst>
          </p:cNvPr>
          <p:cNvSpPr/>
          <p:nvPr/>
        </p:nvSpPr>
        <p:spPr>
          <a:xfrm rot="929041">
            <a:off x="4011589" y="4678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88DB5C0-65C5-F8C4-0E1D-5658354AFD8D}"/>
              </a:ext>
            </a:extLst>
          </p:cNvPr>
          <p:cNvSpPr/>
          <p:nvPr/>
        </p:nvSpPr>
        <p:spPr>
          <a:xfrm rot="20692937">
            <a:off x="6270411" y="4554018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725A7A-7F86-DC08-575E-199E2018FF30}"/>
              </a:ext>
            </a:extLst>
          </p:cNvPr>
          <p:cNvSpPr/>
          <p:nvPr/>
        </p:nvSpPr>
        <p:spPr>
          <a:xfrm>
            <a:off x="2476945" y="4026112"/>
            <a:ext cx="6313074" cy="301847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566CDFF-3746-0397-5AB5-EB00BD4613CA}"/>
              </a:ext>
            </a:extLst>
          </p:cNvPr>
          <p:cNvSpPr/>
          <p:nvPr/>
        </p:nvSpPr>
        <p:spPr>
          <a:xfrm>
            <a:off x="2527878" y="4073584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55B17-F043-29D7-A411-61046AD8CC72}"/>
              </a:ext>
            </a:extLst>
          </p:cNvPr>
          <p:cNvSpPr/>
          <p:nvPr/>
        </p:nvSpPr>
        <p:spPr>
          <a:xfrm>
            <a:off x="2438452" y="4225672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75737C-20F1-44D9-CAAA-D3C2390961BC}"/>
              </a:ext>
            </a:extLst>
          </p:cNvPr>
          <p:cNvSpPr/>
          <p:nvPr/>
        </p:nvSpPr>
        <p:spPr>
          <a:xfrm>
            <a:off x="2465271" y="406047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A655C64-C17A-AEB2-64A8-7CF1DEA58EA3}"/>
              </a:ext>
            </a:extLst>
          </p:cNvPr>
          <p:cNvSpPr/>
          <p:nvPr/>
        </p:nvSpPr>
        <p:spPr>
          <a:xfrm>
            <a:off x="2437958" y="402776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FC228-5139-8826-AAED-067EE6385D53}"/>
              </a:ext>
            </a:extLst>
          </p:cNvPr>
          <p:cNvSpPr/>
          <p:nvPr/>
        </p:nvSpPr>
        <p:spPr>
          <a:xfrm>
            <a:off x="2637941" y="406694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93CA0A4-0652-0633-043A-01DB13086778}"/>
              </a:ext>
            </a:extLst>
          </p:cNvPr>
          <p:cNvSpPr/>
          <p:nvPr/>
        </p:nvSpPr>
        <p:spPr>
          <a:xfrm>
            <a:off x="2810611" y="410797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2C26F0-835F-97B4-0F72-FA36AE5172DD}"/>
              </a:ext>
            </a:extLst>
          </p:cNvPr>
          <p:cNvSpPr/>
          <p:nvPr/>
        </p:nvSpPr>
        <p:spPr>
          <a:xfrm>
            <a:off x="3112897" y="403779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DC0A30-F2C3-6B89-2552-FA4AB2217C1E}"/>
              </a:ext>
            </a:extLst>
          </p:cNvPr>
          <p:cNvSpPr/>
          <p:nvPr/>
        </p:nvSpPr>
        <p:spPr>
          <a:xfrm>
            <a:off x="2973940" y="428212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015157-BF40-94DB-9F3F-8CF85D6BE449}"/>
              </a:ext>
            </a:extLst>
          </p:cNvPr>
          <p:cNvSpPr/>
          <p:nvPr/>
        </p:nvSpPr>
        <p:spPr>
          <a:xfrm>
            <a:off x="2483677" y="411510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9C0439-0596-BB56-522E-39D342044163}"/>
              </a:ext>
            </a:extLst>
          </p:cNvPr>
          <p:cNvSpPr/>
          <p:nvPr/>
        </p:nvSpPr>
        <p:spPr>
          <a:xfrm>
            <a:off x="2456114" y="411991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D4558E-0D02-C3C7-58A3-7D04FECD45D3}"/>
              </a:ext>
            </a:extLst>
          </p:cNvPr>
          <p:cNvSpPr/>
          <p:nvPr/>
        </p:nvSpPr>
        <p:spPr>
          <a:xfrm>
            <a:off x="2551081" y="4184736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883AC2D-76B5-D953-B524-412B9BBC4681}"/>
              </a:ext>
            </a:extLst>
          </p:cNvPr>
          <p:cNvSpPr/>
          <p:nvPr/>
        </p:nvSpPr>
        <p:spPr>
          <a:xfrm>
            <a:off x="2469136" y="4191230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7BA8A0D-8A55-D0CE-A54F-D292DE7F7571}"/>
              </a:ext>
            </a:extLst>
          </p:cNvPr>
          <p:cNvSpPr/>
          <p:nvPr/>
        </p:nvSpPr>
        <p:spPr>
          <a:xfrm>
            <a:off x="2483677" y="4107974"/>
            <a:ext cx="6313074" cy="151584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xplosion: 14 Points 100">
            <a:extLst>
              <a:ext uri="{FF2B5EF4-FFF2-40B4-BE49-F238E27FC236}">
                <a16:creationId xmlns:a16="http://schemas.microsoft.com/office/drawing/2014/main" id="{53CA79FE-649A-F33D-A560-31955B3AEA9B}"/>
              </a:ext>
            </a:extLst>
          </p:cNvPr>
          <p:cNvSpPr/>
          <p:nvPr/>
        </p:nvSpPr>
        <p:spPr>
          <a:xfrm rot="21443675">
            <a:off x="8734934" y="3878362"/>
            <a:ext cx="75047" cy="538895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xplosion: 14 Points 101">
            <a:extLst>
              <a:ext uri="{FF2B5EF4-FFF2-40B4-BE49-F238E27FC236}">
                <a16:creationId xmlns:a16="http://schemas.microsoft.com/office/drawing/2014/main" id="{72BF4784-E226-BEDD-4CC8-E2BFCFFDF799}"/>
              </a:ext>
            </a:extLst>
          </p:cNvPr>
          <p:cNvSpPr/>
          <p:nvPr/>
        </p:nvSpPr>
        <p:spPr>
          <a:xfrm rot="21443675">
            <a:off x="8664706" y="3870851"/>
            <a:ext cx="115498" cy="582774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F5B57DC-920E-8BF7-BF82-765B09568943}"/>
              </a:ext>
            </a:extLst>
          </p:cNvPr>
          <p:cNvSpPr/>
          <p:nvPr/>
        </p:nvSpPr>
        <p:spPr>
          <a:xfrm>
            <a:off x="4984879" y="349721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Laser Beam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945DEE8-3E4E-F1D4-4534-58372A7A2682}"/>
              </a:ext>
            </a:extLst>
          </p:cNvPr>
          <p:cNvSpPr/>
          <p:nvPr/>
        </p:nvSpPr>
        <p:spPr>
          <a:xfrm>
            <a:off x="2386831" y="511051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F578097-2631-0587-F139-A5AD2EBC214E}"/>
              </a:ext>
            </a:extLst>
          </p:cNvPr>
          <p:cNvSpPr/>
          <p:nvPr/>
        </p:nvSpPr>
        <p:spPr>
          <a:xfrm>
            <a:off x="2652893" y="468316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A916DB1-18D1-843D-C2FF-156804699D78}"/>
              </a:ext>
            </a:extLst>
          </p:cNvPr>
          <p:cNvSpPr/>
          <p:nvPr/>
        </p:nvSpPr>
        <p:spPr>
          <a:xfrm>
            <a:off x="2386830" y="468316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-form: Shape 108">
            <a:extLst>
              <a:ext uri="{FF2B5EF4-FFF2-40B4-BE49-F238E27FC236}">
                <a16:creationId xmlns:a16="http://schemas.microsoft.com/office/drawing/2014/main" id="{00446154-C635-32EA-A40F-91353C362B85}"/>
              </a:ext>
            </a:extLst>
          </p:cNvPr>
          <p:cNvSpPr/>
          <p:nvPr/>
        </p:nvSpPr>
        <p:spPr>
          <a:xfrm>
            <a:off x="2603224" y="439680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21E5310-6FDB-1F16-BFC1-0E37BFD5E240}"/>
              </a:ext>
            </a:extLst>
          </p:cNvPr>
          <p:cNvSpPr/>
          <p:nvPr/>
        </p:nvSpPr>
        <p:spPr>
          <a:xfrm>
            <a:off x="2257145" y="5621193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686626-7EDD-0384-7690-57A51DB58525}"/>
              </a:ext>
            </a:extLst>
          </p:cNvPr>
          <p:cNvSpPr/>
          <p:nvPr/>
        </p:nvSpPr>
        <p:spPr>
          <a:xfrm>
            <a:off x="225850" y="52359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052CAD5-4620-EC78-3B39-D5A51BE03FE2}"/>
              </a:ext>
            </a:extLst>
          </p:cNvPr>
          <p:cNvSpPr/>
          <p:nvPr/>
        </p:nvSpPr>
        <p:spPr>
          <a:xfrm>
            <a:off x="225850" y="5235932"/>
            <a:ext cx="1260050" cy="2891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6CBCB0B-5493-4263-4B4A-F552A3B267D6}"/>
              </a:ext>
            </a:extLst>
          </p:cNvPr>
          <p:cNvSpPr/>
          <p:nvPr/>
        </p:nvSpPr>
        <p:spPr>
          <a:xfrm>
            <a:off x="225850" y="55748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beam’s ammo capacity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50CA758-C5F6-3000-23C3-BE51F3C0C9A5}"/>
              </a:ext>
            </a:extLst>
          </p:cNvPr>
          <p:cNvSpPr/>
          <p:nvPr/>
        </p:nvSpPr>
        <p:spPr>
          <a:xfrm>
            <a:off x="225850" y="60716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263D447-1457-7169-1118-0B15A58FCE66}"/>
              </a:ext>
            </a:extLst>
          </p:cNvPr>
          <p:cNvSpPr/>
          <p:nvPr/>
        </p:nvSpPr>
        <p:spPr>
          <a:xfrm>
            <a:off x="7886800" y="5306645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not be able to penetrate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721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74A1A4A2-9BB7-C983-1751-D603F9D3EB41}"/>
              </a:ext>
            </a:extLst>
          </p:cNvPr>
          <p:cNvSpPr/>
          <p:nvPr/>
        </p:nvSpPr>
        <p:spPr>
          <a:xfrm>
            <a:off x="5424071" y="4972137"/>
            <a:ext cx="6767929" cy="1024884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4230A2-E072-4B07-BDD3-5559C56A9B4B}"/>
              </a:ext>
            </a:extLst>
          </p:cNvPr>
          <p:cNvSpPr/>
          <p:nvPr/>
        </p:nvSpPr>
        <p:spPr>
          <a:xfrm>
            <a:off x="8006363" y="5148901"/>
            <a:ext cx="1986795" cy="575412"/>
          </a:xfrm>
          <a:prstGeom prst="ellipse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5269059D-E508-B96C-1DEB-C7DCDC5904E2}"/>
              </a:ext>
            </a:extLst>
          </p:cNvPr>
          <p:cNvSpPr/>
          <p:nvPr/>
        </p:nvSpPr>
        <p:spPr>
          <a:xfrm rot="5222539">
            <a:off x="3551402" y="2983220"/>
            <a:ext cx="693190" cy="2004882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1D156422-B684-C1F3-D0BB-E7F238A56F1A}"/>
              </a:ext>
            </a:extLst>
          </p:cNvPr>
          <p:cNvSpPr/>
          <p:nvPr/>
        </p:nvSpPr>
        <p:spPr>
          <a:xfrm rot="5222539">
            <a:off x="3177849" y="2769638"/>
            <a:ext cx="946911" cy="2432050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5D8266E4-9E2D-1CFC-6085-A794275D6003}"/>
              </a:ext>
            </a:extLst>
          </p:cNvPr>
          <p:cNvSpPr/>
          <p:nvPr/>
        </p:nvSpPr>
        <p:spPr>
          <a:xfrm rot="21367273">
            <a:off x="2445578" y="1000329"/>
            <a:ext cx="57640" cy="387726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2DB43E-BC8F-4527-1359-C7EC5B435269}"/>
              </a:ext>
            </a:extLst>
          </p:cNvPr>
          <p:cNvSpPr/>
          <p:nvPr/>
        </p:nvSpPr>
        <p:spPr>
          <a:xfrm>
            <a:off x="242796" y="16686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191E40-035D-D84B-872D-37A473376003}"/>
              </a:ext>
            </a:extLst>
          </p:cNvPr>
          <p:cNvSpPr/>
          <p:nvPr/>
        </p:nvSpPr>
        <p:spPr>
          <a:xfrm>
            <a:off x="615408" y="12767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19A52-18AE-91BB-75CB-D618362A9E1F}"/>
              </a:ext>
            </a:extLst>
          </p:cNvPr>
          <p:cNvSpPr/>
          <p:nvPr/>
        </p:nvSpPr>
        <p:spPr>
          <a:xfrm>
            <a:off x="1236193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33921-0C78-414D-5DBE-00F9AD4D659F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F6CC90-A264-1B4E-CDB6-78C604573FE5}"/>
              </a:ext>
            </a:extLst>
          </p:cNvPr>
          <p:cNvSpPr/>
          <p:nvPr/>
        </p:nvSpPr>
        <p:spPr>
          <a:xfrm>
            <a:off x="3236607" y="1098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Freeze Ray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223EDE-D6FD-4FF2-91D8-25A88BCB898E}"/>
              </a:ext>
            </a:extLst>
          </p:cNvPr>
          <p:cNvSpPr/>
          <p:nvPr/>
        </p:nvSpPr>
        <p:spPr>
          <a:xfrm>
            <a:off x="97021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453EC-9E76-66F0-4044-F7054151B5DF}"/>
              </a:ext>
            </a:extLst>
          </p:cNvPr>
          <p:cNvSpPr/>
          <p:nvPr/>
        </p:nvSpPr>
        <p:spPr>
          <a:xfrm>
            <a:off x="100747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4D62B7-69BE-F7D3-8ADE-5FFFBE1800F4}"/>
              </a:ext>
            </a:extLst>
          </p:cNvPr>
          <p:cNvSpPr/>
          <p:nvPr/>
        </p:nvSpPr>
        <p:spPr>
          <a:xfrm>
            <a:off x="9453970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8CACEB-1665-F341-7393-D650FC79081D}"/>
              </a:ext>
            </a:extLst>
          </p:cNvPr>
          <p:cNvSpPr/>
          <p:nvPr/>
        </p:nvSpPr>
        <p:spPr>
          <a:xfrm>
            <a:off x="71113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3E8CE-D2ED-9084-B9C0-FFDABFF292F5}"/>
              </a:ext>
            </a:extLst>
          </p:cNvPr>
          <p:cNvSpPr/>
          <p:nvPr/>
        </p:nvSpPr>
        <p:spPr>
          <a:xfrm>
            <a:off x="74839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400704-E945-67DB-490D-F70BDFC58E5E}"/>
              </a:ext>
            </a:extLst>
          </p:cNvPr>
          <p:cNvSpPr/>
          <p:nvPr/>
        </p:nvSpPr>
        <p:spPr>
          <a:xfrm rot="21143044">
            <a:off x="6907546" y="11684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DCAE7475-C08E-500B-CD0A-C663D0D89151}"/>
              </a:ext>
            </a:extLst>
          </p:cNvPr>
          <p:cNvSpPr/>
          <p:nvPr/>
        </p:nvSpPr>
        <p:spPr>
          <a:xfrm>
            <a:off x="6572039" y="659031"/>
            <a:ext cx="3038475" cy="1952625"/>
          </a:xfrm>
          <a:prstGeom prst="star7">
            <a:avLst>
              <a:gd name="adj" fmla="val 42947"/>
              <a:gd name="hf" fmla="val 102572"/>
              <a:gd name="vf" fmla="val 10521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96F04B-2F2D-C635-1E74-EB4F4A1FC719}"/>
              </a:ext>
            </a:extLst>
          </p:cNvPr>
          <p:cNvSpPr/>
          <p:nvPr/>
        </p:nvSpPr>
        <p:spPr>
          <a:xfrm>
            <a:off x="2471032" y="1135754"/>
            <a:ext cx="4385406" cy="116876"/>
          </a:xfrm>
          <a:prstGeom prst="round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8DCEAF-C2AE-500E-9D94-B36A9B6BB71A}"/>
              </a:ext>
            </a:extLst>
          </p:cNvPr>
          <p:cNvSpPr/>
          <p:nvPr/>
        </p:nvSpPr>
        <p:spPr>
          <a:xfrm>
            <a:off x="2477764" y="1171575"/>
            <a:ext cx="4385406" cy="58694"/>
          </a:xfrm>
          <a:prstGeom prst="roundRect">
            <a:avLst/>
          </a:prstGeom>
          <a:solidFill>
            <a:schemeClr val="accent1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5EA664A0-7853-7E51-02D0-7AB08828ACF0}"/>
              </a:ext>
            </a:extLst>
          </p:cNvPr>
          <p:cNvSpPr/>
          <p:nvPr/>
        </p:nvSpPr>
        <p:spPr>
          <a:xfrm>
            <a:off x="6789546" y="875037"/>
            <a:ext cx="94452" cy="612994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065832-6B5B-74E8-FA69-CCE5B1EBF506}"/>
              </a:ext>
            </a:extLst>
          </p:cNvPr>
          <p:cNvSpPr/>
          <p:nvPr/>
        </p:nvSpPr>
        <p:spPr>
          <a:xfrm>
            <a:off x="2380104" y="2010567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A26899-3BB8-E3B2-278C-7697D8812478}"/>
              </a:ext>
            </a:extLst>
          </p:cNvPr>
          <p:cNvSpPr/>
          <p:nvPr/>
        </p:nvSpPr>
        <p:spPr>
          <a:xfrm>
            <a:off x="2646166" y="1583219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94CB47-D73E-1022-FC4B-D6EC373E9406}"/>
              </a:ext>
            </a:extLst>
          </p:cNvPr>
          <p:cNvSpPr/>
          <p:nvPr/>
        </p:nvSpPr>
        <p:spPr>
          <a:xfrm>
            <a:off x="2380103" y="1583218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867013B7-B3C1-421B-A894-5C6284C2254B}"/>
              </a:ext>
            </a:extLst>
          </p:cNvPr>
          <p:cNvSpPr/>
          <p:nvPr/>
        </p:nvSpPr>
        <p:spPr>
          <a:xfrm>
            <a:off x="2596497" y="1296858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A50107-9C95-9104-CE1B-19FCE8EEA8BF}"/>
              </a:ext>
            </a:extLst>
          </p:cNvPr>
          <p:cNvSpPr/>
          <p:nvPr/>
        </p:nvSpPr>
        <p:spPr>
          <a:xfrm>
            <a:off x="2250418" y="25212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CC0D88-4F92-3378-66FF-0945A608AB7C}"/>
              </a:ext>
            </a:extLst>
          </p:cNvPr>
          <p:cNvSpPr/>
          <p:nvPr/>
        </p:nvSpPr>
        <p:spPr>
          <a:xfrm>
            <a:off x="242796" y="21508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C6E741-F7C3-942B-A0AC-15FAF92B61A0}"/>
              </a:ext>
            </a:extLst>
          </p:cNvPr>
          <p:cNvSpPr/>
          <p:nvPr/>
        </p:nvSpPr>
        <p:spPr>
          <a:xfrm>
            <a:off x="242796" y="2150832"/>
            <a:ext cx="1260050" cy="2891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24666-478E-0362-C4C2-43B8DF0AEEA2}"/>
              </a:ext>
            </a:extLst>
          </p:cNvPr>
          <p:cNvSpPr/>
          <p:nvPr/>
        </p:nvSpPr>
        <p:spPr>
          <a:xfrm>
            <a:off x="242796" y="24897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ray’s ammo capacity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B2637B-9C14-49D3-72F0-F9F34F61E2D2}"/>
              </a:ext>
            </a:extLst>
          </p:cNvPr>
          <p:cNvSpPr/>
          <p:nvPr/>
        </p:nvSpPr>
        <p:spPr>
          <a:xfrm>
            <a:off x="242796" y="29865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1C7CE-B9F0-40A1-8C1E-029434B78994}"/>
              </a:ext>
            </a:extLst>
          </p:cNvPr>
          <p:cNvSpPr/>
          <p:nvPr/>
        </p:nvSpPr>
        <p:spPr>
          <a:xfrm>
            <a:off x="4768227" y="738173"/>
            <a:ext cx="1986794" cy="2221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Does not penetrate anything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FC6950-9091-F8D2-1746-F908FE3D27B3}"/>
              </a:ext>
            </a:extLst>
          </p:cNvPr>
          <p:cNvSpPr/>
          <p:nvPr/>
        </p:nvSpPr>
        <p:spPr>
          <a:xfrm>
            <a:off x="6523911" y="264649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hit by the freeze ray will stay frozen, disallowing it from performing any action for a certain amount of time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BB0C8A-3F77-1240-FA70-4A8CD34A938C}"/>
              </a:ext>
            </a:extLst>
          </p:cNvPr>
          <p:cNvSpPr/>
          <p:nvPr/>
        </p:nvSpPr>
        <p:spPr>
          <a:xfrm>
            <a:off x="6875581" y="309572"/>
            <a:ext cx="2552511" cy="34814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Frozen enemies will receive more damage but shortens freeze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CBC429-F588-F8D9-48A5-8D88E974FB23}"/>
              </a:ext>
            </a:extLst>
          </p:cNvPr>
          <p:cNvSpPr/>
          <p:nvPr/>
        </p:nvSpPr>
        <p:spPr>
          <a:xfrm>
            <a:off x="243565" y="460849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A24DBD-458E-EDCA-9EBF-B870F4C68527}"/>
              </a:ext>
            </a:extLst>
          </p:cNvPr>
          <p:cNvSpPr/>
          <p:nvPr/>
        </p:nvSpPr>
        <p:spPr>
          <a:xfrm>
            <a:off x="616177" y="421653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7AE046-1853-2DB8-FD1A-80300B1E1031}"/>
              </a:ext>
            </a:extLst>
          </p:cNvPr>
          <p:cNvSpPr/>
          <p:nvPr/>
        </p:nvSpPr>
        <p:spPr>
          <a:xfrm rot="21443275">
            <a:off x="1168727" y="40138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09196A-8895-5E7F-F7CB-A7E6918D6E38}"/>
              </a:ext>
            </a:extLst>
          </p:cNvPr>
          <p:cNvSpPr/>
          <p:nvPr/>
        </p:nvSpPr>
        <p:spPr>
          <a:xfrm>
            <a:off x="3865343" y="3684850"/>
            <a:ext cx="776254" cy="60162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068C3FF-30D1-2C6D-04A9-DE8DCA5A97EF}"/>
              </a:ext>
            </a:extLst>
          </p:cNvPr>
          <p:cNvSpPr/>
          <p:nvPr/>
        </p:nvSpPr>
        <p:spPr>
          <a:xfrm rot="2495640">
            <a:off x="3988634" y="37727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3901E40-C20C-04D5-476B-A56621FBBA13}"/>
              </a:ext>
            </a:extLst>
          </p:cNvPr>
          <p:cNvSpPr/>
          <p:nvPr/>
        </p:nvSpPr>
        <p:spPr>
          <a:xfrm rot="2495640">
            <a:off x="4006108" y="37902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E84C64F-653D-E8B5-5BF0-F4FCDA9A2803}"/>
              </a:ext>
            </a:extLst>
          </p:cNvPr>
          <p:cNvSpPr/>
          <p:nvPr/>
        </p:nvSpPr>
        <p:spPr>
          <a:xfrm rot="18625750">
            <a:off x="4141034" y="39251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D4B32E5-0654-B888-5C43-3D642796CB36}"/>
              </a:ext>
            </a:extLst>
          </p:cNvPr>
          <p:cNvSpPr/>
          <p:nvPr/>
        </p:nvSpPr>
        <p:spPr>
          <a:xfrm rot="18625750">
            <a:off x="4158508" y="39426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98D5419-71B8-3308-C6CE-089EEFCB7A41}"/>
              </a:ext>
            </a:extLst>
          </p:cNvPr>
          <p:cNvSpPr/>
          <p:nvPr/>
        </p:nvSpPr>
        <p:spPr>
          <a:xfrm rot="1365966">
            <a:off x="4160339" y="3717396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838B326-2529-D84A-B199-AD8ECA80378E}"/>
              </a:ext>
            </a:extLst>
          </p:cNvPr>
          <p:cNvSpPr/>
          <p:nvPr/>
        </p:nvSpPr>
        <p:spPr>
          <a:xfrm rot="1365966">
            <a:off x="4177813" y="3734868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28A5C4B-AA9B-94BA-28DE-9F1CAF5467BA}"/>
              </a:ext>
            </a:extLst>
          </p:cNvPr>
          <p:cNvSpPr/>
          <p:nvPr/>
        </p:nvSpPr>
        <p:spPr>
          <a:xfrm rot="7593527">
            <a:off x="3988116" y="4013824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4BA3DF0-96CB-3B90-5BA9-018DE6945D0E}"/>
              </a:ext>
            </a:extLst>
          </p:cNvPr>
          <p:cNvSpPr/>
          <p:nvPr/>
        </p:nvSpPr>
        <p:spPr>
          <a:xfrm rot="7593527">
            <a:off x="4005590" y="4031296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985B6FF-62B1-31A7-ED6E-9EF42BC1C924}"/>
              </a:ext>
            </a:extLst>
          </p:cNvPr>
          <p:cNvSpPr/>
          <p:nvPr/>
        </p:nvSpPr>
        <p:spPr>
          <a:xfrm rot="794437">
            <a:off x="4408363" y="3728841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4E26EF-ECD2-4CEC-B631-68E0A2E7C46E}"/>
              </a:ext>
            </a:extLst>
          </p:cNvPr>
          <p:cNvSpPr/>
          <p:nvPr/>
        </p:nvSpPr>
        <p:spPr>
          <a:xfrm rot="794437">
            <a:off x="4425837" y="3746313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015145E-B805-D51A-A55C-934281DF404A}"/>
              </a:ext>
            </a:extLst>
          </p:cNvPr>
          <p:cNvSpPr/>
          <p:nvPr/>
        </p:nvSpPr>
        <p:spPr>
          <a:xfrm rot="2495640">
            <a:off x="4173259" y="4189209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846B23C-9732-96DC-CD61-2BA7E539187F}"/>
              </a:ext>
            </a:extLst>
          </p:cNvPr>
          <p:cNvSpPr/>
          <p:nvPr/>
        </p:nvSpPr>
        <p:spPr>
          <a:xfrm rot="2495640">
            <a:off x="4190733" y="4206681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90BAB63-CB3D-C61D-F79E-A37DC81F89B4}"/>
              </a:ext>
            </a:extLst>
          </p:cNvPr>
          <p:cNvSpPr/>
          <p:nvPr/>
        </p:nvSpPr>
        <p:spPr>
          <a:xfrm>
            <a:off x="4467485" y="399728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8C784D8-4405-E164-6BEC-4F1885969DA5}"/>
              </a:ext>
            </a:extLst>
          </p:cNvPr>
          <p:cNvSpPr/>
          <p:nvPr/>
        </p:nvSpPr>
        <p:spPr>
          <a:xfrm>
            <a:off x="4484959" y="401475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DA4B1DF-1DD8-3A40-71D8-B59DFB66A865}"/>
              </a:ext>
            </a:extLst>
          </p:cNvPr>
          <p:cNvSpPr/>
          <p:nvPr/>
        </p:nvSpPr>
        <p:spPr>
          <a:xfrm rot="18737581">
            <a:off x="4293434" y="40775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B44EE02-BA2A-2358-B947-139AE3D27BFE}"/>
              </a:ext>
            </a:extLst>
          </p:cNvPr>
          <p:cNvSpPr/>
          <p:nvPr/>
        </p:nvSpPr>
        <p:spPr>
          <a:xfrm rot="18737581">
            <a:off x="4310908" y="40950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2687A18A-7AE0-A5E9-3B05-0746E530EFF6}"/>
              </a:ext>
            </a:extLst>
          </p:cNvPr>
          <p:cNvSpPr/>
          <p:nvPr/>
        </p:nvSpPr>
        <p:spPr>
          <a:xfrm rot="5222539">
            <a:off x="4021104" y="3511359"/>
            <a:ext cx="739276" cy="948607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3074235-6559-FF43-3F5B-3B13FFD734B8}"/>
              </a:ext>
            </a:extLst>
          </p:cNvPr>
          <p:cNvSpPr/>
          <p:nvPr/>
        </p:nvSpPr>
        <p:spPr>
          <a:xfrm rot="5222539">
            <a:off x="3868618" y="3202489"/>
            <a:ext cx="432501" cy="15632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0C51ECC-10AB-8C85-1A93-41F66C668EE5}"/>
              </a:ext>
            </a:extLst>
          </p:cNvPr>
          <p:cNvSpPr/>
          <p:nvPr/>
        </p:nvSpPr>
        <p:spPr>
          <a:xfrm rot="5222539">
            <a:off x="3988179" y="3405883"/>
            <a:ext cx="691176" cy="12110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81B0F1-9ACE-ACB2-F313-E33E52CDA8FA}"/>
              </a:ext>
            </a:extLst>
          </p:cNvPr>
          <p:cNvSpPr/>
          <p:nvPr/>
        </p:nvSpPr>
        <p:spPr>
          <a:xfrm>
            <a:off x="8056693" y="49244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D67E26-DF1F-2AAA-BA17-7016C076AE0D}"/>
              </a:ext>
            </a:extLst>
          </p:cNvPr>
          <p:cNvSpPr/>
          <p:nvPr/>
        </p:nvSpPr>
        <p:spPr>
          <a:xfrm>
            <a:off x="8429305" y="45325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735BBD-91DA-D861-0748-4F4E9BC3224B}"/>
              </a:ext>
            </a:extLst>
          </p:cNvPr>
          <p:cNvSpPr/>
          <p:nvPr/>
        </p:nvSpPr>
        <p:spPr>
          <a:xfrm>
            <a:off x="7808519" y="43755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7333995-6128-2B46-08B7-4B154ADEBBBC}"/>
              </a:ext>
            </a:extLst>
          </p:cNvPr>
          <p:cNvSpPr/>
          <p:nvPr/>
        </p:nvSpPr>
        <p:spPr>
          <a:xfrm>
            <a:off x="5958510" y="493165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595849C-9912-6084-2ACA-9DD19D04D95F}"/>
              </a:ext>
            </a:extLst>
          </p:cNvPr>
          <p:cNvSpPr/>
          <p:nvPr/>
        </p:nvSpPr>
        <p:spPr>
          <a:xfrm>
            <a:off x="6331122" y="453968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3A5375-8DB1-F34E-D968-A07BDC1EB12C}"/>
              </a:ext>
            </a:extLst>
          </p:cNvPr>
          <p:cNvSpPr/>
          <p:nvPr/>
        </p:nvSpPr>
        <p:spPr>
          <a:xfrm>
            <a:off x="5710336" y="438266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A12EE5-66E3-3C37-0D0E-B235484ED43A}"/>
              </a:ext>
            </a:extLst>
          </p:cNvPr>
          <p:cNvSpPr/>
          <p:nvPr/>
        </p:nvSpPr>
        <p:spPr>
          <a:xfrm>
            <a:off x="10154876" y="493556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A629690-9576-A46D-8ABC-9EFAD5408AF7}"/>
              </a:ext>
            </a:extLst>
          </p:cNvPr>
          <p:cNvSpPr/>
          <p:nvPr/>
        </p:nvSpPr>
        <p:spPr>
          <a:xfrm>
            <a:off x="10527488" y="454359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522C14-2778-F73C-45EB-5D40AA1E932B}"/>
              </a:ext>
            </a:extLst>
          </p:cNvPr>
          <p:cNvSpPr/>
          <p:nvPr/>
        </p:nvSpPr>
        <p:spPr>
          <a:xfrm>
            <a:off x="9906702" y="438657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276B28-794E-CD11-4308-D6A9E3195FE1}"/>
              </a:ext>
            </a:extLst>
          </p:cNvPr>
          <p:cNvSpPr/>
          <p:nvPr/>
        </p:nvSpPr>
        <p:spPr>
          <a:xfrm>
            <a:off x="4803432" y="3519567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Fire ball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9EEB83-98A2-ACD1-E261-D93369BEFF60}"/>
              </a:ext>
            </a:extLst>
          </p:cNvPr>
          <p:cNvSpPr/>
          <p:nvPr/>
        </p:nvSpPr>
        <p:spPr>
          <a:xfrm>
            <a:off x="754710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D5EC6F4-52CF-5CEB-BA9D-7E4D0E10D8C2}"/>
              </a:ext>
            </a:extLst>
          </p:cNvPr>
          <p:cNvSpPr/>
          <p:nvPr/>
        </p:nvSpPr>
        <p:spPr>
          <a:xfrm>
            <a:off x="1020772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02A87B-05E3-A118-82DB-B8AD056DC1FC}"/>
              </a:ext>
            </a:extLst>
          </p:cNvPr>
          <p:cNvSpPr/>
          <p:nvPr/>
        </p:nvSpPr>
        <p:spPr>
          <a:xfrm>
            <a:off x="754709" y="545062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3EA804B6-3174-29CD-96A8-FCC30067089D}"/>
              </a:ext>
            </a:extLst>
          </p:cNvPr>
          <p:cNvSpPr/>
          <p:nvPr/>
        </p:nvSpPr>
        <p:spPr>
          <a:xfrm>
            <a:off x="971103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677DF89-6037-4705-E583-B475F4DC6BBF}"/>
              </a:ext>
            </a:extLst>
          </p:cNvPr>
          <p:cNvSpPr/>
          <p:nvPr/>
        </p:nvSpPr>
        <p:spPr>
          <a:xfrm>
            <a:off x="754709" y="6388653"/>
            <a:ext cx="1102269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0F31B7-4BFB-7441-9D1B-0EEBB4FD888C}"/>
              </a:ext>
            </a:extLst>
          </p:cNvPr>
          <p:cNvSpPr/>
          <p:nvPr/>
        </p:nvSpPr>
        <p:spPr>
          <a:xfrm>
            <a:off x="1361539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276817-6BFD-D372-AA2E-FA09F408F7F2}"/>
              </a:ext>
            </a:extLst>
          </p:cNvPr>
          <p:cNvSpPr/>
          <p:nvPr/>
        </p:nvSpPr>
        <p:spPr>
          <a:xfrm>
            <a:off x="1627601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62CD66-9AF7-8094-7D22-A393FCB753A1}"/>
              </a:ext>
            </a:extLst>
          </p:cNvPr>
          <p:cNvSpPr/>
          <p:nvPr/>
        </p:nvSpPr>
        <p:spPr>
          <a:xfrm>
            <a:off x="1361538" y="5450621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-form: Shape 90">
            <a:extLst>
              <a:ext uri="{FF2B5EF4-FFF2-40B4-BE49-F238E27FC236}">
                <a16:creationId xmlns:a16="http://schemas.microsoft.com/office/drawing/2014/main" id="{E40DC225-B3C2-127A-0890-9A655E6DBD9C}"/>
              </a:ext>
            </a:extLst>
          </p:cNvPr>
          <p:cNvSpPr/>
          <p:nvPr/>
        </p:nvSpPr>
        <p:spPr>
          <a:xfrm>
            <a:off x="1577932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AB74FB1-717E-2F16-B32A-B90C229816FB}"/>
              </a:ext>
            </a:extLst>
          </p:cNvPr>
          <p:cNvSpPr/>
          <p:nvPr/>
        </p:nvSpPr>
        <p:spPr>
          <a:xfrm>
            <a:off x="5710336" y="614043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impact will have a centre that will deal massive </a:t>
            </a:r>
            <a:r>
              <a:rPr lang="en-GB" sz="1200" dirty="0" err="1"/>
              <a:t>AoE</a:t>
            </a:r>
            <a:r>
              <a:rPr lang="en-GB" sz="1200" dirty="0"/>
              <a:t> damage in a small range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388069-28C8-503F-D57F-6BC8A39CEC41}"/>
              </a:ext>
            </a:extLst>
          </p:cNvPr>
          <p:cNvSpPr/>
          <p:nvPr/>
        </p:nvSpPr>
        <p:spPr>
          <a:xfrm>
            <a:off x="8965449" y="613788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massive </a:t>
            </a:r>
            <a:r>
              <a:rPr lang="en-GB" sz="1200" dirty="0" err="1"/>
              <a:t>AoE</a:t>
            </a:r>
            <a:r>
              <a:rPr lang="en-GB" sz="1200" dirty="0"/>
              <a:t> will deal a small </a:t>
            </a:r>
            <a:r>
              <a:rPr lang="en-GB" sz="1200" dirty="0" err="1"/>
              <a:t>AoE</a:t>
            </a:r>
            <a:r>
              <a:rPr lang="en-GB" sz="1200" dirty="0"/>
              <a:t> damage but will have a much larger range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5B6002-39DC-2CA5-6C65-63FE35F748EC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10154876" y="5877970"/>
            <a:ext cx="391403" cy="259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2880C86-164D-DBBB-559C-242D7F97DC37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291166" y="5557232"/>
            <a:ext cx="1138139" cy="58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c 87">
            <a:extLst>
              <a:ext uri="{FF2B5EF4-FFF2-40B4-BE49-F238E27FC236}">
                <a16:creationId xmlns:a16="http://schemas.microsoft.com/office/drawing/2014/main" id="{FA457559-E393-286C-3FC1-C7853D983EAF}"/>
              </a:ext>
            </a:extLst>
          </p:cNvPr>
          <p:cNvSpPr/>
          <p:nvPr/>
        </p:nvSpPr>
        <p:spPr>
          <a:xfrm rot="19656701">
            <a:off x="3736720" y="4663033"/>
            <a:ext cx="5546814" cy="4997050"/>
          </a:xfrm>
          <a:prstGeom prst="arc">
            <a:avLst>
              <a:gd name="adj1" fmla="val 16200000"/>
              <a:gd name="adj2" fmla="val 5247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858B3-9790-E35D-D5C2-0378124B6CA2}"/>
              </a:ext>
            </a:extLst>
          </p:cNvPr>
          <p:cNvSpPr/>
          <p:nvPr/>
        </p:nvSpPr>
        <p:spPr>
          <a:xfrm>
            <a:off x="574178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ar: 7 Points 27">
            <a:extLst>
              <a:ext uri="{FF2B5EF4-FFF2-40B4-BE49-F238E27FC236}">
                <a16:creationId xmlns:a16="http://schemas.microsoft.com/office/drawing/2014/main" id="{5E62C2B0-C2EB-8C48-44C7-50FB3EAF1D5C}"/>
              </a:ext>
            </a:extLst>
          </p:cNvPr>
          <p:cNvSpPr/>
          <p:nvPr/>
        </p:nvSpPr>
        <p:spPr>
          <a:xfrm>
            <a:off x="7874504" y="1238023"/>
            <a:ext cx="433765" cy="3733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8E88C-270B-8D6F-7C36-D710D34C5AEF}"/>
              </a:ext>
            </a:extLst>
          </p:cNvPr>
          <p:cNvSpPr/>
          <p:nvPr/>
        </p:nvSpPr>
        <p:spPr>
          <a:xfrm>
            <a:off x="1520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BB876-288D-EE2B-B66F-D2E75D91CC83}"/>
              </a:ext>
            </a:extLst>
          </p:cNvPr>
          <p:cNvSpPr/>
          <p:nvPr/>
        </p:nvSpPr>
        <p:spPr>
          <a:xfrm>
            <a:off x="185259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10F463-B018-C9BE-733B-882C48270CB4}"/>
              </a:ext>
            </a:extLst>
          </p:cNvPr>
          <p:cNvSpPr/>
          <p:nvPr/>
        </p:nvSpPr>
        <p:spPr>
          <a:xfrm>
            <a:off x="195737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C62E7F-B3FA-847C-5D5C-B7337ABDADAB}"/>
              </a:ext>
            </a:extLst>
          </p:cNvPr>
          <p:cNvSpPr/>
          <p:nvPr/>
        </p:nvSpPr>
        <p:spPr>
          <a:xfrm>
            <a:off x="3965516" y="1746744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8704E-B1ED-9C24-EE54-FDDD460702AB}"/>
              </a:ext>
            </a:extLst>
          </p:cNvPr>
          <p:cNvSpPr/>
          <p:nvPr/>
        </p:nvSpPr>
        <p:spPr>
          <a:xfrm>
            <a:off x="4247248" y="1463822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B61513-84CB-7A4C-DDD7-9F9A305DE2E5}"/>
              </a:ext>
            </a:extLst>
          </p:cNvPr>
          <p:cNvSpPr/>
          <p:nvPr/>
        </p:nvSpPr>
        <p:spPr>
          <a:xfrm>
            <a:off x="3777869" y="133470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F79622-6A49-4300-7E9D-1BF022A5F9B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1161379-90FE-41AA-CF25-3F6DF806A518}"/>
              </a:ext>
            </a:extLst>
          </p:cNvPr>
          <p:cNvSpPr/>
          <p:nvPr/>
        </p:nvSpPr>
        <p:spPr>
          <a:xfrm>
            <a:off x="15104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E4B2B7F-D2C6-CD65-8F79-E6029196DF48}"/>
              </a:ext>
            </a:extLst>
          </p:cNvPr>
          <p:cNvSpPr/>
          <p:nvPr/>
        </p:nvSpPr>
        <p:spPr>
          <a:xfrm flipH="1">
            <a:off x="18533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F99C6-CB98-8333-1014-915ABC76558E}"/>
              </a:ext>
            </a:extLst>
          </p:cNvPr>
          <p:cNvSpPr/>
          <p:nvPr/>
        </p:nvSpPr>
        <p:spPr>
          <a:xfrm>
            <a:off x="1681146" y="967533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ium 15">
            <a:extLst>
              <a:ext uri="{FF2B5EF4-FFF2-40B4-BE49-F238E27FC236}">
                <a16:creationId xmlns:a16="http://schemas.microsoft.com/office/drawing/2014/main" id="{CAE26E09-3AF3-CD8C-72B8-670049319BAB}"/>
              </a:ext>
            </a:extLst>
          </p:cNvPr>
          <p:cNvSpPr/>
          <p:nvPr/>
        </p:nvSpPr>
        <p:spPr>
          <a:xfrm>
            <a:off x="169226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E07445-94E4-23D0-7E43-897C50722DD0}"/>
              </a:ext>
            </a:extLst>
          </p:cNvPr>
          <p:cNvSpPr/>
          <p:nvPr/>
        </p:nvSpPr>
        <p:spPr>
          <a:xfrm>
            <a:off x="757917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1D722A-A8DB-5BD2-2E4C-07BCBE5EF92C}"/>
              </a:ext>
            </a:extLst>
          </p:cNvPr>
          <p:cNvSpPr/>
          <p:nvPr/>
        </p:nvSpPr>
        <p:spPr>
          <a:xfrm>
            <a:off x="768395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27FAB-9CE0-98F8-E0A9-27314551BEFF}"/>
              </a:ext>
            </a:extLst>
          </p:cNvPr>
          <p:cNvSpPr/>
          <p:nvPr/>
        </p:nvSpPr>
        <p:spPr>
          <a:xfrm>
            <a:off x="9026512" y="171631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EAA7DA-BBA3-1057-80F2-10612846502C}"/>
              </a:ext>
            </a:extLst>
          </p:cNvPr>
          <p:cNvSpPr/>
          <p:nvPr/>
        </p:nvSpPr>
        <p:spPr>
          <a:xfrm>
            <a:off x="9308244" y="143339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CFD8C9-206C-923E-D060-9A48D8A5C47A}"/>
              </a:ext>
            </a:extLst>
          </p:cNvPr>
          <p:cNvSpPr/>
          <p:nvPr/>
        </p:nvSpPr>
        <p:spPr>
          <a:xfrm>
            <a:off x="8838865" y="130426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578EE98-699D-48BA-05CD-34A007F420BD}"/>
              </a:ext>
            </a:extLst>
          </p:cNvPr>
          <p:cNvSpPr/>
          <p:nvPr/>
        </p:nvSpPr>
        <p:spPr>
          <a:xfrm>
            <a:off x="72370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93B823B-2D45-710F-3C00-E89A69FA528B}"/>
              </a:ext>
            </a:extLst>
          </p:cNvPr>
          <p:cNvSpPr/>
          <p:nvPr/>
        </p:nvSpPr>
        <p:spPr>
          <a:xfrm flipH="1">
            <a:off x="75799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2067FA-5DA3-F3B8-2FA6-E6C61A3AE0D8}"/>
              </a:ext>
            </a:extLst>
          </p:cNvPr>
          <p:cNvSpPr/>
          <p:nvPr/>
        </p:nvSpPr>
        <p:spPr>
          <a:xfrm>
            <a:off x="7407726" y="967533"/>
            <a:ext cx="342900" cy="9372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apezium 26">
            <a:extLst>
              <a:ext uri="{FF2B5EF4-FFF2-40B4-BE49-F238E27FC236}">
                <a16:creationId xmlns:a16="http://schemas.microsoft.com/office/drawing/2014/main" id="{ED5920B9-32AB-D272-C537-A3407F0A65C8}"/>
              </a:ext>
            </a:extLst>
          </p:cNvPr>
          <p:cNvSpPr/>
          <p:nvPr/>
        </p:nvSpPr>
        <p:spPr>
          <a:xfrm>
            <a:off x="741884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0B9ACEFC-CD9F-9F8B-E3A3-B6FEA13902DD}"/>
              </a:ext>
            </a:extLst>
          </p:cNvPr>
          <p:cNvSpPr/>
          <p:nvPr/>
        </p:nvSpPr>
        <p:spPr>
          <a:xfrm rot="5400000">
            <a:off x="7376337" y="261382"/>
            <a:ext cx="425303" cy="115187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A1D639-9CA2-EB05-C952-6C4CDBDE9920}"/>
              </a:ext>
            </a:extLst>
          </p:cNvPr>
          <p:cNvSpPr/>
          <p:nvPr/>
        </p:nvSpPr>
        <p:spPr>
          <a:xfrm>
            <a:off x="7530352" y="591670"/>
            <a:ext cx="116542" cy="1344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1C093-6528-63F5-0017-31C14BA0CCF8}"/>
              </a:ext>
            </a:extLst>
          </p:cNvPr>
          <p:cNvSpPr/>
          <p:nvPr/>
        </p:nvSpPr>
        <p:spPr>
          <a:xfrm>
            <a:off x="4034466" y="21742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559D6C-6DEF-D631-7080-D067F4EBFB47}"/>
              </a:ext>
            </a:extLst>
          </p:cNvPr>
          <p:cNvSpPr/>
          <p:nvPr/>
        </p:nvSpPr>
        <p:spPr>
          <a:xfrm>
            <a:off x="8291748" y="1410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32AF10-21B9-8758-1916-76E80CE4C9D4}"/>
              </a:ext>
            </a:extLst>
          </p:cNvPr>
          <p:cNvCxnSpPr/>
          <p:nvPr/>
        </p:nvCxnSpPr>
        <p:spPr>
          <a:xfrm>
            <a:off x="8246312" y="1402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4ED86-BEBF-D726-5834-2C73C32ABF0F}"/>
              </a:ext>
            </a:extLst>
          </p:cNvPr>
          <p:cNvCxnSpPr>
            <a:cxnSpLocks/>
          </p:cNvCxnSpPr>
          <p:nvPr/>
        </p:nvCxnSpPr>
        <p:spPr>
          <a:xfrm>
            <a:off x="8206174" y="1423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04657D-FBBA-643C-88B9-E0E352780969}"/>
              </a:ext>
            </a:extLst>
          </p:cNvPr>
          <p:cNvCxnSpPr/>
          <p:nvPr/>
        </p:nvCxnSpPr>
        <p:spPr>
          <a:xfrm flipH="1">
            <a:off x="8256142" y="1452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E99F6-2F53-89C0-4149-4453C7BC2E31}"/>
              </a:ext>
            </a:extLst>
          </p:cNvPr>
          <p:cNvSpPr/>
          <p:nvPr/>
        </p:nvSpPr>
        <p:spPr>
          <a:xfrm>
            <a:off x="5949521" y="2654827"/>
            <a:ext cx="3676261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Players within the turret’s vision range will alert the turret and will auto fire projectiles at a slow rate of fire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38188C-F1E9-3917-03D1-3093BF417B1F}"/>
              </a:ext>
            </a:extLst>
          </p:cNvPr>
          <p:cNvSpPr/>
          <p:nvPr/>
        </p:nvSpPr>
        <p:spPr>
          <a:xfrm>
            <a:off x="616674" y="3721299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A674E-D5B8-C638-F22B-55CB60C554FC}"/>
              </a:ext>
            </a:extLst>
          </p:cNvPr>
          <p:cNvSpPr/>
          <p:nvPr/>
        </p:nvSpPr>
        <p:spPr>
          <a:xfrm>
            <a:off x="641223" y="5096353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01A883-7C63-92F6-B9CE-4CDCE54020A6}"/>
              </a:ext>
            </a:extLst>
          </p:cNvPr>
          <p:cNvSpPr/>
          <p:nvPr/>
        </p:nvSpPr>
        <p:spPr>
          <a:xfrm>
            <a:off x="745998" y="5025363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2FE345D1-534D-D44C-D9A6-BD5993F5E24A}"/>
              </a:ext>
            </a:extLst>
          </p:cNvPr>
          <p:cNvSpPr/>
          <p:nvPr/>
        </p:nvSpPr>
        <p:spPr>
          <a:xfrm>
            <a:off x="2990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70EAF68-5018-FF64-69F4-8C41BEB86510}"/>
              </a:ext>
            </a:extLst>
          </p:cNvPr>
          <p:cNvSpPr/>
          <p:nvPr/>
        </p:nvSpPr>
        <p:spPr>
          <a:xfrm flipH="1">
            <a:off x="6419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B9AF46-974E-FE74-DAE2-0F879BF267E5}"/>
              </a:ext>
            </a:extLst>
          </p:cNvPr>
          <p:cNvSpPr/>
          <p:nvPr/>
        </p:nvSpPr>
        <p:spPr>
          <a:xfrm>
            <a:off x="469773" y="4718811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rapezium 15">
            <a:extLst>
              <a:ext uri="{FF2B5EF4-FFF2-40B4-BE49-F238E27FC236}">
                <a16:creationId xmlns:a16="http://schemas.microsoft.com/office/drawing/2014/main" id="{0C4E71DF-3AEA-4C52-9963-042413A6CA91}"/>
              </a:ext>
            </a:extLst>
          </p:cNvPr>
          <p:cNvSpPr/>
          <p:nvPr/>
        </p:nvSpPr>
        <p:spPr>
          <a:xfrm>
            <a:off x="480889" y="4651030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15A58BF-0918-A444-BCE9-9952E2605659}"/>
              </a:ext>
            </a:extLst>
          </p:cNvPr>
          <p:cNvSpPr/>
          <p:nvPr/>
        </p:nvSpPr>
        <p:spPr>
          <a:xfrm>
            <a:off x="127998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0893A2-E936-1D1E-A5D4-0212968B87DA}"/>
              </a:ext>
            </a:extLst>
          </p:cNvPr>
          <p:cNvCxnSpPr/>
          <p:nvPr/>
        </p:nvCxnSpPr>
        <p:spPr>
          <a:xfrm>
            <a:off x="123455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1488CE-4D01-F293-4136-467A3092065A}"/>
              </a:ext>
            </a:extLst>
          </p:cNvPr>
          <p:cNvCxnSpPr>
            <a:cxnSpLocks/>
          </p:cNvCxnSpPr>
          <p:nvPr/>
        </p:nvCxnSpPr>
        <p:spPr>
          <a:xfrm>
            <a:off x="119441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3E93D9-9D0A-E01A-BDAC-BB651FB0EAB9}"/>
              </a:ext>
            </a:extLst>
          </p:cNvPr>
          <p:cNvCxnSpPr/>
          <p:nvPr/>
        </p:nvCxnSpPr>
        <p:spPr>
          <a:xfrm flipH="1">
            <a:off x="124438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813613-6677-243B-B75A-6572C4FBF6F2}"/>
              </a:ext>
            </a:extLst>
          </p:cNvPr>
          <p:cNvSpPr/>
          <p:nvPr/>
        </p:nvSpPr>
        <p:spPr>
          <a:xfrm>
            <a:off x="162966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02C59-603B-21DD-EAD3-7541B02B5E85}"/>
              </a:ext>
            </a:extLst>
          </p:cNvPr>
          <p:cNvCxnSpPr/>
          <p:nvPr/>
        </p:nvCxnSpPr>
        <p:spPr>
          <a:xfrm>
            <a:off x="158423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0AD31-0128-9FF4-42D5-F55058E1DDE7}"/>
              </a:ext>
            </a:extLst>
          </p:cNvPr>
          <p:cNvCxnSpPr>
            <a:cxnSpLocks/>
          </p:cNvCxnSpPr>
          <p:nvPr/>
        </p:nvCxnSpPr>
        <p:spPr>
          <a:xfrm>
            <a:off x="154409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48003-3527-D621-8DEE-7E55F21B2C1A}"/>
              </a:ext>
            </a:extLst>
          </p:cNvPr>
          <p:cNvCxnSpPr/>
          <p:nvPr/>
        </p:nvCxnSpPr>
        <p:spPr>
          <a:xfrm flipH="1">
            <a:off x="159406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9E300F-09CA-FA25-FF2C-2BBFF2A7C344}"/>
              </a:ext>
            </a:extLst>
          </p:cNvPr>
          <p:cNvSpPr/>
          <p:nvPr/>
        </p:nvSpPr>
        <p:spPr>
          <a:xfrm>
            <a:off x="206492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8CC964-0E77-5438-D73F-BB15A126D32F}"/>
              </a:ext>
            </a:extLst>
          </p:cNvPr>
          <p:cNvCxnSpPr/>
          <p:nvPr/>
        </p:nvCxnSpPr>
        <p:spPr>
          <a:xfrm>
            <a:off x="201948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E5C02-468C-E9B5-F1A5-0DD1857EE415}"/>
              </a:ext>
            </a:extLst>
          </p:cNvPr>
          <p:cNvCxnSpPr>
            <a:cxnSpLocks/>
          </p:cNvCxnSpPr>
          <p:nvPr/>
        </p:nvCxnSpPr>
        <p:spPr>
          <a:xfrm>
            <a:off x="197934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DC9E27-3CF2-3B58-EE5B-6838F1694E3C}"/>
              </a:ext>
            </a:extLst>
          </p:cNvPr>
          <p:cNvCxnSpPr/>
          <p:nvPr/>
        </p:nvCxnSpPr>
        <p:spPr>
          <a:xfrm flipH="1">
            <a:off x="202931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A0D068-860F-80D3-E697-2C27DAA58691}"/>
              </a:ext>
            </a:extLst>
          </p:cNvPr>
          <p:cNvSpPr/>
          <p:nvPr/>
        </p:nvSpPr>
        <p:spPr>
          <a:xfrm>
            <a:off x="241460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30EE3D-5923-BD04-4010-0FF6C170ADFA}"/>
              </a:ext>
            </a:extLst>
          </p:cNvPr>
          <p:cNvCxnSpPr/>
          <p:nvPr/>
        </p:nvCxnSpPr>
        <p:spPr>
          <a:xfrm>
            <a:off x="236916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28AA28-5956-BA9E-6453-C76EB91B2272}"/>
              </a:ext>
            </a:extLst>
          </p:cNvPr>
          <p:cNvCxnSpPr>
            <a:cxnSpLocks/>
          </p:cNvCxnSpPr>
          <p:nvPr/>
        </p:nvCxnSpPr>
        <p:spPr>
          <a:xfrm>
            <a:off x="232902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BA6454-722C-C75D-CE16-48FE378335A6}"/>
              </a:ext>
            </a:extLst>
          </p:cNvPr>
          <p:cNvCxnSpPr/>
          <p:nvPr/>
        </p:nvCxnSpPr>
        <p:spPr>
          <a:xfrm flipH="1">
            <a:off x="237899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704D42-74F9-D262-4432-2ED773DC3BDD}"/>
              </a:ext>
            </a:extLst>
          </p:cNvPr>
          <p:cNvSpPr/>
          <p:nvPr/>
        </p:nvSpPr>
        <p:spPr>
          <a:xfrm>
            <a:off x="285016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17EE77-3EFF-D506-A431-A737D79E1379}"/>
              </a:ext>
            </a:extLst>
          </p:cNvPr>
          <p:cNvCxnSpPr/>
          <p:nvPr/>
        </p:nvCxnSpPr>
        <p:spPr>
          <a:xfrm>
            <a:off x="280473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6242A2-C78D-1730-B514-7D7953343182}"/>
              </a:ext>
            </a:extLst>
          </p:cNvPr>
          <p:cNvCxnSpPr>
            <a:cxnSpLocks/>
          </p:cNvCxnSpPr>
          <p:nvPr/>
        </p:nvCxnSpPr>
        <p:spPr>
          <a:xfrm>
            <a:off x="276459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5E07B9-4A4F-1B5C-F3C0-37B45F03E52C}"/>
              </a:ext>
            </a:extLst>
          </p:cNvPr>
          <p:cNvCxnSpPr/>
          <p:nvPr/>
        </p:nvCxnSpPr>
        <p:spPr>
          <a:xfrm flipH="1">
            <a:off x="281456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04C3AF2-6725-A9E3-FF20-808D264F68EC}"/>
              </a:ext>
            </a:extLst>
          </p:cNvPr>
          <p:cNvSpPr/>
          <p:nvPr/>
        </p:nvSpPr>
        <p:spPr>
          <a:xfrm>
            <a:off x="319984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78182D-58F4-A315-1378-EF087B9BB3D1}"/>
              </a:ext>
            </a:extLst>
          </p:cNvPr>
          <p:cNvCxnSpPr/>
          <p:nvPr/>
        </p:nvCxnSpPr>
        <p:spPr>
          <a:xfrm>
            <a:off x="315441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0A16A1-EB1D-6FB1-D879-ED4091C8FF14}"/>
              </a:ext>
            </a:extLst>
          </p:cNvPr>
          <p:cNvCxnSpPr>
            <a:cxnSpLocks/>
          </p:cNvCxnSpPr>
          <p:nvPr/>
        </p:nvCxnSpPr>
        <p:spPr>
          <a:xfrm>
            <a:off x="311427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571F83-F7FB-7309-BD97-F14DAE454CAA}"/>
              </a:ext>
            </a:extLst>
          </p:cNvPr>
          <p:cNvCxnSpPr/>
          <p:nvPr/>
        </p:nvCxnSpPr>
        <p:spPr>
          <a:xfrm flipH="1">
            <a:off x="316424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DB2373-A2DF-25CF-CB52-234FD524820D}"/>
              </a:ext>
            </a:extLst>
          </p:cNvPr>
          <p:cNvSpPr/>
          <p:nvPr/>
        </p:nvSpPr>
        <p:spPr>
          <a:xfrm>
            <a:off x="363510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339487-547D-6F31-0A74-FE3F89FE24E8}"/>
              </a:ext>
            </a:extLst>
          </p:cNvPr>
          <p:cNvCxnSpPr/>
          <p:nvPr/>
        </p:nvCxnSpPr>
        <p:spPr>
          <a:xfrm>
            <a:off x="358966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F152C9-8B03-E609-333C-DB6D59284C73}"/>
              </a:ext>
            </a:extLst>
          </p:cNvPr>
          <p:cNvCxnSpPr>
            <a:cxnSpLocks/>
          </p:cNvCxnSpPr>
          <p:nvPr/>
        </p:nvCxnSpPr>
        <p:spPr>
          <a:xfrm>
            <a:off x="354952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D6ECF0-0D5D-4D64-9786-D07302EE7C9E}"/>
              </a:ext>
            </a:extLst>
          </p:cNvPr>
          <p:cNvCxnSpPr/>
          <p:nvPr/>
        </p:nvCxnSpPr>
        <p:spPr>
          <a:xfrm flipH="1">
            <a:off x="359949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142B86-6980-1A62-736D-747B401D7E64}"/>
              </a:ext>
            </a:extLst>
          </p:cNvPr>
          <p:cNvSpPr/>
          <p:nvPr/>
        </p:nvSpPr>
        <p:spPr>
          <a:xfrm>
            <a:off x="398478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C9E96B-4E75-A176-EEE0-0B06EAE0F769}"/>
              </a:ext>
            </a:extLst>
          </p:cNvPr>
          <p:cNvCxnSpPr/>
          <p:nvPr/>
        </p:nvCxnSpPr>
        <p:spPr>
          <a:xfrm>
            <a:off x="393934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30D8DF-FFF9-BBE4-A3DE-A5BB61E412E7}"/>
              </a:ext>
            </a:extLst>
          </p:cNvPr>
          <p:cNvCxnSpPr>
            <a:cxnSpLocks/>
          </p:cNvCxnSpPr>
          <p:nvPr/>
        </p:nvCxnSpPr>
        <p:spPr>
          <a:xfrm>
            <a:off x="389920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DDB3BE-3044-18A1-095E-87C198E48408}"/>
              </a:ext>
            </a:extLst>
          </p:cNvPr>
          <p:cNvCxnSpPr/>
          <p:nvPr/>
        </p:nvCxnSpPr>
        <p:spPr>
          <a:xfrm flipH="1">
            <a:off x="394917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4540BED-6172-32CC-B079-7DBCA3D71CDC}"/>
              </a:ext>
            </a:extLst>
          </p:cNvPr>
          <p:cNvSpPr/>
          <p:nvPr/>
        </p:nvSpPr>
        <p:spPr>
          <a:xfrm>
            <a:off x="1500659" y="4428799"/>
            <a:ext cx="1853417" cy="429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continuously shoot at a set direction regardless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94C61C-39FA-D75E-8E79-2C3F263D331A}"/>
              </a:ext>
            </a:extLst>
          </p:cNvPr>
          <p:cNvSpPr/>
          <p:nvPr/>
        </p:nvSpPr>
        <p:spPr>
          <a:xfrm>
            <a:off x="6219006" y="3683388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Enemy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80BB07-1E3D-4EBE-7C98-A46521BD1ADF}"/>
              </a:ext>
            </a:extLst>
          </p:cNvPr>
          <p:cNvSpPr/>
          <p:nvPr/>
        </p:nvSpPr>
        <p:spPr>
          <a:xfrm>
            <a:off x="6684976" y="6056572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3506B84-794A-3A9C-5CB7-9FF5A401AFFD}"/>
              </a:ext>
            </a:extLst>
          </p:cNvPr>
          <p:cNvSpPr/>
          <p:nvPr/>
        </p:nvSpPr>
        <p:spPr>
          <a:xfrm>
            <a:off x="6703639" y="6253364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36D9F3-019E-D970-6AAD-2E5E775DDD6B}"/>
              </a:ext>
            </a:extLst>
          </p:cNvPr>
          <p:cNvSpPr/>
          <p:nvPr/>
        </p:nvSpPr>
        <p:spPr>
          <a:xfrm>
            <a:off x="6744223" y="6213570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A93666D-845D-1DF9-C7BC-D8A9AB43126B}"/>
              </a:ext>
            </a:extLst>
          </p:cNvPr>
          <p:cNvSpPr/>
          <p:nvPr/>
        </p:nvSpPr>
        <p:spPr>
          <a:xfrm rot="5400000" flipV="1">
            <a:off x="6635578" y="6129322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8EF0616-883B-D136-00E5-7B34D476EA21}"/>
              </a:ext>
            </a:extLst>
          </p:cNvPr>
          <p:cNvSpPr/>
          <p:nvPr/>
        </p:nvSpPr>
        <p:spPr>
          <a:xfrm>
            <a:off x="7254740" y="4329077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0AF2E9-8F39-7DCE-ECD6-B8121D1F7039}"/>
              </a:ext>
            </a:extLst>
          </p:cNvPr>
          <p:cNvSpPr/>
          <p:nvPr/>
        </p:nvSpPr>
        <p:spPr>
          <a:xfrm>
            <a:off x="7273403" y="4525869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5253186-B4CC-8B41-8748-87A628F7038E}"/>
              </a:ext>
            </a:extLst>
          </p:cNvPr>
          <p:cNvSpPr/>
          <p:nvPr/>
        </p:nvSpPr>
        <p:spPr>
          <a:xfrm>
            <a:off x="7313987" y="4486075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450E1DF-B3A0-0E6E-8978-654BE8B6BEC4}"/>
              </a:ext>
            </a:extLst>
          </p:cNvPr>
          <p:cNvSpPr/>
          <p:nvPr/>
        </p:nvSpPr>
        <p:spPr>
          <a:xfrm rot="6466018" flipV="1">
            <a:off x="7138746" y="4880519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CF2E017-41B6-C3BD-1AA8-F3449EF9501A}"/>
              </a:ext>
            </a:extLst>
          </p:cNvPr>
          <p:cNvSpPr/>
          <p:nvPr/>
        </p:nvSpPr>
        <p:spPr>
          <a:xfrm>
            <a:off x="8358099" y="4530803"/>
            <a:ext cx="2504006" cy="4070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Stopping distance</a:t>
            </a:r>
          </a:p>
          <a:p>
            <a:pPr algn="ctr"/>
            <a:r>
              <a:rPr lang="en-GB" sz="1200" dirty="0"/>
              <a:t>Enemy tanks will not cross this line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B7F53D-D497-43DE-DAC7-EE6ECF44FC99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8091386" y="4734351"/>
            <a:ext cx="266713" cy="203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3D0BD90-0B16-F15C-7D36-F327E09F4635}"/>
              </a:ext>
            </a:extLst>
          </p:cNvPr>
          <p:cNvSpPr/>
          <p:nvPr/>
        </p:nvSpPr>
        <p:spPr>
          <a:xfrm rot="6702997">
            <a:off x="7165172" y="5341533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6B5763-9047-B297-4448-FF66F7B2CE9B}"/>
              </a:ext>
            </a:extLst>
          </p:cNvPr>
          <p:cNvCxnSpPr>
            <a:cxnSpLocks/>
          </p:cNvCxnSpPr>
          <p:nvPr/>
        </p:nvCxnSpPr>
        <p:spPr>
          <a:xfrm flipH="1">
            <a:off x="7244601" y="5211268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5ADEF8-CC53-516F-ACA9-A171726D6FC6}"/>
              </a:ext>
            </a:extLst>
          </p:cNvPr>
          <p:cNvCxnSpPr>
            <a:cxnSpLocks/>
          </p:cNvCxnSpPr>
          <p:nvPr/>
        </p:nvCxnSpPr>
        <p:spPr>
          <a:xfrm flipH="1">
            <a:off x="7207633" y="5223663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058D0F-8273-A38F-02EA-2BBAA4372DC6}"/>
              </a:ext>
            </a:extLst>
          </p:cNvPr>
          <p:cNvCxnSpPr>
            <a:cxnSpLocks/>
          </p:cNvCxnSpPr>
          <p:nvPr/>
        </p:nvCxnSpPr>
        <p:spPr>
          <a:xfrm flipH="1">
            <a:off x="7254740" y="532315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788CFF5-197B-E38C-E75A-5A0145F152A1}"/>
              </a:ext>
            </a:extLst>
          </p:cNvPr>
          <p:cNvSpPr/>
          <p:nvPr/>
        </p:nvSpPr>
        <p:spPr>
          <a:xfrm>
            <a:off x="5420119" y="4955832"/>
            <a:ext cx="1536727" cy="398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Can equip all player basic projectiles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F33A91-0CEB-7DA2-15EA-BE5091CF290D}"/>
              </a:ext>
            </a:extLst>
          </p:cNvPr>
          <p:cNvCxnSpPr>
            <a:stCxn id="109" idx="3"/>
          </p:cNvCxnSpPr>
          <p:nvPr/>
        </p:nvCxnSpPr>
        <p:spPr>
          <a:xfrm flipV="1">
            <a:off x="6956846" y="5062538"/>
            <a:ext cx="396454" cy="9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8366F2-D6F8-EE1B-399F-37745B92AA9E}"/>
              </a:ext>
            </a:extLst>
          </p:cNvPr>
          <p:cNvSpPr/>
          <p:nvPr/>
        </p:nvSpPr>
        <p:spPr>
          <a:xfrm>
            <a:off x="6718134" y="4055019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</p:spTree>
    <p:extLst>
      <p:ext uri="{BB962C8B-B14F-4D97-AF65-F5344CB8AC3E}">
        <p14:creationId xmlns:p14="http://schemas.microsoft.com/office/powerpoint/2010/main" val="45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CD93BC98-DFB8-851C-1484-CBCAAD37DFE2}"/>
              </a:ext>
            </a:extLst>
          </p:cNvPr>
          <p:cNvSpPr/>
          <p:nvPr/>
        </p:nvSpPr>
        <p:spPr>
          <a:xfrm>
            <a:off x="7217019" y="4138047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1CF5755E-1437-8508-CE5F-277E0CAD8FED}"/>
              </a:ext>
            </a:extLst>
          </p:cNvPr>
          <p:cNvSpPr/>
          <p:nvPr/>
        </p:nvSpPr>
        <p:spPr>
          <a:xfrm>
            <a:off x="3674735" y="3963424"/>
            <a:ext cx="1343609" cy="1176806"/>
          </a:xfrm>
          <a:prstGeom prst="cloud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7 Points 37">
            <a:extLst>
              <a:ext uri="{FF2B5EF4-FFF2-40B4-BE49-F238E27FC236}">
                <a16:creationId xmlns:a16="http://schemas.microsoft.com/office/drawing/2014/main" id="{7FB223D6-12BC-AE06-4DCB-EDEB1A7B85A6}"/>
              </a:ext>
            </a:extLst>
          </p:cNvPr>
          <p:cNvSpPr/>
          <p:nvPr/>
        </p:nvSpPr>
        <p:spPr>
          <a:xfrm>
            <a:off x="1209705" y="3325303"/>
            <a:ext cx="2281335" cy="2281335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C8FE30-B904-5DB8-A1A9-7B8F0C918AB0}"/>
              </a:ext>
            </a:extLst>
          </p:cNvPr>
          <p:cNvSpPr/>
          <p:nvPr/>
        </p:nvSpPr>
        <p:spPr>
          <a:xfrm>
            <a:off x="2150861" y="4359946"/>
            <a:ext cx="372612" cy="3684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17C0F-0168-8B4B-FAC7-549E584AD44B}"/>
              </a:ext>
            </a:extLst>
          </p:cNvPr>
          <p:cNvSpPr/>
          <p:nvPr/>
        </p:nvSpPr>
        <p:spPr>
          <a:xfrm>
            <a:off x="2236555" y="4434900"/>
            <a:ext cx="220212" cy="2185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9D7A7F-10D0-A203-B83B-C346D482961E}"/>
              </a:ext>
            </a:extLst>
          </p:cNvPr>
          <p:cNvSpPr/>
          <p:nvPr/>
        </p:nvSpPr>
        <p:spPr>
          <a:xfrm>
            <a:off x="2283113" y="4472377"/>
            <a:ext cx="134518" cy="1435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4FB0C1-17B1-CA0A-DCAE-D48874DE54AD}"/>
              </a:ext>
            </a:extLst>
          </p:cNvPr>
          <p:cNvSpPr/>
          <p:nvPr/>
        </p:nvSpPr>
        <p:spPr>
          <a:xfrm>
            <a:off x="1002407" y="4465971"/>
            <a:ext cx="1241571" cy="19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B8F3F-1F62-2415-16BF-6B2D84814BDA}"/>
              </a:ext>
            </a:extLst>
          </p:cNvPr>
          <p:cNvSpPr/>
          <p:nvPr/>
        </p:nvSpPr>
        <p:spPr>
          <a:xfrm>
            <a:off x="6422547" y="1066031"/>
            <a:ext cx="3056001" cy="1940116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94792F-9726-C913-37CF-A682A1818FA4}"/>
              </a:ext>
            </a:extLst>
          </p:cNvPr>
          <p:cNvSpPr/>
          <p:nvPr/>
        </p:nvSpPr>
        <p:spPr>
          <a:xfrm>
            <a:off x="357161" y="2234943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57D04F-29F7-918E-14B6-72AEF9D3041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20481E87-F518-6AF9-FF8A-9467C831A81C}"/>
              </a:ext>
            </a:extLst>
          </p:cNvPr>
          <p:cNvSpPr/>
          <p:nvPr/>
        </p:nvSpPr>
        <p:spPr>
          <a:xfrm>
            <a:off x="1031470" y="1547383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97C22-6F2F-552D-2BF3-E13533133318}"/>
              </a:ext>
            </a:extLst>
          </p:cNvPr>
          <p:cNvSpPr/>
          <p:nvPr/>
        </p:nvSpPr>
        <p:spPr>
          <a:xfrm>
            <a:off x="812948" y="1958715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D19446-62EA-7550-D1D4-33CE9F6673C1}"/>
              </a:ext>
            </a:extLst>
          </p:cNvPr>
          <p:cNvSpPr/>
          <p:nvPr/>
        </p:nvSpPr>
        <p:spPr>
          <a:xfrm>
            <a:off x="4279124" y="358931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Bomber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843C0E-61AF-FD9C-9D2C-FC5DCC2625CC}"/>
              </a:ext>
            </a:extLst>
          </p:cNvPr>
          <p:cNvSpPr/>
          <p:nvPr/>
        </p:nvSpPr>
        <p:spPr>
          <a:xfrm>
            <a:off x="9010" y="49392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11B84-BA9C-11B0-EBE9-DED1936CB36D}"/>
              </a:ext>
            </a:extLst>
          </p:cNvPr>
          <p:cNvSpPr/>
          <p:nvPr/>
        </p:nvSpPr>
        <p:spPr>
          <a:xfrm>
            <a:off x="381622" y="4742647"/>
            <a:ext cx="1241571" cy="16331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295FB-6BF8-3C95-D1B0-09044D70B725}"/>
              </a:ext>
            </a:extLst>
          </p:cNvPr>
          <p:cNvCxnSpPr/>
          <p:nvPr/>
        </p:nvCxnSpPr>
        <p:spPr>
          <a:xfrm>
            <a:off x="2401432" y="1977625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EDE76C-4C94-CDFB-860A-D134FBCCA911}"/>
              </a:ext>
            </a:extLst>
          </p:cNvPr>
          <p:cNvSpPr/>
          <p:nvPr/>
        </p:nvSpPr>
        <p:spPr>
          <a:xfrm>
            <a:off x="2131221" y="1254220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Keep a consistent pace when chasing the player</a:t>
            </a:r>
          </a:p>
          <a:p>
            <a:pPr algn="ctr"/>
            <a:r>
              <a:rPr lang="en-GB" sz="1200" dirty="0"/>
              <a:t>(is not faster than player)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AF8AF3-5724-2D1F-6604-A82C60E6B4F5}"/>
              </a:ext>
            </a:extLst>
          </p:cNvPr>
          <p:cNvSpPr/>
          <p:nvPr/>
        </p:nvSpPr>
        <p:spPr>
          <a:xfrm rot="20796570">
            <a:off x="7227072" y="2586867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8711E105-7CBC-9DFD-43F2-72E4AE9DD1C4}"/>
              </a:ext>
            </a:extLst>
          </p:cNvPr>
          <p:cNvSpPr/>
          <p:nvPr/>
        </p:nvSpPr>
        <p:spPr>
          <a:xfrm rot="18749866">
            <a:off x="6754411" y="836207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DFD054-235E-3278-1A20-784285463D25}"/>
              </a:ext>
            </a:extLst>
          </p:cNvPr>
          <p:cNvSpPr/>
          <p:nvPr/>
        </p:nvSpPr>
        <p:spPr>
          <a:xfrm rot="2103495">
            <a:off x="8119311" y="1094661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DA96B2-8686-822F-59A2-6CFD33C7E3F6}"/>
              </a:ext>
            </a:extLst>
          </p:cNvPr>
          <p:cNvSpPr/>
          <p:nvPr/>
        </p:nvSpPr>
        <p:spPr>
          <a:xfrm rot="1115579">
            <a:off x="9270988" y="207695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1C4D31-3547-BAD3-1201-EB552DEDE06A}"/>
              </a:ext>
            </a:extLst>
          </p:cNvPr>
          <p:cNvSpPr/>
          <p:nvPr/>
        </p:nvSpPr>
        <p:spPr>
          <a:xfrm rot="1115579">
            <a:off x="9552720" y="179403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4228D6-0C7C-AAF5-B854-2EE8EC72ABEB}"/>
              </a:ext>
            </a:extLst>
          </p:cNvPr>
          <p:cNvSpPr/>
          <p:nvPr/>
        </p:nvSpPr>
        <p:spPr>
          <a:xfrm rot="1115579">
            <a:off x="9284884" y="1543434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806587-8083-B875-F7B0-F572DBDEC3CF}"/>
              </a:ext>
            </a:extLst>
          </p:cNvPr>
          <p:cNvSpPr/>
          <p:nvPr/>
        </p:nvSpPr>
        <p:spPr>
          <a:xfrm>
            <a:off x="4267232" y="2201605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9B897D-DC3C-C996-D0FB-9AE619729008}"/>
              </a:ext>
            </a:extLst>
          </p:cNvPr>
          <p:cNvSpPr/>
          <p:nvPr/>
        </p:nvSpPr>
        <p:spPr>
          <a:xfrm>
            <a:off x="4548964" y="1918683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6C0FB-7D84-86ED-02EA-EA6C41844F3D}"/>
              </a:ext>
            </a:extLst>
          </p:cNvPr>
          <p:cNvSpPr/>
          <p:nvPr/>
        </p:nvSpPr>
        <p:spPr>
          <a:xfrm>
            <a:off x="4079585" y="1789561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CC08ED-489C-5FE9-3490-05935BFF6FBB}"/>
              </a:ext>
            </a:extLst>
          </p:cNvPr>
          <p:cNvSpPr/>
          <p:nvPr/>
        </p:nvSpPr>
        <p:spPr>
          <a:xfrm>
            <a:off x="9083341" y="415087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When player overlaps the detonation range, it explodes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8800A684-E879-8EEA-AACA-379CB3DF13E4}"/>
              </a:ext>
            </a:extLst>
          </p:cNvPr>
          <p:cNvSpPr/>
          <p:nvPr/>
        </p:nvSpPr>
        <p:spPr>
          <a:xfrm rot="19483821">
            <a:off x="6837053" y="715288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AF39084F-A985-AC56-F168-E426C96D32C2}"/>
              </a:ext>
            </a:extLst>
          </p:cNvPr>
          <p:cNvSpPr/>
          <p:nvPr/>
        </p:nvSpPr>
        <p:spPr>
          <a:xfrm rot="2116179" flipH="1">
            <a:off x="7393545" y="691340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AE4742B0-0981-A54A-C20B-EA85EA1E0BEE}"/>
              </a:ext>
            </a:extLst>
          </p:cNvPr>
          <p:cNvSpPr/>
          <p:nvPr/>
        </p:nvSpPr>
        <p:spPr>
          <a:xfrm>
            <a:off x="7333563" y="985203"/>
            <a:ext cx="1125734" cy="1327435"/>
          </a:xfrm>
          <a:prstGeom prst="cloud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01B555D-0DBE-DEFC-3177-083FF662D2CA}"/>
              </a:ext>
            </a:extLst>
          </p:cNvPr>
          <p:cNvSpPr/>
          <p:nvPr/>
        </p:nvSpPr>
        <p:spPr>
          <a:xfrm>
            <a:off x="7643178" y="1528879"/>
            <a:ext cx="520963" cy="802238"/>
          </a:xfrm>
          <a:prstGeom prst="cloud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346DB8-23E9-1FAE-5BE0-99B0AA2F9538}"/>
              </a:ext>
            </a:extLst>
          </p:cNvPr>
          <p:cNvSpPr/>
          <p:nvPr/>
        </p:nvSpPr>
        <p:spPr>
          <a:xfrm>
            <a:off x="629795" y="4384135"/>
            <a:ext cx="1241571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FCBB93A2-D6CA-2B22-ACB6-C4DE932AC866}"/>
              </a:ext>
            </a:extLst>
          </p:cNvPr>
          <p:cNvSpPr/>
          <p:nvPr/>
        </p:nvSpPr>
        <p:spPr>
          <a:xfrm rot="2166933">
            <a:off x="1787995" y="3897851"/>
            <a:ext cx="1136242" cy="113624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0F2B7D1C-4876-AB2A-BAB4-4BD710FA3771}"/>
              </a:ext>
            </a:extLst>
          </p:cNvPr>
          <p:cNvSpPr/>
          <p:nvPr/>
        </p:nvSpPr>
        <p:spPr>
          <a:xfrm rot="830236">
            <a:off x="1408754" y="3518610"/>
            <a:ext cx="1894724" cy="189472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DD2CE5-B024-6857-499B-38FDF97924C2}"/>
              </a:ext>
            </a:extLst>
          </p:cNvPr>
          <p:cNvSpPr/>
          <p:nvPr/>
        </p:nvSpPr>
        <p:spPr>
          <a:xfrm>
            <a:off x="2800481" y="3214731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Charge Enemy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D11EF5-9226-5D9C-8466-13D8DAFF09C4}"/>
              </a:ext>
            </a:extLst>
          </p:cNvPr>
          <p:cNvSpPr/>
          <p:nvPr/>
        </p:nvSpPr>
        <p:spPr>
          <a:xfrm>
            <a:off x="3898792" y="3945799"/>
            <a:ext cx="1176806" cy="11768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951A2BF5-341E-77FF-14AD-129DD53F9243}"/>
              </a:ext>
            </a:extLst>
          </p:cNvPr>
          <p:cNvSpPr/>
          <p:nvPr/>
        </p:nvSpPr>
        <p:spPr>
          <a:xfrm>
            <a:off x="3362759" y="4030672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tar: 7 Points 48">
            <a:extLst>
              <a:ext uri="{FF2B5EF4-FFF2-40B4-BE49-F238E27FC236}">
                <a16:creationId xmlns:a16="http://schemas.microsoft.com/office/drawing/2014/main" id="{8463C8B7-84BB-252E-41F9-8E8384B9DA6D}"/>
              </a:ext>
            </a:extLst>
          </p:cNvPr>
          <p:cNvSpPr/>
          <p:nvPr/>
        </p:nvSpPr>
        <p:spPr>
          <a:xfrm rot="647713">
            <a:off x="3261188" y="4285849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5EFF08-F336-A6E0-A026-0CF14E987D6F}"/>
              </a:ext>
            </a:extLst>
          </p:cNvPr>
          <p:cNvSpPr/>
          <p:nvPr/>
        </p:nvSpPr>
        <p:spPr>
          <a:xfrm>
            <a:off x="4063990" y="4113512"/>
            <a:ext cx="846410" cy="84641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5E932-D0FE-0C6B-C1D8-687A79AA1F6D}"/>
              </a:ext>
            </a:extLst>
          </p:cNvPr>
          <p:cNvSpPr/>
          <p:nvPr/>
        </p:nvSpPr>
        <p:spPr>
          <a:xfrm>
            <a:off x="4242636" y="4300729"/>
            <a:ext cx="458016" cy="4580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E19F34-5053-089A-9D42-31B7D04C39C3}"/>
              </a:ext>
            </a:extLst>
          </p:cNvPr>
          <p:cNvSpPr/>
          <p:nvPr/>
        </p:nvSpPr>
        <p:spPr>
          <a:xfrm>
            <a:off x="5408258" y="508934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51CA7E-FB78-C1BF-EF00-AD2E7E23179C}"/>
              </a:ext>
            </a:extLst>
          </p:cNvPr>
          <p:cNvSpPr/>
          <p:nvPr/>
        </p:nvSpPr>
        <p:spPr>
          <a:xfrm>
            <a:off x="5689990" y="480642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709656-2A5E-6A08-422E-B93B115385C7}"/>
              </a:ext>
            </a:extLst>
          </p:cNvPr>
          <p:cNvSpPr/>
          <p:nvPr/>
        </p:nvSpPr>
        <p:spPr>
          <a:xfrm>
            <a:off x="5220611" y="4677303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59F5666-D447-616E-DF38-064AF5423741}"/>
              </a:ext>
            </a:extLst>
          </p:cNvPr>
          <p:cNvSpPr/>
          <p:nvPr/>
        </p:nvSpPr>
        <p:spPr>
          <a:xfrm>
            <a:off x="3473596" y="517979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Deal a MASSIVE amount of damage if connected with player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26638BB-6059-3C3B-B9DE-65618E83C37B}"/>
              </a:ext>
            </a:extLst>
          </p:cNvPr>
          <p:cNvSpPr/>
          <p:nvPr/>
        </p:nvSpPr>
        <p:spPr>
          <a:xfrm>
            <a:off x="75698" y="5478941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Takes a few seconds to charge up the shot before releasing the projectile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2750F5-761F-E3E6-7CE4-CA84C2EDAE71}"/>
              </a:ext>
            </a:extLst>
          </p:cNvPr>
          <p:cNvSpPr/>
          <p:nvPr/>
        </p:nvSpPr>
        <p:spPr>
          <a:xfrm>
            <a:off x="8984588" y="3950894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21E1C0B-5339-5A3A-AF2B-8F84DDD33E80}"/>
              </a:ext>
            </a:extLst>
          </p:cNvPr>
          <p:cNvSpPr/>
          <p:nvPr/>
        </p:nvSpPr>
        <p:spPr>
          <a:xfrm>
            <a:off x="8432275" y="3616937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Spiral Enemy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C75E35-B136-73D2-2DF8-CF7EBE34AC96}"/>
              </a:ext>
            </a:extLst>
          </p:cNvPr>
          <p:cNvSpPr/>
          <p:nvPr/>
        </p:nvSpPr>
        <p:spPr>
          <a:xfrm>
            <a:off x="7970880" y="4809244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5FAAFC-2643-9BC2-5994-FC3A76953A0D}"/>
              </a:ext>
            </a:extLst>
          </p:cNvPr>
          <p:cNvSpPr/>
          <p:nvPr/>
        </p:nvSpPr>
        <p:spPr>
          <a:xfrm>
            <a:off x="7989543" y="5006036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1569FC-2E43-2111-2B91-81C32097C1DB}"/>
              </a:ext>
            </a:extLst>
          </p:cNvPr>
          <p:cNvSpPr/>
          <p:nvPr/>
        </p:nvSpPr>
        <p:spPr>
          <a:xfrm>
            <a:off x="8030127" y="4966242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B5A3639-2BD1-D68B-1A32-6F1C65BA3ACF}"/>
              </a:ext>
            </a:extLst>
          </p:cNvPr>
          <p:cNvSpPr/>
          <p:nvPr/>
        </p:nvSpPr>
        <p:spPr>
          <a:xfrm rot="5400000">
            <a:off x="7984969" y="4887530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035236-D5AD-7A2B-E98A-3BE32FD0CFDF}"/>
              </a:ext>
            </a:extLst>
          </p:cNvPr>
          <p:cNvSpPr/>
          <p:nvPr/>
        </p:nvSpPr>
        <p:spPr>
          <a:xfrm rot="5400000">
            <a:off x="7984969" y="5329712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EE6182-EEE5-D270-92FF-FE675105A469}"/>
              </a:ext>
            </a:extLst>
          </p:cNvPr>
          <p:cNvSpPr/>
          <p:nvPr/>
        </p:nvSpPr>
        <p:spPr>
          <a:xfrm rot="5400000">
            <a:off x="8083513" y="4768465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52F5268-7AB7-8F1C-489E-E093BC05B40A}"/>
              </a:ext>
            </a:extLst>
          </p:cNvPr>
          <p:cNvSpPr/>
          <p:nvPr/>
        </p:nvSpPr>
        <p:spPr>
          <a:xfrm rot="5400000">
            <a:off x="8082757" y="5421366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FEBACC-EE47-84AD-410A-DCC89DAB20CA}"/>
              </a:ext>
            </a:extLst>
          </p:cNvPr>
          <p:cNvSpPr/>
          <p:nvPr/>
        </p:nvSpPr>
        <p:spPr>
          <a:xfrm>
            <a:off x="8053824" y="5005072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69FFDBE-40CD-68D9-7482-3BE3C31D17FE}"/>
              </a:ext>
            </a:extLst>
          </p:cNvPr>
          <p:cNvSpPr/>
          <p:nvPr/>
        </p:nvSpPr>
        <p:spPr>
          <a:xfrm rot="20963516">
            <a:off x="11246785" y="5508790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D5E2393-E242-FB82-C50C-3783B75F48F2}"/>
              </a:ext>
            </a:extLst>
          </p:cNvPr>
          <p:cNvSpPr/>
          <p:nvPr/>
        </p:nvSpPr>
        <p:spPr>
          <a:xfrm rot="21211287">
            <a:off x="11265448" y="5705582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DA89A4-9C4A-E7FA-309C-C4B37ED1562F}"/>
              </a:ext>
            </a:extLst>
          </p:cNvPr>
          <p:cNvSpPr/>
          <p:nvPr/>
        </p:nvSpPr>
        <p:spPr>
          <a:xfrm rot="21211287">
            <a:off x="11306032" y="5665788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0E2ED8-C933-9BA0-09C1-2CBC08688E40}"/>
              </a:ext>
            </a:extLst>
          </p:cNvPr>
          <p:cNvSpPr/>
          <p:nvPr/>
        </p:nvSpPr>
        <p:spPr>
          <a:xfrm rot="1706658" flipV="1">
            <a:off x="11016665" y="5702516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86FBDF-E471-93F6-FDAD-03D4F932174F}"/>
              </a:ext>
            </a:extLst>
          </p:cNvPr>
          <p:cNvSpPr/>
          <p:nvPr/>
        </p:nvSpPr>
        <p:spPr>
          <a:xfrm>
            <a:off x="9492673" y="4104789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E8C37E-4C6E-648B-DAAD-26EAF2AB9C2E}"/>
              </a:ext>
            </a:extLst>
          </p:cNvPr>
          <p:cNvSpPr/>
          <p:nvPr/>
        </p:nvSpPr>
        <p:spPr>
          <a:xfrm rot="618458">
            <a:off x="10246534" y="4775986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E158077-D3E9-98C4-5295-8B857416DFE1}"/>
              </a:ext>
            </a:extLst>
          </p:cNvPr>
          <p:cNvSpPr/>
          <p:nvPr/>
        </p:nvSpPr>
        <p:spPr>
          <a:xfrm>
            <a:off x="10265197" y="4972778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396BDAA-B1AB-3725-3A50-6C3A6D50A312}"/>
              </a:ext>
            </a:extLst>
          </p:cNvPr>
          <p:cNvSpPr/>
          <p:nvPr/>
        </p:nvSpPr>
        <p:spPr>
          <a:xfrm>
            <a:off x="10305781" y="4932984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7EC6206-5A51-DF93-CDAD-65C905AE53EE}"/>
              </a:ext>
            </a:extLst>
          </p:cNvPr>
          <p:cNvSpPr/>
          <p:nvPr/>
        </p:nvSpPr>
        <p:spPr>
          <a:xfrm rot="7721382">
            <a:off x="10411840" y="4908287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0C49988-36DC-E016-7DDE-F994716D82DE}"/>
              </a:ext>
            </a:extLst>
          </p:cNvPr>
          <p:cNvSpPr/>
          <p:nvPr/>
        </p:nvSpPr>
        <p:spPr>
          <a:xfrm rot="7764511">
            <a:off x="10158154" y="5246224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8AFB60B-3DC5-8FB6-7A28-AE366EBE65B5}"/>
              </a:ext>
            </a:extLst>
          </p:cNvPr>
          <p:cNvSpPr/>
          <p:nvPr/>
        </p:nvSpPr>
        <p:spPr>
          <a:xfrm rot="7721382">
            <a:off x="10580810" y="4814817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8C6AF80-FC38-5B8C-F0D7-1E41E837A1C4}"/>
              </a:ext>
            </a:extLst>
          </p:cNvPr>
          <p:cNvSpPr/>
          <p:nvPr/>
        </p:nvSpPr>
        <p:spPr>
          <a:xfrm rot="7764511">
            <a:off x="10194619" y="5313163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0C971CE-F5C4-CA0B-F1B9-29045342BB79}"/>
              </a:ext>
            </a:extLst>
          </p:cNvPr>
          <p:cNvSpPr/>
          <p:nvPr/>
        </p:nvSpPr>
        <p:spPr>
          <a:xfrm>
            <a:off x="10329478" y="4971814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81B31E-8073-4FFD-15F9-AFDFBB31DE32}"/>
              </a:ext>
            </a:extLst>
          </p:cNvPr>
          <p:cNvSpPr/>
          <p:nvPr/>
        </p:nvSpPr>
        <p:spPr>
          <a:xfrm rot="7900444">
            <a:off x="10053788" y="5540199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22722-C9A9-66DE-C6DF-B6EFC46350D1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65904" y="543052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96020F-BFBF-745F-964A-F36F6E466009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14956" y="5444981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B19228-A7B2-0A23-A98A-CDC53BE3CC5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46561" y="552639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D6BA413-E8A0-4BCB-7F06-C02D62194B0D}"/>
              </a:ext>
            </a:extLst>
          </p:cNvPr>
          <p:cNvSpPr/>
          <p:nvPr/>
        </p:nvSpPr>
        <p:spPr>
          <a:xfrm rot="8502701">
            <a:off x="9636437" y="5603764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E4C7245-3CA1-B92B-2E1E-AE26EED896AE}"/>
              </a:ext>
            </a:extLst>
          </p:cNvPr>
          <p:cNvCxnSpPr>
            <a:cxnSpLocks/>
          </p:cNvCxnSpPr>
          <p:nvPr/>
        </p:nvCxnSpPr>
        <p:spPr>
          <a:xfrm rot="1799704" flipH="1">
            <a:off x="9748553" y="549409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7374-BAB3-E4D9-72A8-02BAC7AA8930}"/>
              </a:ext>
            </a:extLst>
          </p:cNvPr>
          <p:cNvCxnSpPr>
            <a:cxnSpLocks/>
          </p:cNvCxnSpPr>
          <p:nvPr/>
        </p:nvCxnSpPr>
        <p:spPr>
          <a:xfrm rot="1799704" flipH="1">
            <a:off x="9697605" y="550854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D9D8B6-582C-2F26-0A90-3839589F16A0}"/>
              </a:ext>
            </a:extLst>
          </p:cNvPr>
          <p:cNvCxnSpPr>
            <a:cxnSpLocks/>
          </p:cNvCxnSpPr>
          <p:nvPr/>
        </p:nvCxnSpPr>
        <p:spPr>
          <a:xfrm rot="1799704" flipH="1">
            <a:off x="9729210" y="558995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8D42C9C-B506-4A1A-97B6-4D990EF36DAE}"/>
              </a:ext>
            </a:extLst>
          </p:cNvPr>
          <p:cNvSpPr/>
          <p:nvPr/>
        </p:nvSpPr>
        <p:spPr>
          <a:xfrm rot="7900444">
            <a:off x="10769577" y="4650771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281511E-724D-937A-8EEB-50B2EBE4BFEC}"/>
              </a:ext>
            </a:extLst>
          </p:cNvPr>
          <p:cNvCxnSpPr>
            <a:cxnSpLocks/>
          </p:cNvCxnSpPr>
          <p:nvPr/>
        </p:nvCxnSpPr>
        <p:spPr>
          <a:xfrm rot="1197447" flipH="1">
            <a:off x="10804000" y="463465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C2E672E-AB9A-D4EE-EF14-0EE9E811C275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53052" y="464910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C0C25-6008-5479-FAE1-97DDF9FF306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84657" y="473051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C82AC7D-400A-3DE4-587E-CAA854BA0986}"/>
              </a:ext>
            </a:extLst>
          </p:cNvPr>
          <p:cNvSpPr/>
          <p:nvPr/>
        </p:nvSpPr>
        <p:spPr>
          <a:xfrm rot="8502701">
            <a:off x="11200778" y="4603487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91084B-78F3-DA6F-BADD-AF37173FBBC2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48257" y="457198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2B45B7B-77A8-ECDA-761E-9F7103070E17}"/>
              </a:ext>
            </a:extLst>
          </p:cNvPr>
          <p:cNvCxnSpPr>
            <a:cxnSpLocks/>
          </p:cNvCxnSpPr>
          <p:nvPr/>
        </p:nvCxnSpPr>
        <p:spPr>
          <a:xfrm rot="1799704" flipH="1">
            <a:off x="11197330" y="4572638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D0D57-1750-B16A-168A-261E02BCD71E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28935" y="4654050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92EA73D-00FC-E61E-DDF4-9291CDE9C835}"/>
              </a:ext>
            </a:extLst>
          </p:cNvPr>
          <p:cNvSpPr/>
          <p:nvPr/>
        </p:nvSpPr>
        <p:spPr>
          <a:xfrm>
            <a:off x="8205813" y="6110795"/>
            <a:ext cx="2371093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 soon as the player enters the enemy’s range or vision, it will continuously spin and shoot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8AB9C26-7C69-6B96-E4B7-36DEDB18F1D8}"/>
              </a:ext>
            </a:extLst>
          </p:cNvPr>
          <p:cNvSpPr/>
          <p:nvPr/>
        </p:nvSpPr>
        <p:spPr>
          <a:xfrm>
            <a:off x="10699838" y="3345589"/>
            <a:ext cx="1449123" cy="8233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Walks in random directions and will deactivate when player not in range</a:t>
            </a:r>
          </a:p>
        </p:txBody>
      </p:sp>
    </p:spTree>
    <p:extLst>
      <p:ext uri="{BB962C8B-B14F-4D97-AF65-F5344CB8AC3E}">
        <p14:creationId xmlns:p14="http://schemas.microsoft.com/office/powerpoint/2010/main" val="33952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A3202945-A4CD-2018-DA96-FAB1DE447E2D}"/>
              </a:ext>
            </a:extLst>
          </p:cNvPr>
          <p:cNvSpPr/>
          <p:nvPr/>
        </p:nvSpPr>
        <p:spPr>
          <a:xfrm rot="19996499">
            <a:off x="2843958" y="4297996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tar: 7 Points 40">
            <a:extLst>
              <a:ext uri="{FF2B5EF4-FFF2-40B4-BE49-F238E27FC236}">
                <a16:creationId xmlns:a16="http://schemas.microsoft.com/office/drawing/2014/main" id="{300CABBD-B3B4-1A47-A529-3599DD915A4F}"/>
              </a:ext>
            </a:extLst>
          </p:cNvPr>
          <p:cNvSpPr/>
          <p:nvPr/>
        </p:nvSpPr>
        <p:spPr>
          <a:xfrm>
            <a:off x="2846594" y="4305302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3B81A0DC-A4AF-5C4E-D2A8-FFFDAD21B519}"/>
              </a:ext>
            </a:extLst>
          </p:cNvPr>
          <p:cNvSpPr/>
          <p:nvPr/>
        </p:nvSpPr>
        <p:spPr>
          <a:xfrm rot="1741133">
            <a:off x="3274559" y="4668276"/>
            <a:ext cx="406302" cy="406302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3C9EA2-4A02-0548-625E-DA4B11171C40}"/>
              </a:ext>
            </a:extLst>
          </p:cNvPr>
          <p:cNvSpPr/>
          <p:nvPr/>
        </p:nvSpPr>
        <p:spPr>
          <a:xfrm>
            <a:off x="1068097" y="4666483"/>
            <a:ext cx="532016" cy="14649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9260FB-6EA1-DAD5-6148-9760B83AD5B2}"/>
              </a:ext>
            </a:extLst>
          </p:cNvPr>
          <p:cNvSpPr/>
          <p:nvPr/>
        </p:nvSpPr>
        <p:spPr>
          <a:xfrm>
            <a:off x="999900" y="5152861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A0DF0E58-3633-3EE2-09E5-60675BE762FA}"/>
              </a:ext>
            </a:extLst>
          </p:cNvPr>
          <p:cNvSpPr/>
          <p:nvPr/>
        </p:nvSpPr>
        <p:spPr>
          <a:xfrm>
            <a:off x="747974" y="5539577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6DE78-81B7-E19A-D8B9-DB33226F6325}"/>
              </a:ext>
            </a:extLst>
          </p:cNvPr>
          <p:cNvSpPr/>
          <p:nvPr/>
        </p:nvSpPr>
        <p:spPr>
          <a:xfrm>
            <a:off x="3125314" y="881439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17F54-61A6-1C7D-E7CB-CC5816652984}"/>
              </a:ext>
            </a:extLst>
          </p:cNvPr>
          <p:cNvSpPr/>
          <p:nvPr/>
        </p:nvSpPr>
        <p:spPr>
          <a:xfrm>
            <a:off x="2870521" y="1602580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F8C49F-175D-FC49-DF73-65EABB5FEEB7}"/>
              </a:ext>
            </a:extLst>
          </p:cNvPr>
          <p:cNvSpPr/>
          <p:nvPr/>
        </p:nvSpPr>
        <p:spPr>
          <a:xfrm>
            <a:off x="1431023" y="2303620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8F2818-FEBC-EC36-882A-2286B8FAE500}"/>
              </a:ext>
            </a:extLst>
          </p:cNvPr>
          <p:cNvSpPr/>
          <p:nvPr/>
        </p:nvSpPr>
        <p:spPr>
          <a:xfrm>
            <a:off x="1775537" y="1950242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1C9EF2E-6ADE-FEDA-BD8C-FE4EE1450595}"/>
              </a:ext>
            </a:extLst>
          </p:cNvPr>
          <p:cNvSpPr/>
          <p:nvPr/>
        </p:nvSpPr>
        <p:spPr>
          <a:xfrm rot="16200000">
            <a:off x="3056256" y="716377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51543-A967-8772-5990-5A840B31C953}"/>
              </a:ext>
            </a:extLst>
          </p:cNvPr>
          <p:cNvSpPr/>
          <p:nvPr/>
        </p:nvSpPr>
        <p:spPr>
          <a:xfrm>
            <a:off x="5060097" y="173348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Hammer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1EE75F-F043-9198-A1AF-5CA71E1B295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3009F7-9F98-BC40-2B09-A78E076B7403}"/>
              </a:ext>
            </a:extLst>
          </p:cNvPr>
          <p:cNvSpPr/>
          <p:nvPr/>
        </p:nvSpPr>
        <p:spPr>
          <a:xfrm>
            <a:off x="3527745" y="2110262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000456-3212-8506-0FD5-C04E02DF7E2F}"/>
              </a:ext>
            </a:extLst>
          </p:cNvPr>
          <p:cNvSpPr/>
          <p:nvPr/>
        </p:nvSpPr>
        <p:spPr>
          <a:xfrm>
            <a:off x="4000111" y="214562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E98FBF-2A9D-66E2-2DEA-61804C90AB15}"/>
              </a:ext>
            </a:extLst>
          </p:cNvPr>
          <p:cNvSpPr/>
          <p:nvPr/>
        </p:nvSpPr>
        <p:spPr>
          <a:xfrm>
            <a:off x="4281843" y="186270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92D359-FCC1-F0FF-B614-D382DA5A1A74}"/>
              </a:ext>
            </a:extLst>
          </p:cNvPr>
          <p:cNvSpPr/>
          <p:nvPr/>
        </p:nvSpPr>
        <p:spPr>
          <a:xfrm>
            <a:off x="3812464" y="1733585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F4C90C-14C0-1BFA-7647-647C90E57FE0}"/>
              </a:ext>
            </a:extLst>
          </p:cNvPr>
          <p:cNvSpPr/>
          <p:nvPr/>
        </p:nvSpPr>
        <p:spPr>
          <a:xfrm rot="4096410">
            <a:off x="7762880" y="1087071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4E66E7-35EA-254D-5A7C-BC6342A427B9}"/>
              </a:ext>
            </a:extLst>
          </p:cNvPr>
          <p:cNvSpPr/>
          <p:nvPr/>
        </p:nvSpPr>
        <p:spPr>
          <a:xfrm>
            <a:off x="7068376" y="1444589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650959-3CE7-397F-FA04-9EF09CD53AA7}"/>
              </a:ext>
            </a:extLst>
          </p:cNvPr>
          <p:cNvSpPr/>
          <p:nvPr/>
        </p:nvSpPr>
        <p:spPr>
          <a:xfrm>
            <a:off x="5628878" y="2145629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D7FBEC-9DEC-6CC4-6691-44C5DD225BC6}"/>
              </a:ext>
            </a:extLst>
          </p:cNvPr>
          <p:cNvSpPr/>
          <p:nvPr/>
        </p:nvSpPr>
        <p:spPr>
          <a:xfrm>
            <a:off x="5973392" y="1792251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17F8804F-7AFE-C3E8-23AF-43474097B02B}"/>
              </a:ext>
            </a:extLst>
          </p:cNvPr>
          <p:cNvSpPr/>
          <p:nvPr/>
        </p:nvSpPr>
        <p:spPr>
          <a:xfrm rot="20296410">
            <a:off x="7941733" y="1384838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4846C-1A74-D2B8-7A94-F7EEA0156353}"/>
              </a:ext>
            </a:extLst>
          </p:cNvPr>
          <p:cNvSpPr/>
          <p:nvPr/>
        </p:nvSpPr>
        <p:spPr>
          <a:xfrm>
            <a:off x="7725600" y="1952271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4DCA80-3C7A-8F03-7207-B3AC941DFEA5}"/>
              </a:ext>
            </a:extLst>
          </p:cNvPr>
          <p:cNvSpPr/>
          <p:nvPr/>
        </p:nvSpPr>
        <p:spPr>
          <a:xfrm rot="19305316">
            <a:off x="8197966" y="1987638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C05B20-BD09-9F1C-B300-9BE1B16D0AD7}"/>
              </a:ext>
            </a:extLst>
          </p:cNvPr>
          <p:cNvSpPr/>
          <p:nvPr/>
        </p:nvSpPr>
        <p:spPr>
          <a:xfrm rot="17898606">
            <a:off x="8465282" y="149644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09A65-3420-A7CE-1934-91CBC32EAB0E}"/>
              </a:ext>
            </a:extLst>
          </p:cNvPr>
          <p:cNvSpPr/>
          <p:nvPr/>
        </p:nvSpPr>
        <p:spPr>
          <a:xfrm rot="16688395">
            <a:off x="8208805" y="147035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B02C53-A352-3925-5EF4-D5443F9867D0}"/>
              </a:ext>
            </a:extLst>
          </p:cNvPr>
          <p:cNvSpPr/>
          <p:nvPr/>
        </p:nvSpPr>
        <p:spPr>
          <a:xfrm>
            <a:off x="4829513" y="535242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simple melee enemy when within range, it will perform a melee attack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1A40F9-781E-9A02-ECB2-682773CAEE70}"/>
              </a:ext>
            </a:extLst>
          </p:cNvPr>
          <p:cNvSpPr/>
          <p:nvPr/>
        </p:nvSpPr>
        <p:spPr>
          <a:xfrm>
            <a:off x="5762255" y="250723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will be stunned after a successful melee hit, slower than player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F8A8BB-AF55-031B-4003-34EA916A247A}"/>
              </a:ext>
            </a:extLst>
          </p:cNvPr>
          <p:cNvSpPr/>
          <p:nvPr/>
        </p:nvSpPr>
        <p:spPr>
          <a:xfrm>
            <a:off x="4564887" y="3506528"/>
            <a:ext cx="1386962" cy="5673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AoE</a:t>
            </a:r>
            <a:r>
              <a:rPr lang="en-GB" dirty="0"/>
              <a:t> Turret</a:t>
            </a:r>
          </a:p>
          <a:p>
            <a:pPr algn="ctr"/>
            <a:r>
              <a:rPr lang="en-GB" dirty="0"/>
              <a:t>(Mortar)</a:t>
            </a:r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C530CCAC-CEE8-14F6-CE1B-246CD99F63FB}"/>
              </a:ext>
            </a:extLst>
          </p:cNvPr>
          <p:cNvSpPr/>
          <p:nvPr/>
        </p:nvSpPr>
        <p:spPr>
          <a:xfrm>
            <a:off x="292336" y="5825802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809F0-623D-DC99-838A-1DB224FF22C2}"/>
              </a:ext>
            </a:extLst>
          </p:cNvPr>
          <p:cNvSpPr/>
          <p:nvPr/>
        </p:nvSpPr>
        <p:spPr>
          <a:xfrm>
            <a:off x="5449588" y="6199027"/>
            <a:ext cx="3237576" cy="384878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E63907-A2E8-F755-FB22-AE0B69F6241C}"/>
              </a:ext>
            </a:extLst>
          </p:cNvPr>
          <p:cNvSpPr/>
          <p:nvPr/>
        </p:nvSpPr>
        <p:spPr>
          <a:xfrm>
            <a:off x="6492258" y="6317263"/>
            <a:ext cx="1152236" cy="136976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8AEDEE-2E7C-4A7C-FA79-9E9FEABB3545}"/>
              </a:ext>
            </a:extLst>
          </p:cNvPr>
          <p:cNvSpPr/>
          <p:nvPr/>
        </p:nvSpPr>
        <p:spPr>
          <a:xfrm>
            <a:off x="3202411" y="4863680"/>
            <a:ext cx="532016" cy="1060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BB941D-81A6-1D51-F24E-02692598E4AC}"/>
              </a:ext>
            </a:extLst>
          </p:cNvPr>
          <p:cNvSpPr/>
          <p:nvPr/>
        </p:nvSpPr>
        <p:spPr>
          <a:xfrm>
            <a:off x="3134214" y="5147622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3B7F0E98-E59D-9035-0A24-62F6784CA037}"/>
              </a:ext>
            </a:extLst>
          </p:cNvPr>
          <p:cNvSpPr/>
          <p:nvPr/>
        </p:nvSpPr>
        <p:spPr>
          <a:xfrm>
            <a:off x="2882288" y="5534338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E3494B48-CDB3-FD6F-FC7B-320025C76746}"/>
              </a:ext>
            </a:extLst>
          </p:cNvPr>
          <p:cNvSpPr/>
          <p:nvPr/>
        </p:nvSpPr>
        <p:spPr>
          <a:xfrm>
            <a:off x="2426650" y="5820563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19D64A0A-3E37-6E30-B338-41C39A29186B}"/>
              </a:ext>
            </a:extLst>
          </p:cNvPr>
          <p:cNvSpPr/>
          <p:nvPr/>
        </p:nvSpPr>
        <p:spPr>
          <a:xfrm rot="21442382">
            <a:off x="3234784" y="3000466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56E1AF04-2E82-E878-0B26-B00A608C422F}"/>
              </a:ext>
            </a:extLst>
          </p:cNvPr>
          <p:cNvSpPr/>
          <p:nvPr/>
        </p:nvSpPr>
        <p:spPr>
          <a:xfrm rot="21442382">
            <a:off x="3255660" y="3010216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6E691C-6D79-E281-DD21-98AE22E6D625}"/>
              </a:ext>
            </a:extLst>
          </p:cNvPr>
          <p:cNvSpPr/>
          <p:nvPr/>
        </p:nvSpPr>
        <p:spPr>
          <a:xfrm rot="16219843">
            <a:off x="3238200" y="3137564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89C081B-82E9-813E-AA6F-104AD7A6942F}"/>
              </a:ext>
            </a:extLst>
          </p:cNvPr>
          <p:cNvSpPr/>
          <p:nvPr/>
        </p:nvSpPr>
        <p:spPr>
          <a:xfrm rot="18715483">
            <a:off x="3269367" y="31564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9425E50-34CA-AB5A-01E2-50AEAC51C166}"/>
              </a:ext>
            </a:extLst>
          </p:cNvPr>
          <p:cNvSpPr/>
          <p:nvPr/>
        </p:nvSpPr>
        <p:spPr>
          <a:xfrm rot="18715483">
            <a:off x="3276157" y="31632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7BAF6D-DADC-93B5-0F1C-B6C19A61F988}"/>
              </a:ext>
            </a:extLst>
          </p:cNvPr>
          <p:cNvSpPr/>
          <p:nvPr/>
        </p:nvSpPr>
        <p:spPr>
          <a:xfrm rot="13245593">
            <a:off x="3421768" y="3308894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9887EEB-55B8-EF8B-2BF4-A80D3B54EE48}"/>
              </a:ext>
            </a:extLst>
          </p:cNvPr>
          <p:cNvSpPr/>
          <p:nvPr/>
        </p:nvSpPr>
        <p:spPr>
          <a:xfrm rot="13245593">
            <a:off x="3428557" y="3315682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07ABCE9-4F69-37BE-8023-895A2DB591D7}"/>
              </a:ext>
            </a:extLst>
          </p:cNvPr>
          <p:cNvSpPr/>
          <p:nvPr/>
        </p:nvSpPr>
        <p:spPr>
          <a:xfrm rot="17585809">
            <a:off x="3441072" y="3101112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5492D21-C473-ABE1-86F9-9AFD15449579}"/>
              </a:ext>
            </a:extLst>
          </p:cNvPr>
          <p:cNvSpPr/>
          <p:nvPr/>
        </p:nvSpPr>
        <p:spPr>
          <a:xfrm rot="17585809">
            <a:off x="3447862" y="3107901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2C13889-09E3-7177-11AD-D7249C8FBD23}"/>
              </a:ext>
            </a:extLst>
          </p:cNvPr>
          <p:cNvSpPr/>
          <p:nvPr/>
        </p:nvSpPr>
        <p:spPr>
          <a:xfrm rot="2213370">
            <a:off x="3268850" y="3397541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822E3E-8E22-C702-5E2F-238A4240075D}"/>
              </a:ext>
            </a:extLst>
          </p:cNvPr>
          <p:cNvSpPr/>
          <p:nvPr/>
        </p:nvSpPr>
        <p:spPr>
          <a:xfrm rot="2213370">
            <a:off x="3275640" y="3404330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873ED642-4417-41D4-47B1-5C0C1994946D}"/>
              </a:ext>
            </a:extLst>
          </p:cNvPr>
          <p:cNvSpPr/>
          <p:nvPr/>
        </p:nvSpPr>
        <p:spPr>
          <a:xfrm rot="17014280">
            <a:off x="3689096" y="3112557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55B0A39-7B23-F2D2-33DF-28990847C91D}"/>
              </a:ext>
            </a:extLst>
          </p:cNvPr>
          <p:cNvSpPr/>
          <p:nvPr/>
        </p:nvSpPr>
        <p:spPr>
          <a:xfrm rot="17014280">
            <a:off x="3695886" y="3119346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53EBCBA-AF47-A4E0-7CB1-E8BD0970E4A5}"/>
              </a:ext>
            </a:extLst>
          </p:cNvPr>
          <p:cNvSpPr/>
          <p:nvPr/>
        </p:nvSpPr>
        <p:spPr>
          <a:xfrm rot="18715483">
            <a:off x="3453992" y="3572925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5972EF4-3F10-D9D0-692D-9780B5A4DB3B}"/>
              </a:ext>
            </a:extLst>
          </p:cNvPr>
          <p:cNvSpPr/>
          <p:nvPr/>
        </p:nvSpPr>
        <p:spPr>
          <a:xfrm rot="18715483">
            <a:off x="3460782" y="3579714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C0B5B27-2E28-EEB9-DF37-5EA071050DE3}"/>
              </a:ext>
            </a:extLst>
          </p:cNvPr>
          <p:cNvSpPr/>
          <p:nvPr/>
        </p:nvSpPr>
        <p:spPr>
          <a:xfrm rot="16219843">
            <a:off x="3748218" y="338100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8C16B48-E650-17CD-699D-1879D988D75B}"/>
              </a:ext>
            </a:extLst>
          </p:cNvPr>
          <p:cNvSpPr/>
          <p:nvPr/>
        </p:nvSpPr>
        <p:spPr>
          <a:xfrm rot="16219843">
            <a:off x="3755008" y="338779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E4D4CDC-D270-2D80-BA1C-CC8D7F4DD03E}"/>
              </a:ext>
            </a:extLst>
          </p:cNvPr>
          <p:cNvSpPr/>
          <p:nvPr/>
        </p:nvSpPr>
        <p:spPr>
          <a:xfrm rot="13357424">
            <a:off x="3574167" y="34612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F06EAC9-8083-23BF-DF4F-0F492B00DF67}"/>
              </a:ext>
            </a:extLst>
          </p:cNvPr>
          <p:cNvSpPr/>
          <p:nvPr/>
        </p:nvSpPr>
        <p:spPr>
          <a:xfrm rot="13357424">
            <a:off x="3580956" y="34680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1E79856-F774-06B3-D0FB-DFB141EC7A6B}"/>
              </a:ext>
            </a:extLst>
          </p:cNvPr>
          <p:cNvSpPr/>
          <p:nvPr/>
        </p:nvSpPr>
        <p:spPr>
          <a:xfrm rot="21442382">
            <a:off x="3253313" y="3132853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69717A03-F377-0621-D806-1C3E80A5BFC6}"/>
              </a:ext>
            </a:extLst>
          </p:cNvPr>
          <p:cNvSpPr/>
          <p:nvPr/>
        </p:nvSpPr>
        <p:spPr>
          <a:xfrm rot="21442382">
            <a:off x="3366673" y="3026643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A46766E-37AC-B3B9-77AD-0513DF4B07FF}"/>
              </a:ext>
            </a:extLst>
          </p:cNvPr>
          <p:cNvSpPr/>
          <p:nvPr/>
        </p:nvSpPr>
        <p:spPr>
          <a:xfrm rot="21442382">
            <a:off x="3214017" y="3062129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928C676C-9AB5-6C2C-228D-273A5A9F6294}"/>
              </a:ext>
            </a:extLst>
          </p:cNvPr>
          <p:cNvSpPr/>
          <p:nvPr/>
        </p:nvSpPr>
        <p:spPr>
          <a:xfrm rot="21442382">
            <a:off x="6806969" y="3283627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8E725AB-1A14-BAA2-593E-56CBF13D0B8D}"/>
              </a:ext>
            </a:extLst>
          </p:cNvPr>
          <p:cNvSpPr/>
          <p:nvPr/>
        </p:nvSpPr>
        <p:spPr>
          <a:xfrm rot="21442382">
            <a:off x="6823381" y="3499288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7E63CF-D196-45B9-1CFF-6ED3A5DDFD98}"/>
              </a:ext>
            </a:extLst>
          </p:cNvPr>
          <p:cNvSpPr/>
          <p:nvPr/>
        </p:nvSpPr>
        <p:spPr>
          <a:xfrm rot="16219843">
            <a:off x="6790649" y="4241105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3CE6B1C-6C81-E327-F2B3-141EC8150F06}"/>
              </a:ext>
            </a:extLst>
          </p:cNvPr>
          <p:cNvSpPr/>
          <p:nvPr/>
        </p:nvSpPr>
        <p:spPr>
          <a:xfrm rot="18715483">
            <a:off x="6821816" y="42600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80DB995-3DE6-98EC-9D68-896BFCFB92D3}"/>
              </a:ext>
            </a:extLst>
          </p:cNvPr>
          <p:cNvSpPr/>
          <p:nvPr/>
        </p:nvSpPr>
        <p:spPr>
          <a:xfrm rot="18715483">
            <a:off x="6828606" y="42668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AD236E1-99A0-4E9C-AF81-3AB466E4E92E}"/>
              </a:ext>
            </a:extLst>
          </p:cNvPr>
          <p:cNvSpPr/>
          <p:nvPr/>
        </p:nvSpPr>
        <p:spPr>
          <a:xfrm rot="13245593">
            <a:off x="6974217" y="4412435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91A46E1-45A8-629F-BFCF-0D9882A2E445}"/>
              </a:ext>
            </a:extLst>
          </p:cNvPr>
          <p:cNvSpPr/>
          <p:nvPr/>
        </p:nvSpPr>
        <p:spPr>
          <a:xfrm rot="13245593">
            <a:off x="6981006" y="4419223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CCBF803-F288-091C-5C11-5F5947F1FDDE}"/>
              </a:ext>
            </a:extLst>
          </p:cNvPr>
          <p:cNvSpPr/>
          <p:nvPr/>
        </p:nvSpPr>
        <p:spPr>
          <a:xfrm rot="17585809">
            <a:off x="6993521" y="420465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E3F166EE-3DBA-161E-481D-EF365426108A}"/>
              </a:ext>
            </a:extLst>
          </p:cNvPr>
          <p:cNvSpPr/>
          <p:nvPr/>
        </p:nvSpPr>
        <p:spPr>
          <a:xfrm rot="17585809">
            <a:off x="7000311" y="421144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5CDECF2-36C4-1581-5B08-7959CB46A047}"/>
              </a:ext>
            </a:extLst>
          </p:cNvPr>
          <p:cNvSpPr/>
          <p:nvPr/>
        </p:nvSpPr>
        <p:spPr>
          <a:xfrm rot="2213370">
            <a:off x="6821299" y="4501082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627F3399-C25E-BF50-A2F9-03A6EF6EC966}"/>
              </a:ext>
            </a:extLst>
          </p:cNvPr>
          <p:cNvSpPr/>
          <p:nvPr/>
        </p:nvSpPr>
        <p:spPr>
          <a:xfrm rot="2213370">
            <a:off x="6828089" y="4507871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ADB2E57D-D716-15D9-5770-52A3069679EE}"/>
              </a:ext>
            </a:extLst>
          </p:cNvPr>
          <p:cNvSpPr/>
          <p:nvPr/>
        </p:nvSpPr>
        <p:spPr>
          <a:xfrm rot="17014280">
            <a:off x="7241545" y="4216098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874F2138-67DB-2BC2-7FAC-BDCF6C9DB7A3}"/>
              </a:ext>
            </a:extLst>
          </p:cNvPr>
          <p:cNvSpPr/>
          <p:nvPr/>
        </p:nvSpPr>
        <p:spPr>
          <a:xfrm rot="17014280">
            <a:off x="7248335" y="4222887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8E3823F-28AC-C1CC-2909-2FDA611AFA86}"/>
              </a:ext>
            </a:extLst>
          </p:cNvPr>
          <p:cNvSpPr/>
          <p:nvPr/>
        </p:nvSpPr>
        <p:spPr>
          <a:xfrm rot="18715483">
            <a:off x="7006441" y="4676466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867C212-7847-3C3A-8595-A3C22E088CF4}"/>
              </a:ext>
            </a:extLst>
          </p:cNvPr>
          <p:cNvSpPr/>
          <p:nvPr/>
        </p:nvSpPr>
        <p:spPr>
          <a:xfrm rot="18715483">
            <a:off x="7013231" y="4683255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6235240C-1721-87D2-93E8-E2CEFD944CF7}"/>
              </a:ext>
            </a:extLst>
          </p:cNvPr>
          <p:cNvSpPr/>
          <p:nvPr/>
        </p:nvSpPr>
        <p:spPr>
          <a:xfrm rot="16219843">
            <a:off x="7300667" y="448454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3C9BE32-2CA5-DCD2-D624-E7F8CB032B5C}"/>
              </a:ext>
            </a:extLst>
          </p:cNvPr>
          <p:cNvSpPr/>
          <p:nvPr/>
        </p:nvSpPr>
        <p:spPr>
          <a:xfrm rot="16219843">
            <a:off x="7307457" y="449133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C4800E92-F8A9-2F01-20A4-82AAC4A10DD3}"/>
              </a:ext>
            </a:extLst>
          </p:cNvPr>
          <p:cNvSpPr/>
          <p:nvPr/>
        </p:nvSpPr>
        <p:spPr>
          <a:xfrm rot="13357424">
            <a:off x="7126616" y="45648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FC28069-A126-8F6C-E422-B12EAB6052B2}"/>
              </a:ext>
            </a:extLst>
          </p:cNvPr>
          <p:cNvSpPr/>
          <p:nvPr/>
        </p:nvSpPr>
        <p:spPr>
          <a:xfrm rot="13357424">
            <a:off x="7133405" y="45716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8444A7FC-9AE6-82BB-9C13-AE400988AA23}"/>
              </a:ext>
            </a:extLst>
          </p:cNvPr>
          <p:cNvSpPr/>
          <p:nvPr/>
        </p:nvSpPr>
        <p:spPr>
          <a:xfrm rot="21442382">
            <a:off x="6820723" y="4073781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8ABE986C-7C99-ECA8-41CF-400CBF9A4C90}"/>
              </a:ext>
            </a:extLst>
          </p:cNvPr>
          <p:cNvSpPr/>
          <p:nvPr/>
        </p:nvSpPr>
        <p:spPr>
          <a:xfrm rot="21442382">
            <a:off x="6928859" y="3622226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15298B6A-DB54-5335-8DA3-A37E1E972EEC}"/>
              </a:ext>
            </a:extLst>
          </p:cNvPr>
          <p:cNvSpPr/>
          <p:nvPr/>
        </p:nvSpPr>
        <p:spPr>
          <a:xfrm rot="21442382">
            <a:off x="6846343" y="3850935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EF3A390-A896-314E-1248-C6647715BDE8}"/>
              </a:ext>
            </a:extLst>
          </p:cNvPr>
          <p:cNvSpPr/>
          <p:nvPr/>
        </p:nvSpPr>
        <p:spPr>
          <a:xfrm>
            <a:off x="6284995" y="597468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E893851-629F-F004-C979-64208868C386}"/>
              </a:ext>
            </a:extLst>
          </p:cNvPr>
          <p:cNvSpPr/>
          <p:nvPr/>
        </p:nvSpPr>
        <p:spPr>
          <a:xfrm>
            <a:off x="6566727" y="569176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5B69B67-EED3-5C7E-BF5F-FCE190D332C8}"/>
              </a:ext>
            </a:extLst>
          </p:cNvPr>
          <p:cNvSpPr/>
          <p:nvPr/>
        </p:nvSpPr>
        <p:spPr>
          <a:xfrm>
            <a:off x="6097348" y="556263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2832E1B-3155-9916-98E7-DA94E628708D}"/>
              </a:ext>
            </a:extLst>
          </p:cNvPr>
          <p:cNvSpPr/>
          <p:nvPr/>
        </p:nvSpPr>
        <p:spPr>
          <a:xfrm>
            <a:off x="8600915" y="553695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more advanced turret in which fires fireballs at a set location regardless</a:t>
            </a:r>
          </a:p>
        </p:txBody>
      </p:sp>
    </p:spTree>
    <p:extLst>
      <p:ext uri="{BB962C8B-B14F-4D97-AF65-F5344CB8AC3E}">
        <p14:creationId xmlns:p14="http://schemas.microsoft.com/office/powerpoint/2010/main" val="2954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80DA8724-CDF9-FD18-2985-50AA27C2465E}"/>
              </a:ext>
            </a:extLst>
          </p:cNvPr>
          <p:cNvSpPr/>
          <p:nvPr/>
        </p:nvSpPr>
        <p:spPr>
          <a:xfrm>
            <a:off x="7891132" y="3260812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9AF7EB-D452-FFCD-39C9-55E6CA07671E}"/>
              </a:ext>
            </a:extLst>
          </p:cNvPr>
          <p:cNvSpPr/>
          <p:nvPr/>
        </p:nvSpPr>
        <p:spPr>
          <a:xfrm>
            <a:off x="7121733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397720-CC9E-ABB5-5D11-79CFEFC05B53}"/>
              </a:ext>
            </a:extLst>
          </p:cNvPr>
          <p:cNvSpPr/>
          <p:nvPr/>
        </p:nvSpPr>
        <p:spPr>
          <a:xfrm>
            <a:off x="6349678" y="32740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A705271-92B2-8698-7111-5DB8C90F1F55}"/>
              </a:ext>
            </a:extLst>
          </p:cNvPr>
          <p:cNvSpPr/>
          <p:nvPr/>
        </p:nvSpPr>
        <p:spPr>
          <a:xfrm>
            <a:off x="4806168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36336D4-19E0-7CE7-208C-F43305BB79F7}"/>
              </a:ext>
            </a:extLst>
          </p:cNvPr>
          <p:cNvSpPr/>
          <p:nvPr/>
        </p:nvSpPr>
        <p:spPr>
          <a:xfrm>
            <a:off x="4035759" y="3270537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A4BC33-CDF9-7CF1-4AB7-08AD1AC2CB56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flipH="1">
            <a:off x="4068834" y="3270537"/>
            <a:ext cx="5815" cy="321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E51AE8-BCF2-48E8-732C-B484B3FB51CA}"/>
              </a:ext>
            </a:extLst>
          </p:cNvPr>
          <p:cNvCxnSpPr>
            <a:cxnSpLocks/>
            <a:stCxn id="110" idx="0"/>
            <a:endCxn id="92" idx="0"/>
          </p:cNvCxnSpPr>
          <p:nvPr/>
        </p:nvCxnSpPr>
        <p:spPr>
          <a:xfrm>
            <a:off x="4845058" y="3270456"/>
            <a:ext cx="11197" cy="1779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C18096-2C8C-131F-8E61-6DA459F7FED2}"/>
              </a:ext>
            </a:extLst>
          </p:cNvPr>
          <p:cNvCxnSpPr>
            <a:cxnSpLocks/>
            <a:stCxn id="109" idx="0"/>
            <a:endCxn id="101" idx="0"/>
          </p:cNvCxnSpPr>
          <p:nvPr/>
        </p:nvCxnSpPr>
        <p:spPr>
          <a:xfrm>
            <a:off x="6388568" y="3274030"/>
            <a:ext cx="18122" cy="17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7D4C6B-920C-0D0A-EE7A-AB8E8AAEBFCC}"/>
              </a:ext>
            </a:extLst>
          </p:cNvPr>
          <p:cNvCxnSpPr>
            <a:cxnSpLocks/>
            <a:stCxn id="108" idx="0"/>
            <a:endCxn id="104" idx="0"/>
          </p:cNvCxnSpPr>
          <p:nvPr/>
        </p:nvCxnSpPr>
        <p:spPr>
          <a:xfrm>
            <a:off x="7160623" y="3270456"/>
            <a:ext cx="869" cy="33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316E699-E806-0C19-2094-10F66BEFA2BE}"/>
              </a:ext>
            </a:extLst>
          </p:cNvPr>
          <p:cNvCxnSpPr>
            <a:cxnSpLocks/>
            <a:stCxn id="107" idx="0"/>
            <a:endCxn id="106" idx="0"/>
          </p:cNvCxnSpPr>
          <p:nvPr/>
        </p:nvCxnSpPr>
        <p:spPr>
          <a:xfrm>
            <a:off x="7930022" y="3260812"/>
            <a:ext cx="52115" cy="147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C7E6D8-0294-3AE8-2828-F98514C874AC}"/>
              </a:ext>
            </a:extLst>
          </p:cNvPr>
          <p:cNvSpPr/>
          <p:nvPr/>
        </p:nvSpPr>
        <p:spPr>
          <a:xfrm rot="21130782">
            <a:off x="1459238" y="843883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C7884-7A8B-19A0-7482-02681DA93CB8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2745E-F26C-0CE5-9447-3140A5789FFB}"/>
              </a:ext>
            </a:extLst>
          </p:cNvPr>
          <p:cNvSpPr/>
          <p:nvPr/>
        </p:nvSpPr>
        <p:spPr>
          <a:xfrm>
            <a:off x="5552094" y="83430"/>
            <a:ext cx="1359753" cy="4553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5E6628-EA1B-68B7-E1B4-5A30AA7FFA07}"/>
              </a:ext>
            </a:extLst>
          </p:cNvPr>
          <p:cNvSpPr/>
          <p:nvPr/>
        </p:nvSpPr>
        <p:spPr>
          <a:xfrm>
            <a:off x="342793" y="1693915"/>
            <a:ext cx="2379452" cy="6305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347C1-5229-BF2E-9954-5857949E6517}"/>
              </a:ext>
            </a:extLst>
          </p:cNvPr>
          <p:cNvSpPr/>
          <p:nvPr/>
        </p:nvSpPr>
        <p:spPr>
          <a:xfrm>
            <a:off x="789045" y="1154304"/>
            <a:ext cx="1486948" cy="50386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EBFBF6-6860-0378-2716-A18C73B5E5E0}"/>
              </a:ext>
            </a:extLst>
          </p:cNvPr>
          <p:cNvSpPr/>
          <p:nvPr/>
        </p:nvSpPr>
        <p:spPr>
          <a:xfrm>
            <a:off x="1532519" y="948639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1089C2-3A29-CCA5-4BDE-33A627787AC9}"/>
              </a:ext>
            </a:extLst>
          </p:cNvPr>
          <p:cNvSpPr/>
          <p:nvPr/>
        </p:nvSpPr>
        <p:spPr>
          <a:xfrm rot="20666405">
            <a:off x="1459238" y="748540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3AC6E5-E747-7B96-A9BE-976448DA3B46}"/>
              </a:ext>
            </a:extLst>
          </p:cNvPr>
          <p:cNvSpPr/>
          <p:nvPr/>
        </p:nvSpPr>
        <p:spPr>
          <a:xfrm>
            <a:off x="3475080" y="1014717"/>
            <a:ext cx="760616" cy="11478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706969-C378-4AF8-144F-C125CFE24BEC}"/>
              </a:ext>
            </a:extLst>
          </p:cNvPr>
          <p:cNvSpPr/>
          <p:nvPr/>
        </p:nvSpPr>
        <p:spPr>
          <a:xfrm>
            <a:off x="3506154" y="1243237"/>
            <a:ext cx="565274" cy="629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C2585-F2D2-5FA9-9672-D4CDD96E0354}"/>
              </a:ext>
            </a:extLst>
          </p:cNvPr>
          <p:cNvSpPr/>
          <p:nvPr/>
        </p:nvSpPr>
        <p:spPr>
          <a:xfrm>
            <a:off x="3572750" y="1273731"/>
            <a:ext cx="565274" cy="6291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3D6586-8DB8-33D8-4C26-04D7B3DED975}"/>
              </a:ext>
            </a:extLst>
          </p:cNvPr>
          <p:cNvSpPr/>
          <p:nvPr/>
        </p:nvSpPr>
        <p:spPr>
          <a:xfrm rot="5400000" flipV="1">
            <a:off x="3392690" y="193533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D8C138-AAA4-C02F-1223-687D64CC076C}"/>
              </a:ext>
            </a:extLst>
          </p:cNvPr>
          <p:cNvSpPr/>
          <p:nvPr/>
        </p:nvSpPr>
        <p:spPr>
          <a:xfrm rot="4073633" flipV="1">
            <a:off x="3550461" y="190944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E5577E-0626-F461-89CA-1CFBF4D7B1C2}"/>
              </a:ext>
            </a:extLst>
          </p:cNvPr>
          <p:cNvSpPr/>
          <p:nvPr/>
        </p:nvSpPr>
        <p:spPr>
          <a:xfrm rot="6312207" flipV="1">
            <a:off x="3275222" y="1899294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C850BE-E836-1624-A7EC-0FEBB44B5B8D}"/>
              </a:ext>
            </a:extLst>
          </p:cNvPr>
          <p:cNvSpPr/>
          <p:nvPr/>
        </p:nvSpPr>
        <p:spPr>
          <a:xfrm>
            <a:off x="3407785" y="281504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Auto Rifle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CF357-446A-6E5B-8A47-478619026B6E}"/>
              </a:ext>
            </a:extLst>
          </p:cNvPr>
          <p:cNvSpPr/>
          <p:nvPr/>
        </p:nvSpPr>
        <p:spPr>
          <a:xfrm>
            <a:off x="2528289" y="266317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Semi Auto Rifle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47608A-4AEB-B3B5-44E6-1E50372E5E99}"/>
              </a:ext>
            </a:extLst>
          </p:cNvPr>
          <p:cNvSpPr/>
          <p:nvPr/>
        </p:nvSpPr>
        <p:spPr>
          <a:xfrm>
            <a:off x="4287281" y="2663034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Burst Rifle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A2CBF-2732-CC60-1257-E6F27E39D5B5}"/>
              </a:ext>
            </a:extLst>
          </p:cNvPr>
          <p:cNvCxnSpPr>
            <a:stCxn id="19" idx="0"/>
            <a:endCxn id="16" idx="3"/>
          </p:cNvCxnSpPr>
          <p:nvPr/>
        </p:nvCxnSpPr>
        <p:spPr>
          <a:xfrm flipH="1" flipV="1">
            <a:off x="4185963" y="2404145"/>
            <a:ext cx="515274" cy="25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610FB-B3CA-AA00-70A9-B44E621E1D43}"/>
              </a:ext>
            </a:extLst>
          </p:cNvPr>
          <p:cNvCxnSpPr>
            <a:stCxn id="17" idx="0"/>
            <a:endCxn id="14" idx="3"/>
          </p:cNvCxnSpPr>
          <p:nvPr/>
        </p:nvCxnSpPr>
        <p:spPr>
          <a:xfrm flipV="1">
            <a:off x="3821741" y="2463978"/>
            <a:ext cx="32688" cy="35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3515E4-99CA-D16D-6BDF-416E671505F2}"/>
              </a:ext>
            </a:extLst>
          </p:cNvPr>
          <p:cNvCxnSpPr>
            <a:stCxn id="18" idx="0"/>
            <a:endCxn id="15" idx="3"/>
          </p:cNvCxnSpPr>
          <p:nvPr/>
        </p:nvCxnSpPr>
        <p:spPr>
          <a:xfrm flipV="1">
            <a:off x="2942245" y="2411775"/>
            <a:ext cx="673626" cy="2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1DACFC-B698-8CD3-DFFB-595647C0EFAA}"/>
              </a:ext>
            </a:extLst>
          </p:cNvPr>
          <p:cNvSpPr/>
          <p:nvPr/>
        </p:nvSpPr>
        <p:spPr>
          <a:xfrm>
            <a:off x="3311170" y="3324547"/>
            <a:ext cx="747713" cy="2328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100%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68827-0CC2-B504-C068-DF4FA79E3331}"/>
              </a:ext>
            </a:extLst>
          </p:cNvPr>
          <p:cNvSpPr/>
          <p:nvPr/>
        </p:nvSpPr>
        <p:spPr>
          <a:xfrm>
            <a:off x="5252646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Movement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86153D-9E2E-D26A-9201-CE27687AC9E6}"/>
              </a:ext>
            </a:extLst>
          </p:cNvPr>
          <p:cNvSpPr/>
          <p:nvPr/>
        </p:nvSpPr>
        <p:spPr>
          <a:xfrm>
            <a:off x="5252646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Fire rate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EAB144-A480-964D-5EC8-06CA2A32E611}"/>
              </a:ext>
            </a:extLst>
          </p:cNvPr>
          <p:cNvSpPr/>
          <p:nvPr/>
        </p:nvSpPr>
        <p:spPr>
          <a:xfrm>
            <a:off x="5074928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6AE26F-848F-1222-002B-DCD1CF93BCE3}"/>
              </a:ext>
            </a:extLst>
          </p:cNvPr>
          <p:cNvSpPr/>
          <p:nvPr/>
        </p:nvSpPr>
        <p:spPr>
          <a:xfrm>
            <a:off x="5074928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8ADE1A3-09CC-7DFA-83F0-4EC9DD4B4DBB}"/>
              </a:ext>
            </a:extLst>
          </p:cNvPr>
          <p:cNvSpPr/>
          <p:nvPr/>
        </p:nvSpPr>
        <p:spPr>
          <a:xfrm>
            <a:off x="5252646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Long Range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7DD50D-B8C4-3848-933F-CD58E60A17A4}"/>
              </a:ext>
            </a:extLst>
          </p:cNvPr>
          <p:cNvSpPr/>
          <p:nvPr/>
        </p:nvSpPr>
        <p:spPr>
          <a:xfrm>
            <a:off x="5074928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14DD65-6DE1-B8A6-0460-BACEA0842A95}"/>
              </a:ext>
            </a:extLst>
          </p:cNvPr>
          <p:cNvSpPr/>
          <p:nvPr/>
        </p:nvSpPr>
        <p:spPr>
          <a:xfrm>
            <a:off x="5384227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409D42-C62A-139C-642A-BD732756B631}"/>
              </a:ext>
            </a:extLst>
          </p:cNvPr>
          <p:cNvSpPr/>
          <p:nvPr/>
        </p:nvSpPr>
        <p:spPr>
          <a:xfrm>
            <a:off x="7210748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Movement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C458D1-32D3-82D5-507B-29BA0B73C99F}"/>
              </a:ext>
            </a:extLst>
          </p:cNvPr>
          <p:cNvSpPr/>
          <p:nvPr/>
        </p:nvSpPr>
        <p:spPr>
          <a:xfrm>
            <a:off x="7210748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Fire rate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C586D8-1398-F7D7-41DE-09DFFB614546}"/>
              </a:ext>
            </a:extLst>
          </p:cNvPr>
          <p:cNvSpPr/>
          <p:nvPr/>
        </p:nvSpPr>
        <p:spPr>
          <a:xfrm>
            <a:off x="7033030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EE1E64-EEB3-03F0-B9E2-D0B7B4004ED2}"/>
              </a:ext>
            </a:extLst>
          </p:cNvPr>
          <p:cNvSpPr/>
          <p:nvPr/>
        </p:nvSpPr>
        <p:spPr>
          <a:xfrm>
            <a:off x="7033030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F2191A-30E6-90AD-F176-C71A108036BC}"/>
              </a:ext>
            </a:extLst>
          </p:cNvPr>
          <p:cNvSpPr/>
          <p:nvPr/>
        </p:nvSpPr>
        <p:spPr>
          <a:xfrm>
            <a:off x="7210748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Shorter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0C4D3C-FEBB-C782-8402-85F531E4A4C8}"/>
              </a:ext>
            </a:extLst>
          </p:cNvPr>
          <p:cNvSpPr/>
          <p:nvPr/>
        </p:nvSpPr>
        <p:spPr>
          <a:xfrm>
            <a:off x="7033030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26B64D-AA58-EFED-42D0-F6021311EE1C}"/>
              </a:ext>
            </a:extLst>
          </p:cNvPr>
          <p:cNvSpPr/>
          <p:nvPr/>
        </p:nvSpPr>
        <p:spPr>
          <a:xfrm>
            <a:off x="7342329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3C2935-1EF5-D8CF-B192-D26EB53E8618}"/>
              </a:ext>
            </a:extLst>
          </p:cNvPr>
          <p:cNvSpPr/>
          <p:nvPr/>
        </p:nvSpPr>
        <p:spPr>
          <a:xfrm>
            <a:off x="4083317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85%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886311E-314E-0EDF-1F04-913168A066F7}"/>
              </a:ext>
            </a:extLst>
          </p:cNvPr>
          <p:cNvSpPr/>
          <p:nvPr/>
        </p:nvSpPr>
        <p:spPr>
          <a:xfrm>
            <a:off x="4855464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70%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5BEEEAB-D8ED-6856-C4FD-BB132A907C02}"/>
              </a:ext>
            </a:extLst>
          </p:cNvPr>
          <p:cNvSpPr/>
          <p:nvPr/>
        </p:nvSpPr>
        <p:spPr>
          <a:xfrm>
            <a:off x="5627611" y="3324547"/>
            <a:ext cx="747713" cy="2328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55%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2D54D-3806-27AF-76D8-9BBCCF22FC50}"/>
              </a:ext>
            </a:extLst>
          </p:cNvPr>
          <p:cNvSpPr/>
          <p:nvPr/>
        </p:nvSpPr>
        <p:spPr>
          <a:xfrm>
            <a:off x="6399758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40%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842AC4-AA83-F64D-CF8F-E1CAB50330A5}"/>
              </a:ext>
            </a:extLst>
          </p:cNvPr>
          <p:cNvSpPr/>
          <p:nvPr/>
        </p:nvSpPr>
        <p:spPr>
          <a:xfrm>
            <a:off x="7171905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25%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350E1A-1061-4E21-7040-06FB4703EA75}"/>
              </a:ext>
            </a:extLst>
          </p:cNvPr>
          <p:cNvSpPr/>
          <p:nvPr/>
        </p:nvSpPr>
        <p:spPr>
          <a:xfrm>
            <a:off x="7944052" y="3319004"/>
            <a:ext cx="524440" cy="2328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10%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1096009-890D-26B8-B8B0-596D8ADA54DA}"/>
              </a:ext>
            </a:extLst>
          </p:cNvPr>
          <p:cNvCxnSpPr>
            <a:cxnSpLocks/>
          </p:cNvCxnSpPr>
          <p:nvPr/>
        </p:nvCxnSpPr>
        <p:spPr>
          <a:xfrm>
            <a:off x="5426558" y="3273271"/>
            <a:ext cx="377673" cy="36586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BA2E19-DE4A-3FB4-5B3B-79E157F92F15}"/>
              </a:ext>
            </a:extLst>
          </p:cNvPr>
          <p:cNvSpPr/>
          <p:nvPr/>
        </p:nvSpPr>
        <p:spPr>
          <a:xfrm>
            <a:off x="5286804" y="3708530"/>
            <a:ext cx="674353" cy="188216"/>
          </a:xfrm>
          <a:prstGeom prst="roundRect">
            <a:avLst>
              <a:gd name="adj" fmla="val 4450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47E80A8-375B-3287-2D31-063575289A6F}"/>
              </a:ext>
            </a:extLst>
          </p:cNvPr>
          <p:cNvSpPr/>
          <p:nvPr/>
        </p:nvSpPr>
        <p:spPr>
          <a:xfrm>
            <a:off x="9880599" y="403602"/>
            <a:ext cx="1496763" cy="12903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Balance Triangle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FFFDCF6-651B-561E-81DD-160DE9CD2A84}"/>
              </a:ext>
            </a:extLst>
          </p:cNvPr>
          <p:cNvSpPr/>
          <p:nvPr/>
        </p:nvSpPr>
        <p:spPr>
          <a:xfrm>
            <a:off x="10323858" y="181667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Power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C17362-63C0-A206-559B-42BE03D0D4E7}"/>
              </a:ext>
            </a:extLst>
          </p:cNvPr>
          <p:cNvSpPr/>
          <p:nvPr/>
        </p:nvSpPr>
        <p:spPr>
          <a:xfrm>
            <a:off x="9575477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Speed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4A395F-E2EC-0E66-29BD-4C44EF4ABBBD}"/>
              </a:ext>
            </a:extLst>
          </p:cNvPr>
          <p:cNvSpPr/>
          <p:nvPr/>
        </p:nvSpPr>
        <p:spPr>
          <a:xfrm>
            <a:off x="11158932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Range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C03ED55-52A2-FA8B-FE55-1D98A8332B6C}"/>
              </a:ext>
            </a:extLst>
          </p:cNvPr>
          <p:cNvSpPr/>
          <p:nvPr/>
        </p:nvSpPr>
        <p:spPr>
          <a:xfrm>
            <a:off x="10259850" y="1711905"/>
            <a:ext cx="819468" cy="3264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An enemy cannot possess all 3 aspects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4544D3-E709-A202-A1E8-BD831D3499D8}"/>
              </a:ext>
            </a:extLst>
          </p:cNvPr>
          <p:cNvSpPr/>
          <p:nvPr/>
        </p:nvSpPr>
        <p:spPr>
          <a:xfrm>
            <a:off x="5466202" y="1918066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BE2545D-6DCC-1E6F-6CB0-D8ABA5A72041}"/>
              </a:ext>
            </a:extLst>
          </p:cNvPr>
          <p:cNvSpPr/>
          <p:nvPr/>
        </p:nvSpPr>
        <p:spPr>
          <a:xfrm>
            <a:off x="5778537" y="1773223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3B9F947-D545-A737-92F6-A24DBAFBFD2A}"/>
              </a:ext>
            </a:extLst>
          </p:cNvPr>
          <p:cNvSpPr/>
          <p:nvPr/>
        </p:nvSpPr>
        <p:spPr>
          <a:xfrm>
            <a:off x="5251786" y="2843569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2FD7082-6CAD-D1FF-22FB-23C28379B12D}"/>
              </a:ext>
            </a:extLst>
          </p:cNvPr>
          <p:cNvSpPr/>
          <p:nvPr/>
        </p:nvSpPr>
        <p:spPr>
          <a:xfrm>
            <a:off x="6305289" y="2843569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3F9D7E-2DCB-4F69-C12B-439A0B6D5D08}"/>
              </a:ext>
            </a:extLst>
          </p:cNvPr>
          <p:cNvSpPr/>
          <p:nvPr/>
        </p:nvSpPr>
        <p:spPr>
          <a:xfrm>
            <a:off x="7417302" y="1920618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E3DC449-8046-E678-F795-9304D11893F6}"/>
              </a:ext>
            </a:extLst>
          </p:cNvPr>
          <p:cNvSpPr/>
          <p:nvPr/>
        </p:nvSpPr>
        <p:spPr>
          <a:xfrm>
            <a:off x="7729637" y="1775775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F4116C8-84B5-BDDF-DB0E-7E3B8D929368}"/>
              </a:ext>
            </a:extLst>
          </p:cNvPr>
          <p:cNvSpPr/>
          <p:nvPr/>
        </p:nvSpPr>
        <p:spPr>
          <a:xfrm>
            <a:off x="7202886" y="2846121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8E4903-85E5-2351-F7FE-7BD645979BDC}"/>
              </a:ext>
            </a:extLst>
          </p:cNvPr>
          <p:cNvSpPr/>
          <p:nvPr/>
        </p:nvSpPr>
        <p:spPr>
          <a:xfrm>
            <a:off x="8256389" y="2846121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DA3A75D-1C57-C802-C900-FB93D07B25B7}"/>
              </a:ext>
            </a:extLst>
          </p:cNvPr>
          <p:cNvSpPr/>
          <p:nvPr/>
        </p:nvSpPr>
        <p:spPr>
          <a:xfrm rot="7207586">
            <a:off x="7306481" y="2301315"/>
            <a:ext cx="1023225" cy="319244"/>
          </a:xfrm>
          <a:prstGeom prst="triangle">
            <a:avLst>
              <a:gd name="adj" fmla="val 50052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3D6818-704E-0BE3-DAB3-B9F73059AF37}"/>
              </a:ext>
            </a:extLst>
          </p:cNvPr>
          <p:cNvCxnSpPr>
            <a:stCxn id="71" idx="4"/>
          </p:cNvCxnSpPr>
          <p:nvPr/>
        </p:nvCxnSpPr>
        <p:spPr>
          <a:xfrm flipH="1" flipV="1">
            <a:off x="5997575" y="2463978"/>
            <a:ext cx="522130" cy="3622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8DB9408-5A68-3EAA-963F-E07E921D5F4B}"/>
              </a:ext>
            </a:extLst>
          </p:cNvPr>
          <p:cNvSpPr/>
          <p:nvPr/>
        </p:nvSpPr>
        <p:spPr>
          <a:xfrm>
            <a:off x="3369206" y="3592074"/>
            <a:ext cx="1399256" cy="137749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43E1E37-1C4F-52E7-C81E-F8937A45345F}"/>
              </a:ext>
            </a:extLst>
          </p:cNvPr>
          <p:cNvSpPr/>
          <p:nvPr/>
        </p:nvSpPr>
        <p:spPr>
          <a:xfrm>
            <a:off x="4156627" y="5050404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758A4F2-4119-0265-22A9-4045CBF7FE2F}"/>
              </a:ext>
            </a:extLst>
          </p:cNvPr>
          <p:cNvSpPr/>
          <p:nvPr/>
        </p:nvSpPr>
        <p:spPr>
          <a:xfrm>
            <a:off x="5707062" y="5058689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1B4CEC6-9053-84B8-3C4B-76D079F72476}"/>
              </a:ext>
            </a:extLst>
          </p:cNvPr>
          <p:cNvSpPr/>
          <p:nvPr/>
        </p:nvSpPr>
        <p:spPr>
          <a:xfrm>
            <a:off x="6461864" y="3604745"/>
            <a:ext cx="1399256" cy="11209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4CE6434-8AB1-EF80-82F6-E6B9DC162C7D}"/>
              </a:ext>
            </a:extLst>
          </p:cNvPr>
          <p:cNvSpPr/>
          <p:nvPr/>
        </p:nvSpPr>
        <p:spPr>
          <a:xfrm>
            <a:off x="7219396" y="4740464"/>
            <a:ext cx="1525482" cy="20667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C3A89FC-15CB-1BE8-FF19-454DE076996A}"/>
              </a:ext>
            </a:extLst>
          </p:cNvPr>
          <p:cNvSpPr/>
          <p:nvPr/>
        </p:nvSpPr>
        <p:spPr>
          <a:xfrm>
            <a:off x="5387129" y="32326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B7FDC38-5981-4DDA-2233-C2060140F78D}"/>
              </a:ext>
            </a:extLst>
          </p:cNvPr>
          <p:cNvSpPr/>
          <p:nvPr/>
        </p:nvSpPr>
        <p:spPr>
          <a:xfrm>
            <a:off x="5760450" y="3596018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1746EA6-12FE-9D7E-A66A-A36B67BC7E77}"/>
              </a:ext>
            </a:extLst>
          </p:cNvPr>
          <p:cNvSpPr/>
          <p:nvPr/>
        </p:nvSpPr>
        <p:spPr>
          <a:xfrm>
            <a:off x="8495132" y="3319004"/>
            <a:ext cx="1078564" cy="232820"/>
          </a:xfrm>
          <a:prstGeom prst="roundRect">
            <a:avLst/>
          </a:prstGeom>
          <a:solidFill>
            <a:srgbClr val="2E0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Dead 💀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1C7C75A-8C4E-B6A6-7CF1-4E4DF9B82274}"/>
              </a:ext>
            </a:extLst>
          </p:cNvPr>
          <p:cNvSpPr/>
          <p:nvPr/>
        </p:nvSpPr>
        <p:spPr>
          <a:xfrm>
            <a:off x="3475080" y="389733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Auto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4532491-879D-47BF-611F-470E7B4B0C2A}"/>
              </a:ext>
            </a:extLst>
          </p:cNvPr>
          <p:cNvSpPr/>
          <p:nvPr/>
        </p:nvSpPr>
        <p:spPr>
          <a:xfrm>
            <a:off x="3596660" y="376495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9A8C125-145C-DCC3-F097-A156728C7142}"/>
              </a:ext>
            </a:extLst>
          </p:cNvPr>
          <p:cNvSpPr/>
          <p:nvPr/>
        </p:nvSpPr>
        <p:spPr>
          <a:xfrm>
            <a:off x="3706335" y="369047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C9061478-9FAD-77AA-26B8-B36A9F300B5F}"/>
              </a:ext>
            </a:extLst>
          </p:cNvPr>
          <p:cNvSpPr/>
          <p:nvPr/>
        </p:nvSpPr>
        <p:spPr>
          <a:xfrm>
            <a:off x="3468829" y="431196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Burst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36E60106-9E7F-05FB-8BD1-885713E0C7EA}"/>
              </a:ext>
            </a:extLst>
          </p:cNvPr>
          <p:cNvSpPr/>
          <p:nvPr/>
        </p:nvSpPr>
        <p:spPr>
          <a:xfrm>
            <a:off x="3590409" y="417958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E4A471B-7B6B-8805-A2EA-B7869C540977}"/>
              </a:ext>
            </a:extLst>
          </p:cNvPr>
          <p:cNvSpPr/>
          <p:nvPr/>
        </p:nvSpPr>
        <p:spPr>
          <a:xfrm>
            <a:off x="3700084" y="410510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3A2B6DF-9ED5-0EC3-1F67-FA46CEA287D2}"/>
              </a:ext>
            </a:extLst>
          </p:cNvPr>
          <p:cNvSpPr/>
          <p:nvPr/>
        </p:nvSpPr>
        <p:spPr>
          <a:xfrm>
            <a:off x="3463173" y="472938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Semi auto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6248755-2FCA-6E44-FE98-D2D67DAA60FB}"/>
              </a:ext>
            </a:extLst>
          </p:cNvPr>
          <p:cNvSpPr/>
          <p:nvPr/>
        </p:nvSpPr>
        <p:spPr>
          <a:xfrm>
            <a:off x="3584753" y="4596999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2416B66-D541-B6F5-4C45-6CB497F6A9BF}"/>
              </a:ext>
            </a:extLst>
          </p:cNvPr>
          <p:cNvSpPr/>
          <p:nvPr/>
        </p:nvSpPr>
        <p:spPr>
          <a:xfrm>
            <a:off x="3694428" y="4522527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1FBECB8-BCCF-7C0C-A425-997A8A4631B4}"/>
              </a:ext>
            </a:extLst>
          </p:cNvPr>
          <p:cNvSpPr/>
          <p:nvPr/>
        </p:nvSpPr>
        <p:spPr>
          <a:xfrm>
            <a:off x="4173913" y="372782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C7B00E5-49DF-8E4D-F440-67A515DFC05E}"/>
              </a:ext>
            </a:extLst>
          </p:cNvPr>
          <p:cNvSpPr/>
          <p:nvPr/>
        </p:nvSpPr>
        <p:spPr>
          <a:xfrm>
            <a:off x="4173913" y="415846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7E2F62C-0E41-0F11-AC57-DE0274C22217}"/>
              </a:ext>
            </a:extLst>
          </p:cNvPr>
          <p:cNvSpPr/>
          <p:nvPr/>
        </p:nvSpPr>
        <p:spPr>
          <a:xfrm>
            <a:off x="4180517" y="4571538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F3E8967C-E2A7-E852-A5D6-BDF1E1174573}"/>
              </a:ext>
            </a:extLst>
          </p:cNvPr>
          <p:cNvSpPr/>
          <p:nvPr/>
        </p:nvSpPr>
        <p:spPr>
          <a:xfrm>
            <a:off x="1223620" y="3309345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Certain health thresholds determine what enemies the boss will spawn</a:t>
            </a:r>
          </a:p>
        </p:txBody>
      </p:sp>
      <p:sp>
        <p:nvSpPr>
          <p:cNvPr id="201" name="Rectangle: Top Corners Snipped 200">
            <a:extLst>
              <a:ext uri="{FF2B5EF4-FFF2-40B4-BE49-F238E27FC236}">
                <a16:creationId xmlns:a16="http://schemas.microsoft.com/office/drawing/2014/main" id="{F685393C-A1F1-643E-4413-B6239AEBE202}"/>
              </a:ext>
            </a:extLst>
          </p:cNvPr>
          <p:cNvSpPr/>
          <p:nvPr/>
        </p:nvSpPr>
        <p:spPr>
          <a:xfrm>
            <a:off x="4414250" y="5081127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E5859147-D0CF-07E4-81B1-3D01123356FD}"/>
              </a:ext>
            </a:extLst>
          </p:cNvPr>
          <p:cNvSpPr/>
          <p:nvPr/>
        </p:nvSpPr>
        <p:spPr>
          <a:xfrm>
            <a:off x="4241096" y="529139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847A41A-826B-4D70-6EE9-DB661F51B2EE}"/>
              </a:ext>
            </a:extLst>
          </p:cNvPr>
          <p:cNvSpPr/>
          <p:nvPr/>
        </p:nvSpPr>
        <p:spPr>
          <a:xfrm>
            <a:off x="4362677" y="5216841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E21E6F42-5601-F633-2D05-F727062ACB4C}"/>
              </a:ext>
            </a:extLst>
          </p:cNvPr>
          <p:cNvSpPr/>
          <p:nvPr/>
        </p:nvSpPr>
        <p:spPr>
          <a:xfrm>
            <a:off x="4997893" y="514991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9267595-8CE9-E213-FBCA-A238731E2633}"/>
              </a:ext>
            </a:extLst>
          </p:cNvPr>
          <p:cNvSpPr/>
          <p:nvPr/>
        </p:nvSpPr>
        <p:spPr>
          <a:xfrm>
            <a:off x="4174481" y="574493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E87137A9-A771-599D-FDBF-5221547AB3A1}"/>
              </a:ext>
            </a:extLst>
          </p:cNvPr>
          <p:cNvSpPr/>
          <p:nvPr/>
        </p:nvSpPr>
        <p:spPr>
          <a:xfrm>
            <a:off x="4253348" y="596348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AFC24EE-F6E7-3569-EB7F-6F6D98AF83E9}"/>
              </a:ext>
            </a:extLst>
          </p:cNvPr>
          <p:cNvSpPr/>
          <p:nvPr/>
        </p:nvSpPr>
        <p:spPr>
          <a:xfrm>
            <a:off x="4374928" y="583110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FB40A1C-222B-9C61-4CCC-DD731726749C}"/>
              </a:ext>
            </a:extLst>
          </p:cNvPr>
          <p:cNvSpPr/>
          <p:nvPr/>
        </p:nvSpPr>
        <p:spPr>
          <a:xfrm>
            <a:off x="4577487" y="575663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: Top Corners Snipped 208">
            <a:extLst>
              <a:ext uri="{FF2B5EF4-FFF2-40B4-BE49-F238E27FC236}">
                <a16:creationId xmlns:a16="http://schemas.microsoft.com/office/drawing/2014/main" id="{A6FFC592-D6E0-FC45-352C-50787D223A63}"/>
              </a:ext>
            </a:extLst>
          </p:cNvPr>
          <p:cNvSpPr/>
          <p:nvPr/>
        </p:nvSpPr>
        <p:spPr>
          <a:xfrm>
            <a:off x="4508526" y="569872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6AA07B7-DC70-CD3A-00EB-43A68708E6E7}"/>
              </a:ext>
            </a:extLst>
          </p:cNvPr>
          <p:cNvSpPr/>
          <p:nvPr/>
        </p:nvSpPr>
        <p:spPr>
          <a:xfrm>
            <a:off x="4794626" y="573653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A09EFD32-704A-B270-9D0E-2B4C0D849661}"/>
              </a:ext>
            </a:extLst>
          </p:cNvPr>
          <p:cNvSpPr/>
          <p:nvPr/>
        </p:nvSpPr>
        <p:spPr>
          <a:xfrm>
            <a:off x="4174481" y="573048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B816F5-9FEA-CDAD-EC92-F3F8A31C2A2D}"/>
              </a:ext>
            </a:extLst>
          </p:cNvPr>
          <p:cNvSpPr/>
          <p:nvPr/>
        </p:nvSpPr>
        <p:spPr>
          <a:xfrm>
            <a:off x="4997893" y="574962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D27ED4B-A614-7F60-612B-CE2D0D4BA821}"/>
              </a:ext>
            </a:extLst>
          </p:cNvPr>
          <p:cNvSpPr/>
          <p:nvPr/>
        </p:nvSpPr>
        <p:spPr>
          <a:xfrm rot="16200000">
            <a:off x="6160438" y="5271380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: Top Corners Snipped 213">
            <a:extLst>
              <a:ext uri="{FF2B5EF4-FFF2-40B4-BE49-F238E27FC236}">
                <a16:creationId xmlns:a16="http://schemas.microsoft.com/office/drawing/2014/main" id="{64AF15A8-855D-8CD1-BA84-F1758DF980E6}"/>
              </a:ext>
            </a:extLst>
          </p:cNvPr>
          <p:cNvSpPr/>
          <p:nvPr/>
        </p:nvSpPr>
        <p:spPr>
          <a:xfrm>
            <a:off x="6217986" y="5346020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0B2D05C-9771-90E5-0462-FB7D185B914A}"/>
              </a:ext>
            </a:extLst>
          </p:cNvPr>
          <p:cNvSpPr/>
          <p:nvPr/>
        </p:nvSpPr>
        <p:spPr>
          <a:xfrm>
            <a:off x="5776235" y="5497570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4FD58C76-2FCC-A83F-F2BC-9A053F730E5B}"/>
              </a:ext>
            </a:extLst>
          </p:cNvPr>
          <p:cNvSpPr/>
          <p:nvPr/>
        </p:nvSpPr>
        <p:spPr>
          <a:xfrm>
            <a:off x="5924983" y="5376127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: Top Corners Snipped 216">
            <a:extLst>
              <a:ext uri="{FF2B5EF4-FFF2-40B4-BE49-F238E27FC236}">
                <a16:creationId xmlns:a16="http://schemas.microsoft.com/office/drawing/2014/main" id="{23447E60-534D-E425-2C49-B9DF88CF8354}"/>
              </a:ext>
            </a:extLst>
          </p:cNvPr>
          <p:cNvSpPr/>
          <p:nvPr/>
        </p:nvSpPr>
        <p:spPr>
          <a:xfrm rot="16200000">
            <a:off x="6237091" y="5111364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467442E-2E3B-9CE5-A869-758652526AF0}"/>
              </a:ext>
            </a:extLst>
          </p:cNvPr>
          <p:cNvSpPr/>
          <p:nvPr/>
        </p:nvSpPr>
        <p:spPr>
          <a:xfrm>
            <a:off x="6536442" y="526107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x5</a:t>
            </a:r>
          </a:p>
        </p:txBody>
      </p:sp>
      <p:sp>
        <p:nvSpPr>
          <p:cNvPr id="219" name="Rectangle: Top Corners Snipped 218">
            <a:extLst>
              <a:ext uri="{FF2B5EF4-FFF2-40B4-BE49-F238E27FC236}">
                <a16:creationId xmlns:a16="http://schemas.microsoft.com/office/drawing/2014/main" id="{0DD59F54-C561-A280-5ED4-9D2F16F4863E}"/>
              </a:ext>
            </a:extLst>
          </p:cNvPr>
          <p:cNvSpPr/>
          <p:nvPr/>
        </p:nvSpPr>
        <p:spPr>
          <a:xfrm>
            <a:off x="5944479" y="5704688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2ADE18D5-F0C5-0316-4406-F4C00597090A}"/>
              </a:ext>
            </a:extLst>
          </p:cNvPr>
          <p:cNvSpPr/>
          <p:nvPr/>
        </p:nvSpPr>
        <p:spPr>
          <a:xfrm>
            <a:off x="5771325" y="591495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3E04DC8-C553-23B9-0B87-E0F7E4D4A46F}"/>
              </a:ext>
            </a:extLst>
          </p:cNvPr>
          <p:cNvSpPr/>
          <p:nvPr/>
        </p:nvSpPr>
        <p:spPr>
          <a:xfrm>
            <a:off x="5892906" y="5840402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7CAC342-60E1-CD06-A165-35528A96591F}"/>
              </a:ext>
            </a:extLst>
          </p:cNvPr>
          <p:cNvSpPr/>
          <p:nvPr/>
        </p:nvSpPr>
        <p:spPr>
          <a:xfrm>
            <a:off x="6528122" y="5773475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1C0B5EF-765B-B398-C075-9C31905BF6A8}"/>
              </a:ext>
            </a:extLst>
          </p:cNvPr>
          <p:cNvSpPr/>
          <p:nvPr/>
        </p:nvSpPr>
        <p:spPr>
          <a:xfrm>
            <a:off x="6741503" y="3686887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EF9AD2-0AB8-CDBF-EBAC-0A9D2B164F13}"/>
              </a:ext>
            </a:extLst>
          </p:cNvPr>
          <p:cNvSpPr/>
          <p:nvPr/>
        </p:nvSpPr>
        <p:spPr>
          <a:xfrm>
            <a:off x="6488042" y="387130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BFF05D4-6D5B-C32F-3930-9F1B66B76A0D}"/>
              </a:ext>
            </a:extLst>
          </p:cNvPr>
          <p:cNvSpPr/>
          <p:nvPr/>
        </p:nvSpPr>
        <p:spPr>
          <a:xfrm>
            <a:off x="6609622" y="3803895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4E875FDB-66F1-0EF9-919C-D25601961C88}"/>
              </a:ext>
            </a:extLst>
          </p:cNvPr>
          <p:cNvSpPr/>
          <p:nvPr/>
        </p:nvSpPr>
        <p:spPr>
          <a:xfrm>
            <a:off x="6641590" y="3644351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F4E23C2-5831-7AD3-65E4-9372F1DF447E}"/>
              </a:ext>
            </a:extLst>
          </p:cNvPr>
          <p:cNvSpPr/>
          <p:nvPr/>
        </p:nvSpPr>
        <p:spPr>
          <a:xfrm>
            <a:off x="7307329" y="3695610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BA1D1BE-CFB3-D67B-3E28-4F24EF114811}"/>
              </a:ext>
            </a:extLst>
          </p:cNvPr>
          <p:cNvSpPr/>
          <p:nvPr/>
        </p:nvSpPr>
        <p:spPr>
          <a:xfrm rot="16200000">
            <a:off x="6909573" y="4261212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: Top Corners Snipped 228">
            <a:extLst>
              <a:ext uri="{FF2B5EF4-FFF2-40B4-BE49-F238E27FC236}">
                <a16:creationId xmlns:a16="http://schemas.microsoft.com/office/drawing/2014/main" id="{2F88E6CB-A508-6CF6-716C-1CFDE1524EFF}"/>
              </a:ext>
            </a:extLst>
          </p:cNvPr>
          <p:cNvSpPr/>
          <p:nvPr/>
        </p:nvSpPr>
        <p:spPr>
          <a:xfrm>
            <a:off x="6967121" y="43358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6D80F1A-A172-07C3-3C82-E143E6216BD9}"/>
              </a:ext>
            </a:extLst>
          </p:cNvPr>
          <p:cNvSpPr/>
          <p:nvPr/>
        </p:nvSpPr>
        <p:spPr>
          <a:xfrm>
            <a:off x="6525370" y="4487402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6335132-587A-1A87-1290-559B565FBF89}"/>
              </a:ext>
            </a:extLst>
          </p:cNvPr>
          <p:cNvSpPr/>
          <p:nvPr/>
        </p:nvSpPr>
        <p:spPr>
          <a:xfrm>
            <a:off x="6674118" y="4365959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: Top Corners Snipped 231">
            <a:extLst>
              <a:ext uri="{FF2B5EF4-FFF2-40B4-BE49-F238E27FC236}">
                <a16:creationId xmlns:a16="http://schemas.microsoft.com/office/drawing/2014/main" id="{C6C65A7F-8180-CE80-3FF5-CE020F561BD7}"/>
              </a:ext>
            </a:extLst>
          </p:cNvPr>
          <p:cNvSpPr/>
          <p:nvPr/>
        </p:nvSpPr>
        <p:spPr>
          <a:xfrm rot="16200000">
            <a:off x="6986226" y="4101196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E0EDD7AF-DD8E-2A94-35E2-342D0E871AD1}"/>
              </a:ext>
            </a:extLst>
          </p:cNvPr>
          <p:cNvSpPr/>
          <p:nvPr/>
        </p:nvSpPr>
        <p:spPr>
          <a:xfrm>
            <a:off x="7310867" y="4256462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0221F219-987B-D0D7-3DC1-5E04CEAFA23C}"/>
              </a:ext>
            </a:extLst>
          </p:cNvPr>
          <p:cNvSpPr/>
          <p:nvPr/>
        </p:nvSpPr>
        <p:spPr>
          <a:xfrm>
            <a:off x="7524938" y="4812562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88D914AB-489C-9551-FB21-F8180E4EC72C}"/>
              </a:ext>
            </a:extLst>
          </p:cNvPr>
          <p:cNvSpPr/>
          <p:nvPr/>
        </p:nvSpPr>
        <p:spPr>
          <a:xfrm>
            <a:off x="7271477" y="499697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F1024BE5-7D73-F576-3D7C-61FD3AC5FB92}"/>
              </a:ext>
            </a:extLst>
          </p:cNvPr>
          <p:cNvSpPr/>
          <p:nvPr/>
        </p:nvSpPr>
        <p:spPr>
          <a:xfrm>
            <a:off x="7393057" y="4929570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163C7E0-3E8C-4161-1D7F-894942989394}"/>
              </a:ext>
            </a:extLst>
          </p:cNvPr>
          <p:cNvSpPr/>
          <p:nvPr/>
        </p:nvSpPr>
        <p:spPr>
          <a:xfrm>
            <a:off x="7425025" y="4770026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E8A044C2-7940-EBF3-FC2B-9371E8693B22}"/>
              </a:ext>
            </a:extLst>
          </p:cNvPr>
          <p:cNvSpPr/>
          <p:nvPr/>
        </p:nvSpPr>
        <p:spPr>
          <a:xfrm rot="16200000">
            <a:off x="7660210" y="5388437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: Top Corners Snipped 238">
            <a:extLst>
              <a:ext uri="{FF2B5EF4-FFF2-40B4-BE49-F238E27FC236}">
                <a16:creationId xmlns:a16="http://schemas.microsoft.com/office/drawing/2014/main" id="{8507CB0E-F335-18A6-54FE-AA7FDCD72369}"/>
              </a:ext>
            </a:extLst>
          </p:cNvPr>
          <p:cNvSpPr/>
          <p:nvPr/>
        </p:nvSpPr>
        <p:spPr>
          <a:xfrm>
            <a:off x="7717758" y="5463077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12EF820-0050-A2BD-7DEF-DAA1CDE1E019}"/>
              </a:ext>
            </a:extLst>
          </p:cNvPr>
          <p:cNvSpPr/>
          <p:nvPr/>
        </p:nvSpPr>
        <p:spPr>
          <a:xfrm>
            <a:off x="7276007" y="5614627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5C5682D5-CB87-DC9C-8FD8-69E7B4898C23}"/>
              </a:ext>
            </a:extLst>
          </p:cNvPr>
          <p:cNvSpPr/>
          <p:nvPr/>
        </p:nvSpPr>
        <p:spPr>
          <a:xfrm>
            <a:off x="7424755" y="5493184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: Top Corners Snipped 241">
            <a:extLst>
              <a:ext uri="{FF2B5EF4-FFF2-40B4-BE49-F238E27FC236}">
                <a16:creationId xmlns:a16="http://schemas.microsoft.com/office/drawing/2014/main" id="{B2067C49-A0C7-0927-15CD-BE75E8821619}"/>
              </a:ext>
            </a:extLst>
          </p:cNvPr>
          <p:cNvSpPr/>
          <p:nvPr/>
        </p:nvSpPr>
        <p:spPr>
          <a:xfrm rot="16200000">
            <a:off x="7736863" y="5228421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tangle: Top Corners Snipped 251">
            <a:extLst>
              <a:ext uri="{FF2B5EF4-FFF2-40B4-BE49-F238E27FC236}">
                <a16:creationId xmlns:a16="http://schemas.microsoft.com/office/drawing/2014/main" id="{CE98CB9B-4485-6621-3DBD-3B238EF95D6A}"/>
              </a:ext>
            </a:extLst>
          </p:cNvPr>
          <p:cNvSpPr/>
          <p:nvPr/>
        </p:nvSpPr>
        <p:spPr>
          <a:xfrm>
            <a:off x="7452252" y="5846672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DF75621A-A74E-4030-F552-3CF7AB6ECD71}"/>
              </a:ext>
            </a:extLst>
          </p:cNvPr>
          <p:cNvSpPr/>
          <p:nvPr/>
        </p:nvSpPr>
        <p:spPr>
          <a:xfrm>
            <a:off x="7279098" y="605693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0370AA4D-2A0E-F9F0-5FA9-B7EAD3E4AF8D}"/>
              </a:ext>
            </a:extLst>
          </p:cNvPr>
          <p:cNvSpPr/>
          <p:nvPr/>
        </p:nvSpPr>
        <p:spPr>
          <a:xfrm>
            <a:off x="7400679" y="5982386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DF536B9-8A15-8AE3-9F36-8BBBCA5BB6A1}"/>
              </a:ext>
            </a:extLst>
          </p:cNvPr>
          <p:cNvSpPr/>
          <p:nvPr/>
        </p:nvSpPr>
        <p:spPr>
          <a:xfrm>
            <a:off x="7270987" y="634246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FE225F74-E1A4-F5E3-4934-39C1D01AF3E6}"/>
              </a:ext>
            </a:extLst>
          </p:cNvPr>
          <p:cNvSpPr/>
          <p:nvPr/>
        </p:nvSpPr>
        <p:spPr>
          <a:xfrm>
            <a:off x="7349854" y="656101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0ADCAB7-8E04-92E9-8400-1A646EC75995}"/>
              </a:ext>
            </a:extLst>
          </p:cNvPr>
          <p:cNvSpPr/>
          <p:nvPr/>
        </p:nvSpPr>
        <p:spPr>
          <a:xfrm>
            <a:off x="7471434" y="642863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108646C-0BC8-2B84-350E-D0CC421008A4}"/>
              </a:ext>
            </a:extLst>
          </p:cNvPr>
          <p:cNvSpPr/>
          <p:nvPr/>
        </p:nvSpPr>
        <p:spPr>
          <a:xfrm>
            <a:off x="7673993" y="635416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: Top Corners Snipped 259">
            <a:extLst>
              <a:ext uri="{FF2B5EF4-FFF2-40B4-BE49-F238E27FC236}">
                <a16:creationId xmlns:a16="http://schemas.microsoft.com/office/drawing/2014/main" id="{2290A0E8-6025-8004-2655-C5349B8E4A25}"/>
              </a:ext>
            </a:extLst>
          </p:cNvPr>
          <p:cNvSpPr/>
          <p:nvPr/>
        </p:nvSpPr>
        <p:spPr>
          <a:xfrm>
            <a:off x="7605032" y="62962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51792B1-0CC7-3886-3277-AAA352288E46}"/>
              </a:ext>
            </a:extLst>
          </p:cNvPr>
          <p:cNvSpPr/>
          <p:nvPr/>
        </p:nvSpPr>
        <p:spPr>
          <a:xfrm>
            <a:off x="7891132" y="633406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DFF4DE16-E470-A9EB-B5CF-B3BF30DA4578}"/>
              </a:ext>
            </a:extLst>
          </p:cNvPr>
          <p:cNvSpPr/>
          <p:nvPr/>
        </p:nvSpPr>
        <p:spPr>
          <a:xfrm>
            <a:off x="7270987" y="632801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6290E110-53E9-6939-799C-FB81A665F7DB}"/>
              </a:ext>
            </a:extLst>
          </p:cNvPr>
          <p:cNvSpPr/>
          <p:nvPr/>
        </p:nvSpPr>
        <p:spPr>
          <a:xfrm>
            <a:off x="8145586" y="4790960"/>
            <a:ext cx="518586" cy="194723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3240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D812615-F795-BEE8-323F-DD6D9B002A9A}"/>
              </a:ext>
            </a:extLst>
          </p:cNvPr>
          <p:cNvSpPr/>
          <p:nvPr/>
        </p:nvSpPr>
        <p:spPr>
          <a:xfrm>
            <a:off x="3216663" y="1190576"/>
            <a:ext cx="238306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011D98-EA29-6A2E-D22D-AE34537685E0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Items / Abilities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7629F-9CBB-FC99-6691-91CCAEFEA46E}"/>
              </a:ext>
            </a:extLst>
          </p:cNvPr>
          <p:cNvSpPr/>
          <p:nvPr/>
        </p:nvSpPr>
        <p:spPr>
          <a:xfrm>
            <a:off x="4491524" y="17080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Health Packs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1D0386-D0C4-8E25-529D-DB0958A182B7}"/>
              </a:ext>
            </a:extLst>
          </p:cNvPr>
          <p:cNvSpPr/>
          <p:nvPr/>
        </p:nvSpPr>
        <p:spPr>
          <a:xfrm>
            <a:off x="1243134" y="1284293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388E67-38D0-B4AB-3A64-1E37A1244AA3}"/>
              </a:ext>
            </a:extLst>
          </p:cNvPr>
          <p:cNvSpPr/>
          <p:nvPr/>
        </p:nvSpPr>
        <p:spPr>
          <a:xfrm>
            <a:off x="1158498" y="1918775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09B36C-7A09-880E-2EC7-F82F5DC4370B}"/>
              </a:ext>
            </a:extLst>
          </p:cNvPr>
          <p:cNvSpPr/>
          <p:nvPr/>
        </p:nvSpPr>
        <p:spPr>
          <a:xfrm>
            <a:off x="1086705" y="2029771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51E723-C30F-CC8B-4B6C-07CD8B2AD587}"/>
              </a:ext>
            </a:extLst>
          </p:cNvPr>
          <p:cNvSpPr/>
          <p:nvPr/>
        </p:nvSpPr>
        <p:spPr>
          <a:xfrm>
            <a:off x="1477554" y="901738"/>
            <a:ext cx="668694" cy="8957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AF279C-7FA2-9458-93ED-77FD1235FAA5}"/>
              </a:ext>
            </a:extLst>
          </p:cNvPr>
          <p:cNvSpPr/>
          <p:nvPr/>
        </p:nvSpPr>
        <p:spPr>
          <a:xfrm>
            <a:off x="1542869" y="979900"/>
            <a:ext cx="538064" cy="7207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5E5FA6D7-6EEC-F56A-9490-0F3838EE74E1}"/>
              </a:ext>
            </a:extLst>
          </p:cNvPr>
          <p:cNvSpPr/>
          <p:nvPr/>
        </p:nvSpPr>
        <p:spPr>
          <a:xfrm>
            <a:off x="1547521" y="1066663"/>
            <a:ext cx="528760" cy="52876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1FCFE3-0C3F-71B2-7AA4-27CDD3A29083}"/>
              </a:ext>
            </a:extLst>
          </p:cNvPr>
          <p:cNvSpPr/>
          <p:nvPr/>
        </p:nvSpPr>
        <p:spPr>
          <a:xfrm>
            <a:off x="2934931" y="1857331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E9D3C6-778B-A426-1587-44D7B3AA7B9B}"/>
              </a:ext>
            </a:extLst>
          </p:cNvPr>
          <p:cNvSpPr/>
          <p:nvPr/>
        </p:nvSpPr>
        <p:spPr>
          <a:xfrm>
            <a:off x="3216663" y="1574409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D4D754D-A7E6-10BB-BB19-53D953C6100F}"/>
              </a:ext>
            </a:extLst>
          </p:cNvPr>
          <p:cNvSpPr/>
          <p:nvPr/>
        </p:nvSpPr>
        <p:spPr>
          <a:xfrm rot="401104">
            <a:off x="2754648" y="139519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56ACD5-D9EA-72C5-EFFF-3D0510DA8926}"/>
              </a:ext>
            </a:extLst>
          </p:cNvPr>
          <p:cNvSpPr/>
          <p:nvPr/>
        </p:nvSpPr>
        <p:spPr>
          <a:xfrm>
            <a:off x="3216662" y="1190577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DC435-4D5D-4231-0071-F7B0740E845E}"/>
              </a:ext>
            </a:extLst>
          </p:cNvPr>
          <p:cNvCxnSpPr>
            <a:cxnSpLocks/>
          </p:cNvCxnSpPr>
          <p:nvPr/>
        </p:nvCxnSpPr>
        <p:spPr>
          <a:xfrm>
            <a:off x="3592303" y="1826101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A6AA78-C17F-A38C-E90F-83B14EEADE91}"/>
              </a:ext>
            </a:extLst>
          </p:cNvPr>
          <p:cNvCxnSpPr>
            <a:cxnSpLocks/>
          </p:cNvCxnSpPr>
          <p:nvPr/>
        </p:nvCxnSpPr>
        <p:spPr>
          <a:xfrm>
            <a:off x="4049058" y="204007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02AF3B-D841-8C17-FDFE-EB3019AEAD1A}"/>
              </a:ext>
            </a:extLst>
          </p:cNvPr>
          <p:cNvCxnSpPr>
            <a:cxnSpLocks/>
          </p:cNvCxnSpPr>
          <p:nvPr/>
        </p:nvCxnSpPr>
        <p:spPr>
          <a:xfrm>
            <a:off x="3928408" y="209722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5968A1-92E3-89C3-7177-A693E34B28FD}"/>
              </a:ext>
            </a:extLst>
          </p:cNvPr>
          <p:cNvSpPr/>
          <p:nvPr/>
        </p:nvSpPr>
        <p:spPr>
          <a:xfrm>
            <a:off x="7710267" y="1130722"/>
            <a:ext cx="836507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DE7F0A-81E6-5B2A-9FBF-B0596880753A}"/>
              </a:ext>
            </a:extLst>
          </p:cNvPr>
          <p:cNvSpPr/>
          <p:nvPr/>
        </p:nvSpPr>
        <p:spPr>
          <a:xfrm>
            <a:off x="5736739" y="1224439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06938EE-66ED-AE47-06BA-4EF73D8A5F75}"/>
              </a:ext>
            </a:extLst>
          </p:cNvPr>
          <p:cNvSpPr/>
          <p:nvPr/>
        </p:nvSpPr>
        <p:spPr>
          <a:xfrm>
            <a:off x="5652103" y="1858921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95FFDDF-DB04-C359-3107-FE2BD0251863}"/>
              </a:ext>
            </a:extLst>
          </p:cNvPr>
          <p:cNvSpPr/>
          <p:nvPr/>
        </p:nvSpPr>
        <p:spPr>
          <a:xfrm>
            <a:off x="5580310" y="1969917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E957C0-3C20-E212-EDAA-8BBE5877DD06}"/>
              </a:ext>
            </a:extLst>
          </p:cNvPr>
          <p:cNvSpPr/>
          <p:nvPr/>
        </p:nvSpPr>
        <p:spPr>
          <a:xfrm>
            <a:off x="7428536" y="179747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338D28-FF87-5784-AFEF-D4BE99B90658}"/>
              </a:ext>
            </a:extLst>
          </p:cNvPr>
          <p:cNvSpPr/>
          <p:nvPr/>
        </p:nvSpPr>
        <p:spPr>
          <a:xfrm>
            <a:off x="7710268" y="151455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F1C20C1-38D6-7923-04E0-12970EAEBB2E}"/>
              </a:ext>
            </a:extLst>
          </p:cNvPr>
          <p:cNvSpPr/>
          <p:nvPr/>
        </p:nvSpPr>
        <p:spPr>
          <a:xfrm>
            <a:off x="8177744" y="137449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DDDBC86-4220-75DA-6BCE-96BD2A30CF80}"/>
              </a:ext>
            </a:extLst>
          </p:cNvPr>
          <p:cNvSpPr/>
          <p:nvPr/>
        </p:nvSpPr>
        <p:spPr>
          <a:xfrm>
            <a:off x="7710267" y="1130723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B58DF7DD-41E6-B499-0381-37E91FF6FFC5}"/>
              </a:ext>
            </a:extLst>
          </p:cNvPr>
          <p:cNvSpPr/>
          <p:nvPr/>
        </p:nvSpPr>
        <p:spPr>
          <a:xfrm>
            <a:off x="5848306" y="852645"/>
            <a:ext cx="914400" cy="914400"/>
          </a:xfrm>
          <a:prstGeom prst="pie">
            <a:avLst>
              <a:gd name="adj1" fmla="val 0"/>
              <a:gd name="adj2" fmla="val 18754970"/>
            </a:avLst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BD4BEA6-CDA6-0A00-5677-59995A3B94D8}"/>
              </a:ext>
            </a:extLst>
          </p:cNvPr>
          <p:cNvSpPr/>
          <p:nvPr/>
        </p:nvSpPr>
        <p:spPr>
          <a:xfrm>
            <a:off x="5973115" y="1203940"/>
            <a:ext cx="664782" cy="17055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10 seconds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C72E6F-2D51-473D-C6F6-97729B133C71}"/>
              </a:ext>
            </a:extLst>
          </p:cNvPr>
          <p:cNvSpPr/>
          <p:nvPr/>
        </p:nvSpPr>
        <p:spPr>
          <a:xfrm>
            <a:off x="4301804" y="839591"/>
            <a:ext cx="1411153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When the health pack is claimed, start a 10 seconds timer before spawning another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B8A261-A937-B74F-B275-549BF5C1A253}"/>
              </a:ext>
            </a:extLst>
          </p:cNvPr>
          <p:cNvSpPr/>
          <p:nvPr/>
        </p:nvSpPr>
        <p:spPr>
          <a:xfrm>
            <a:off x="4310450" y="245415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Barrier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2EE38C6-FDF0-43DD-18D3-E7529FF22ECF}"/>
              </a:ext>
            </a:extLst>
          </p:cNvPr>
          <p:cNvSpPr/>
          <p:nvPr/>
        </p:nvSpPr>
        <p:spPr>
          <a:xfrm>
            <a:off x="551361" y="370435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67929E5-08F9-6385-0B6D-8D905DEECF29}"/>
              </a:ext>
            </a:extLst>
          </p:cNvPr>
          <p:cNvSpPr/>
          <p:nvPr/>
        </p:nvSpPr>
        <p:spPr>
          <a:xfrm>
            <a:off x="833093" y="342143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1AFE007-B3B5-8B5B-AF9C-1922EA0B4345}"/>
              </a:ext>
            </a:extLst>
          </p:cNvPr>
          <p:cNvSpPr/>
          <p:nvPr/>
        </p:nvSpPr>
        <p:spPr>
          <a:xfrm>
            <a:off x="1300569" y="3281379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tar: 4 Points 86">
            <a:extLst>
              <a:ext uri="{FF2B5EF4-FFF2-40B4-BE49-F238E27FC236}">
                <a16:creationId xmlns:a16="http://schemas.microsoft.com/office/drawing/2014/main" id="{81AB90BE-773A-57D0-E108-B90B6BB8F995}"/>
              </a:ext>
            </a:extLst>
          </p:cNvPr>
          <p:cNvSpPr/>
          <p:nvPr/>
        </p:nvSpPr>
        <p:spPr>
          <a:xfrm>
            <a:off x="135946" y="3066366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291CF7A6-0253-BB4F-CB0E-D4AD8AC13933}"/>
              </a:ext>
            </a:extLst>
          </p:cNvPr>
          <p:cNvSpPr/>
          <p:nvPr/>
        </p:nvSpPr>
        <p:spPr>
          <a:xfrm>
            <a:off x="878893" y="306636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CFC4B3B5-BC49-229F-B6D8-FC34CE5FFEA8}"/>
              </a:ext>
            </a:extLst>
          </p:cNvPr>
          <p:cNvSpPr/>
          <p:nvPr/>
        </p:nvSpPr>
        <p:spPr>
          <a:xfrm>
            <a:off x="162184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Star: 4 Points 89">
            <a:extLst>
              <a:ext uri="{FF2B5EF4-FFF2-40B4-BE49-F238E27FC236}">
                <a16:creationId xmlns:a16="http://schemas.microsoft.com/office/drawing/2014/main" id="{D9AF725B-F3AA-E4C7-24F1-E447B27DA0EE}"/>
              </a:ext>
            </a:extLst>
          </p:cNvPr>
          <p:cNvSpPr/>
          <p:nvPr/>
        </p:nvSpPr>
        <p:spPr>
          <a:xfrm>
            <a:off x="878893" y="377650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Star: 4 Points 90">
            <a:extLst>
              <a:ext uri="{FF2B5EF4-FFF2-40B4-BE49-F238E27FC236}">
                <a16:creationId xmlns:a16="http://schemas.microsoft.com/office/drawing/2014/main" id="{32336EA9-D9C0-E37C-9D7B-A9D08B748A3C}"/>
              </a:ext>
            </a:extLst>
          </p:cNvPr>
          <p:cNvSpPr/>
          <p:nvPr/>
        </p:nvSpPr>
        <p:spPr>
          <a:xfrm>
            <a:off x="135944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Star: 4 Points 91">
            <a:extLst>
              <a:ext uri="{FF2B5EF4-FFF2-40B4-BE49-F238E27FC236}">
                <a16:creationId xmlns:a16="http://schemas.microsoft.com/office/drawing/2014/main" id="{C220E110-D802-02E1-FC52-DF9560482FCE}"/>
              </a:ext>
            </a:extLst>
          </p:cNvPr>
          <p:cNvSpPr/>
          <p:nvPr/>
        </p:nvSpPr>
        <p:spPr>
          <a:xfrm>
            <a:off x="87889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F846E61-8996-0347-1842-D55702298C0B}"/>
              </a:ext>
            </a:extLst>
          </p:cNvPr>
          <p:cNvSpPr/>
          <p:nvPr/>
        </p:nvSpPr>
        <p:spPr>
          <a:xfrm>
            <a:off x="6594518" y="35903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0BFE243-6C15-7E78-84A3-3ADEF373BD92}"/>
              </a:ext>
            </a:extLst>
          </p:cNvPr>
          <p:cNvSpPr/>
          <p:nvPr/>
        </p:nvSpPr>
        <p:spPr>
          <a:xfrm>
            <a:off x="6876250" y="33074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55646DE-21B8-7711-97D6-77B4C2BD7198}"/>
              </a:ext>
            </a:extLst>
          </p:cNvPr>
          <p:cNvSpPr/>
          <p:nvPr/>
        </p:nvSpPr>
        <p:spPr>
          <a:xfrm>
            <a:off x="7343726" y="31674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Star: 4 Points 98">
            <a:extLst>
              <a:ext uri="{FF2B5EF4-FFF2-40B4-BE49-F238E27FC236}">
                <a16:creationId xmlns:a16="http://schemas.microsoft.com/office/drawing/2014/main" id="{92D2DFAA-A964-37B8-C72A-0FA7A9C68D6E}"/>
              </a:ext>
            </a:extLst>
          </p:cNvPr>
          <p:cNvSpPr/>
          <p:nvPr/>
        </p:nvSpPr>
        <p:spPr>
          <a:xfrm rot="2313570">
            <a:off x="6495712" y="2778244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tar: 4 Points 99">
            <a:extLst>
              <a:ext uri="{FF2B5EF4-FFF2-40B4-BE49-F238E27FC236}">
                <a16:creationId xmlns:a16="http://schemas.microsoft.com/office/drawing/2014/main" id="{A0DCB7F1-2AF8-F795-6CE4-F6C07386D82E}"/>
              </a:ext>
            </a:extLst>
          </p:cNvPr>
          <p:cNvSpPr/>
          <p:nvPr/>
        </p:nvSpPr>
        <p:spPr>
          <a:xfrm rot="19767185">
            <a:off x="6676470" y="255843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tar: 4 Points 100">
            <a:extLst>
              <a:ext uri="{FF2B5EF4-FFF2-40B4-BE49-F238E27FC236}">
                <a16:creationId xmlns:a16="http://schemas.microsoft.com/office/drawing/2014/main" id="{78E42FEA-85A5-90C8-7932-B97D026B028C}"/>
              </a:ext>
            </a:extLst>
          </p:cNvPr>
          <p:cNvSpPr/>
          <p:nvPr/>
        </p:nvSpPr>
        <p:spPr>
          <a:xfrm rot="20404645">
            <a:off x="7932611" y="3772243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Star: 4 Points 101">
            <a:extLst>
              <a:ext uri="{FF2B5EF4-FFF2-40B4-BE49-F238E27FC236}">
                <a16:creationId xmlns:a16="http://schemas.microsoft.com/office/drawing/2014/main" id="{E45B4E33-7A3B-0276-55F1-53C309B6C81A}"/>
              </a:ext>
            </a:extLst>
          </p:cNvPr>
          <p:cNvSpPr/>
          <p:nvPr/>
        </p:nvSpPr>
        <p:spPr>
          <a:xfrm>
            <a:off x="6095384" y="4019921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tar: 4 Points 102">
            <a:extLst>
              <a:ext uri="{FF2B5EF4-FFF2-40B4-BE49-F238E27FC236}">
                <a16:creationId xmlns:a16="http://schemas.microsoft.com/office/drawing/2014/main" id="{E599F908-B48E-1CB1-05A2-207653B3638C}"/>
              </a:ext>
            </a:extLst>
          </p:cNvPr>
          <p:cNvSpPr/>
          <p:nvPr/>
        </p:nvSpPr>
        <p:spPr>
          <a:xfrm rot="4699225">
            <a:off x="5626455" y="325095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Star: 4 Points 103">
            <a:extLst>
              <a:ext uri="{FF2B5EF4-FFF2-40B4-BE49-F238E27FC236}">
                <a16:creationId xmlns:a16="http://schemas.microsoft.com/office/drawing/2014/main" id="{C6D4B6E4-B1A3-843E-D99D-91983AD32478}"/>
              </a:ext>
            </a:extLst>
          </p:cNvPr>
          <p:cNvSpPr/>
          <p:nvPr/>
        </p:nvSpPr>
        <p:spPr>
          <a:xfrm rot="2612422">
            <a:off x="5997497" y="2840764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E5D04ED-205B-CAA5-38AE-582405CAD60D}"/>
              </a:ext>
            </a:extLst>
          </p:cNvPr>
          <p:cNvSpPr/>
          <p:nvPr/>
        </p:nvSpPr>
        <p:spPr>
          <a:xfrm>
            <a:off x="9955469" y="369322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FC60B1E-516C-653A-754F-24B88EB6D3B2}"/>
              </a:ext>
            </a:extLst>
          </p:cNvPr>
          <p:cNvSpPr/>
          <p:nvPr/>
        </p:nvSpPr>
        <p:spPr>
          <a:xfrm>
            <a:off x="10328081" y="330125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770AF76-F47D-FDA9-7361-D264D2F0A701}"/>
              </a:ext>
            </a:extLst>
          </p:cNvPr>
          <p:cNvSpPr/>
          <p:nvPr/>
        </p:nvSpPr>
        <p:spPr>
          <a:xfrm>
            <a:off x="9707295" y="314423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78F77E-7B47-826E-3B60-163A40DF0466}"/>
              </a:ext>
            </a:extLst>
          </p:cNvPr>
          <p:cNvSpPr/>
          <p:nvPr/>
        </p:nvSpPr>
        <p:spPr>
          <a:xfrm>
            <a:off x="8451729" y="3189438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F89DA32-69BC-5DCB-ECD4-ABC9937EF65F}"/>
              </a:ext>
            </a:extLst>
          </p:cNvPr>
          <p:cNvCxnSpPr>
            <a:cxnSpLocks/>
          </p:cNvCxnSpPr>
          <p:nvPr/>
        </p:nvCxnSpPr>
        <p:spPr>
          <a:xfrm>
            <a:off x="8804128" y="3207478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D1A610-81E1-82B7-AC05-62822CEB92CB}"/>
              </a:ext>
            </a:extLst>
          </p:cNvPr>
          <p:cNvCxnSpPr>
            <a:cxnSpLocks/>
          </p:cNvCxnSpPr>
          <p:nvPr/>
        </p:nvCxnSpPr>
        <p:spPr>
          <a:xfrm>
            <a:off x="8717249" y="3240340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D3A2C3-6833-DA4E-8E89-20C5B200D6C3}"/>
              </a:ext>
            </a:extLst>
          </p:cNvPr>
          <p:cNvCxnSpPr>
            <a:cxnSpLocks/>
          </p:cNvCxnSpPr>
          <p:nvPr/>
        </p:nvCxnSpPr>
        <p:spPr>
          <a:xfrm flipH="1">
            <a:off x="8849200" y="3290948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C4B1200-CD2C-95BB-33DB-09808759DB54}"/>
              </a:ext>
            </a:extLst>
          </p:cNvPr>
          <p:cNvSpPr/>
          <p:nvPr/>
        </p:nvSpPr>
        <p:spPr>
          <a:xfrm>
            <a:off x="8237191" y="2329030"/>
            <a:ext cx="1110948" cy="34281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Can only take ONE INSTANCE of any hit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C28EA4E-819E-33D2-9CB1-99ED10522FB0}"/>
              </a:ext>
            </a:extLst>
          </p:cNvPr>
          <p:cNvSpPr/>
          <p:nvPr/>
        </p:nvSpPr>
        <p:spPr>
          <a:xfrm>
            <a:off x="3129404" y="3990878"/>
            <a:ext cx="1999288" cy="97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7C4FF1-8060-8A3B-EF94-DD36B5AB60A4}"/>
              </a:ext>
            </a:extLst>
          </p:cNvPr>
          <p:cNvSpPr/>
          <p:nvPr/>
        </p:nvSpPr>
        <p:spPr>
          <a:xfrm>
            <a:off x="3129404" y="3990879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38225FB-7A55-257D-4A91-94BFA94F222E}"/>
              </a:ext>
            </a:extLst>
          </p:cNvPr>
          <p:cNvSpPr/>
          <p:nvPr/>
        </p:nvSpPr>
        <p:spPr>
          <a:xfrm>
            <a:off x="4129048" y="3381309"/>
            <a:ext cx="1655576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Will be able to activate shield when bar is max</a:t>
            </a:r>
          </a:p>
          <a:p>
            <a:pPr algn="ctr"/>
            <a:r>
              <a:rPr lang="en-GB" sz="800" dirty="0"/>
              <a:t>Can be recharged by damaging enemies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CAD1497-947D-E89B-9F66-1C712AA9EC53}"/>
              </a:ext>
            </a:extLst>
          </p:cNvPr>
          <p:cNvSpPr/>
          <p:nvPr/>
        </p:nvSpPr>
        <p:spPr>
          <a:xfrm>
            <a:off x="2863458" y="3590754"/>
            <a:ext cx="1205797" cy="281222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Shield ability is a passive ability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868DC4E-69B9-6FAA-AEC5-F8C283E37194}"/>
              </a:ext>
            </a:extLst>
          </p:cNvPr>
          <p:cNvSpPr/>
          <p:nvPr/>
        </p:nvSpPr>
        <p:spPr>
          <a:xfrm>
            <a:off x="5054639" y="4826960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Speed Boost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3BED3F6-64CF-1928-E3D1-5828F41F9A8E}"/>
              </a:ext>
            </a:extLst>
          </p:cNvPr>
          <p:cNvSpPr/>
          <p:nvPr/>
        </p:nvSpPr>
        <p:spPr>
          <a:xfrm>
            <a:off x="1849938" y="5798150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C164EA-A121-C9C1-24AD-096C06FF7CE4}"/>
              </a:ext>
            </a:extLst>
          </p:cNvPr>
          <p:cNvSpPr/>
          <p:nvPr/>
        </p:nvSpPr>
        <p:spPr>
          <a:xfrm>
            <a:off x="2131670" y="5515228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C9235C8-98FC-CD4A-C014-277E779C5348}"/>
              </a:ext>
            </a:extLst>
          </p:cNvPr>
          <p:cNvSpPr/>
          <p:nvPr/>
        </p:nvSpPr>
        <p:spPr>
          <a:xfrm>
            <a:off x="2599146" y="537517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2F6026F-0DC1-4C13-BFAE-01126E7CD2A4}"/>
              </a:ext>
            </a:extLst>
          </p:cNvPr>
          <p:cNvSpPr/>
          <p:nvPr/>
        </p:nvSpPr>
        <p:spPr>
          <a:xfrm>
            <a:off x="2982442" y="6180140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9384D82-37B7-55D4-EE0E-699B305F7EFA}"/>
              </a:ext>
            </a:extLst>
          </p:cNvPr>
          <p:cNvSpPr/>
          <p:nvPr/>
        </p:nvSpPr>
        <p:spPr>
          <a:xfrm>
            <a:off x="4418056" y="6227942"/>
            <a:ext cx="1370963" cy="2059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B3A7B9-ADBE-FC5A-18D6-F0616BE7147C}"/>
              </a:ext>
            </a:extLst>
          </p:cNvPr>
          <p:cNvSpPr/>
          <p:nvPr/>
        </p:nvSpPr>
        <p:spPr>
          <a:xfrm>
            <a:off x="5853670" y="6180139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5BA3387-8D7C-CC27-7211-C367BB8909F1}"/>
              </a:ext>
            </a:extLst>
          </p:cNvPr>
          <p:cNvSpPr/>
          <p:nvPr/>
        </p:nvSpPr>
        <p:spPr>
          <a:xfrm>
            <a:off x="4570408" y="6481080"/>
            <a:ext cx="1066258" cy="20599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/>
              <a:t>Hold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05086B0-440A-ECDF-F0C6-C175D83A9E8A}"/>
              </a:ext>
            </a:extLst>
          </p:cNvPr>
          <p:cNvSpPr/>
          <p:nvPr/>
        </p:nvSpPr>
        <p:spPr>
          <a:xfrm>
            <a:off x="4479352" y="58029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201C3F7-D8B1-336C-F92F-16D5EC7C3AF7}"/>
              </a:ext>
            </a:extLst>
          </p:cNvPr>
          <p:cNvSpPr/>
          <p:nvPr/>
        </p:nvSpPr>
        <p:spPr>
          <a:xfrm>
            <a:off x="4761084" y="55200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EC1D362-321A-3F77-D8F7-94F04284ABD0}"/>
              </a:ext>
            </a:extLst>
          </p:cNvPr>
          <p:cNvSpPr/>
          <p:nvPr/>
        </p:nvSpPr>
        <p:spPr>
          <a:xfrm>
            <a:off x="5228560" y="53800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7BD82903-36F3-EE65-7333-7A9DEC8D61CB}"/>
              </a:ext>
            </a:extLst>
          </p:cNvPr>
          <p:cNvSpPr/>
          <p:nvPr/>
        </p:nvSpPr>
        <p:spPr>
          <a:xfrm>
            <a:off x="7633487" y="5785073"/>
            <a:ext cx="1636484" cy="309430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8B78A122-46EE-9B96-8E5C-5BE03429C703}"/>
              </a:ext>
            </a:extLst>
          </p:cNvPr>
          <p:cNvSpPr/>
          <p:nvPr/>
        </p:nvSpPr>
        <p:spPr>
          <a:xfrm>
            <a:off x="8109940" y="5473982"/>
            <a:ext cx="939871" cy="284162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ADC9D332-3385-F205-466D-08BA37833189}"/>
              </a:ext>
            </a:extLst>
          </p:cNvPr>
          <p:cNvSpPr/>
          <p:nvPr/>
        </p:nvSpPr>
        <p:spPr>
          <a:xfrm>
            <a:off x="8389213" y="5365595"/>
            <a:ext cx="1044610" cy="8145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F7CEFC-C8FF-5C5B-52F7-7F0F4DCFF5BF}"/>
              </a:ext>
            </a:extLst>
          </p:cNvPr>
          <p:cNvCxnSpPr/>
          <p:nvPr/>
        </p:nvCxnSpPr>
        <p:spPr>
          <a:xfrm>
            <a:off x="6829897" y="6042081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50AC0F6-2F5D-B5F3-E051-B6125E571CAF}"/>
              </a:ext>
            </a:extLst>
          </p:cNvPr>
          <p:cNvCxnSpPr/>
          <p:nvPr/>
        </p:nvCxnSpPr>
        <p:spPr>
          <a:xfrm>
            <a:off x="6598475" y="596672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FEBEBAB-3071-86BA-8157-310D98A2A340}"/>
              </a:ext>
            </a:extLst>
          </p:cNvPr>
          <p:cNvCxnSpPr/>
          <p:nvPr/>
        </p:nvCxnSpPr>
        <p:spPr>
          <a:xfrm>
            <a:off x="6946526" y="582285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1C8F06-1678-B3A9-5B6C-22218E23071E}"/>
              </a:ext>
            </a:extLst>
          </p:cNvPr>
          <p:cNvSpPr/>
          <p:nvPr/>
        </p:nvSpPr>
        <p:spPr>
          <a:xfrm>
            <a:off x="7527189" y="5227905"/>
            <a:ext cx="1906634" cy="973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80AC210-6B2B-C540-B6D6-21687629640D}"/>
              </a:ext>
            </a:extLst>
          </p:cNvPr>
          <p:cNvSpPr/>
          <p:nvPr/>
        </p:nvSpPr>
        <p:spPr>
          <a:xfrm>
            <a:off x="7527189" y="5227906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7E34B84-7BC2-5D27-CDA8-8B62CB961736}"/>
              </a:ext>
            </a:extLst>
          </p:cNvPr>
          <p:cNvSpPr/>
          <p:nvPr/>
        </p:nvSpPr>
        <p:spPr>
          <a:xfrm>
            <a:off x="7889083" y="4855815"/>
            <a:ext cx="1359956" cy="3264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/>
              <a:t>Stamina bar</a:t>
            </a:r>
          </a:p>
          <a:p>
            <a:pPr algn="ctr"/>
            <a:r>
              <a:rPr lang="en-GB" sz="1000" dirty="0"/>
              <a:t>Recharges passively</a:t>
            </a:r>
          </a:p>
        </p:txBody>
      </p:sp>
    </p:spTree>
    <p:extLst>
      <p:ext uri="{BB962C8B-B14F-4D97-AF65-F5344CB8AC3E}">
        <p14:creationId xmlns:p14="http://schemas.microsoft.com/office/powerpoint/2010/main" val="9000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684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Li</dc:creator>
  <cp:lastModifiedBy>Toby Li</cp:lastModifiedBy>
  <cp:revision>230</cp:revision>
  <dcterms:created xsi:type="dcterms:W3CDTF">2024-02-01T15:09:17Z</dcterms:created>
  <dcterms:modified xsi:type="dcterms:W3CDTF">2024-02-10T00:47:20Z</dcterms:modified>
</cp:coreProperties>
</file>