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08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17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4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9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0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5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0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9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273E1F6-1F8A-4A15-AAA0-9B602CF20AF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E267EA-2B8D-4DE6-9884-D55D7A5890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48F0C00-F286-15D4-51C7-B1CFDBB1D325}"/>
              </a:ext>
            </a:extLst>
          </p:cNvPr>
          <p:cNvSpPr/>
          <p:nvPr/>
        </p:nvSpPr>
        <p:spPr>
          <a:xfrm>
            <a:off x="2294217" y="4384044"/>
            <a:ext cx="5808222" cy="221482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F0CAADD-FB52-A2C2-6AAE-4F5D57770915}"/>
              </a:ext>
            </a:extLst>
          </p:cNvPr>
          <p:cNvSpPr/>
          <p:nvPr/>
        </p:nvSpPr>
        <p:spPr>
          <a:xfrm>
            <a:off x="197312" y="2761078"/>
            <a:ext cx="3277407" cy="383778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86AAE6-5739-E312-D6A3-0F511BD01CF2}"/>
              </a:ext>
            </a:extLst>
          </p:cNvPr>
          <p:cNvSpPr/>
          <p:nvPr/>
        </p:nvSpPr>
        <p:spPr>
          <a:xfrm>
            <a:off x="4591001" y="285445"/>
            <a:ext cx="3172014" cy="148595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93F860-BD5B-143E-D0F2-7A00F6BFBB7E}"/>
              </a:ext>
            </a:extLst>
          </p:cNvPr>
          <p:cNvSpPr/>
          <p:nvPr/>
        </p:nvSpPr>
        <p:spPr>
          <a:xfrm>
            <a:off x="21693" y="158575"/>
            <a:ext cx="1865309" cy="17565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34EE1-F5F2-7C4B-D5E9-F3DDEF342150}"/>
              </a:ext>
            </a:extLst>
          </p:cNvPr>
          <p:cNvSpPr/>
          <p:nvPr/>
        </p:nvSpPr>
        <p:spPr>
          <a:xfrm>
            <a:off x="2014641" y="158575"/>
            <a:ext cx="1865309" cy="175658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E7253-DC5B-87B5-123B-85723F2ABC6F}"/>
              </a:ext>
            </a:extLst>
          </p:cNvPr>
          <p:cNvSpPr/>
          <p:nvPr/>
        </p:nvSpPr>
        <p:spPr>
          <a:xfrm>
            <a:off x="4823137" y="565815"/>
            <a:ext cx="906545" cy="88400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FD052A-2F20-AC99-382E-6B0F674EF3B0}"/>
              </a:ext>
            </a:extLst>
          </p:cNvPr>
          <p:cNvSpPr/>
          <p:nvPr/>
        </p:nvSpPr>
        <p:spPr>
          <a:xfrm>
            <a:off x="6162824" y="332794"/>
            <a:ext cx="1433607" cy="135004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8D50E6-BBEF-709B-3E72-AEBB19465E4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887002" y="1036866"/>
            <a:ext cx="127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E35A62-F125-5750-4E50-A7D1A4610835}"/>
              </a:ext>
            </a:extLst>
          </p:cNvPr>
          <p:cNvCxnSpPr>
            <a:cxnSpLocks/>
            <a:stCxn id="5" idx="6"/>
            <a:endCxn id="25" idx="1"/>
          </p:cNvCxnSpPr>
          <p:nvPr/>
        </p:nvCxnSpPr>
        <p:spPr>
          <a:xfrm flipV="1">
            <a:off x="3879950" y="1028421"/>
            <a:ext cx="711051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FA927-C7B0-0AC4-3B11-DD2769BE48A5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5729682" y="1007816"/>
            <a:ext cx="433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D8989C-F870-48A4-4374-FE804A1E01AB}"/>
              </a:ext>
            </a:extLst>
          </p:cNvPr>
          <p:cNvSpPr/>
          <p:nvPr/>
        </p:nvSpPr>
        <p:spPr>
          <a:xfrm>
            <a:off x="478116" y="2914381"/>
            <a:ext cx="2718948" cy="154987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69F2A9-0425-C508-3D4C-922C2B36A0FD}"/>
              </a:ext>
            </a:extLst>
          </p:cNvPr>
          <p:cNvSpPr/>
          <p:nvPr/>
        </p:nvSpPr>
        <p:spPr>
          <a:xfrm>
            <a:off x="626529" y="3260349"/>
            <a:ext cx="805181" cy="78515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Fodder/Normal enemy stage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13F515-5C31-1933-48E1-433B5AC6ED5A}"/>
              </a:ext>
            </a:extLst>
          </p:cNvPr>
          <p:cNvSpPr/>
          <p:nvPr/>
        </p:nvSpPr>
        <p:spPr>
          <a:xfrm>
            <a:off x="1673590" y="2984026"/>
            <a:ext cx="1381320" cy="1346971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Mini boss stage with special gun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4D204-E49B-542E-50AF-E41933EAB865}"/>
              </a:ext>
            </a:extLst>
          </p:cNvPr>
          <p:cNvCxnSpPr>
            <a:stCxn id="31" idx="6"/>
            <a:endCxn id="32" idx="2"/>
          </p:cNvCxnSpPr>
          <p:nvPr/>
        </p:nvCxnSpPr>
        <p:spPr>
          <a:xfrm>
            <a:off x="1431710" y="3652929"/>
            <a:ext cx="241880" cy="4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FB55DBA-6FF1-BD82-EF4D-8432C4F8AC39}"/>
              </a:ext>
            </a:extLst>
          </p:cNvPr>
          <p:cNvSpPr/>
          <p:nvPr/>
        </p:nvSpPr>
        <p:spPr>
          <a:xfrm>
            <a:off x="8523772" y="285445"/>
            <a:ext cx="3172014" cy="148595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29D743B-762D-2434-41B3-97467C5CC7CF}"/>
              </a:ext>
            </a:extLst>
          </p:cNvPr>
          <p:cNvSpPr/>
          <p:nvPr/>
        </p:nvSpPr>
        <p:spPr>
          <a:xfrm>
            <a:off x="8755908" y="565815"/>
            <a:ext cx="906545" cy="88400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32027C-41E6-757D-3EDB-F835F68809BF}"/>
              </a:ext>
            </a:extLst>
          </p:cNvPr>
          <p:cNvSpPr/>
          <p:nvPr/>
        </p:nvSpPr>
        <p:spPr>
          <a:xfrm>
            <a:off x="10109779" y="319001"/>
            <a:ext cx="1462899" cy="1377628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31F596-2859-9405-50DB-1DB6E946B921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 flipV="1">
            <a:off x="9662453" y="1007815"/>
            <a:ext cx="447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E11EBD-600E-81D5-9D40-7237BCB92E44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7763015" y="1028421"/>
            <a:ext cx="7607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A4FDA74-6A37-8A4A-3F22-D6D9F9E3EB3C}"/>
              </a:ext>
            </a:extLst>
          </p:cNvPr>
          <p:cNvSpPr/>
          <p:nvPr/>
        </p:nvSpPr>
        <p:spPr>
          <a:xfrm>
            <a:off x="4961276" y="2181807"/>
            <a:ext cx="2871956" cy="1517313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C23B67C-E34D-7A61-48FD-67BE453F75FE}"/>
              </a:ext>
            </a:extLst>
          </p:cNvPr>
          <p:cNvSpPr/>
          <p:nvPr/>
        </p:nvSpPr>
        <p:spPr>
          <a:xfrm>
            <a:off x="5118257" y="2601110"/>
            <a:ext cx="737019" cy="718692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389E75-3C16-163D-4CAA-378CA7BCA5E5}"/>
              </a:ext>
            </a:extLst>
          </p:cNvPr>
          <p:cNvSpPr/>
          <p:nvPr/>
        </p:nvSpPr>
        <p:spPr>
          <a:xfrm>
            <a:off x="6256938" y="2343983"/>
            <a:ext cx="1264386" cy="1232945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Repeat same process for all special projectiles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05E66-D5E8-1963-3EE3-1AD0059FA5EB}"/>
              </a:ext>
            </a:extLst>
          </p:cNvPr>
          <p:cNvCxnSpPr>
            <a:stCxn id="42" idx="6"/>
            <a:endCxn id="43" idx="2"/>
          </p:cNvCxnSpPr>
          <p:nvPr/>
        </p:nvCxnSpPr>
        <p:spPr>
          <a:xfrm>
            <a:off x="5855276" y="2960456"/>
            <a:ext cx="401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2180D6-C5A9-5829-257C-5C15B3AB2FA7}"/>
              </a:ext>
            </a:extLst>
          </p:cNvPr>
          <p:cNvCxnSpPr>
            <a:cxnSpLocks/>
            <a:stCxn id="35" idx="2"/>
            <a:endCxn id="41" idx="3"/>
          </p:cNvCxnSpPr>
          <p:nvPr/>
        </p:nvCxnSpPr>
        <p:spPr>
          <a:xfrm flipH="1">
            <a:off x="7833232" y="1771397"/>
            <a:ext cx="2276547" cy="116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2517A57-5865-F333-305C-AF9715E55FC1}"/>
              </a:ext>
            </a:extLst>
          </p:cNvPr>
          <p:cNvSpPr/>
          <p:nvPr/>
        </p:nvSpPr>
        <p:spPr>
          <a:xfrm>
            <a:off x="8595984" y="3478302"/>
            <a:ext cx="2945027" cy="287179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Boss Stage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36AE54-8358-E114-2CC3-864ABC772990}"/>
              </a:ext>
            </a:extLst>
          </p:cNvPr>
          <p:cNvCxnSpPr>
            <a:stCxn id="41" idx="3"/>
            <a:endCxn id="48" idx="1"/>
          </p:cNvCxnSpPr>
          <p:nvPr/>
        </p:nvCxnSpPr>
        <p:spPr>
          <a:xfrm>
            <a:off x="7833232" y="2940464"/>
            <a:ext cx="1194041" cy="95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9AF1642-549E-1088-936E-51E430518A68}"/>
              </a:ext>
            </a:extLst>
          </p:cNvPr>
          <p:cNvSpPr txBox="1"/>
          <p:nvPr/>
        </p:nvSpPr>
        <p:spPr>
          <a:xfrm>
            <a:off x="478116" y="4499916"/>
            <a:ext cx="7202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1: Players play without any special projectiles and starts off in a tutorial area to train how to utilize its base weapons one by one against live enemies.</a:t>
            </a:r>
          </a:p>
          <a:p>
            <a:r>
              <a:rPr lang="en-GB" sz="1600" dirty="0"/>
              <a:t>2: Players discovers first special projectile and its introduction to its abilities and cooldown.</a:t>
            </a:r>
          </a:p>
          <a:p>
            <a:r>
              <a:rPr lang="en-GB" sz="1600" dirty="0"/>
              <a:t>Boss Stage: Players at this point should have all special projectiles to face the final boss</a:t>
            </a:r>
          </a:p>
          <a:p>
            <a:r>
              <a:rPr lang="en-GB" sz="1600" dirty="0"/>
              <a:t>P: Checkpoint Area, a location to allow players to set a new respawn point and to customise their special projectile slots.</a:t>
            </a:r>
          </a:p>
          <a:p>
            <a:endParaRPr lang="en-GB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17B617-269A-5623-4196-AF3E08A3031F}"/>
              </a:ext>
            </a:extLst>
          </p:cNvPr>
          <p:cNvSpPr/>
          <p:nvPr/>
        </p:nvSpPr>
        <p:spPr>
          <a:xfrm>
            <a:off x="4005247" y="850787"/>
            <a:ext cx="407331" cy="3972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A94B1BE-1CF8-C2E1-A0A8-F462E8A4F5DE}"/>
              </a:ext>
            </a:extLst>
          </p:cNvPr>
          <p:cNvSpPr/>
          <p:nvPr/>
        </p:nvSpPr>
        <p:spPr>
          <a:xfrm>
            <a:off x="7892778" y="833132"/>
            <a:ext cx="407331" cy="3972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8ED0F38-F6F9-836B-9D53-AC3455BE590A}"/>
              </a:ext>
            </a:extLst>
          </p:cNvPr>
          <p:cNvSpPr/>
          <p:nvPr/>
        </p:nvSpPr>
        <p:spPr>
          <a:xfrm>
            <a:off x="8767840" y="2167826"/>
            <a:ext cx="407331" cy="3972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E4BF3E0-4E39-7673-9F93-8EEF979E361F}"/>
              </a:ext>
            </a:extLst>
          </p:cNvPr>
          <p:cNvSpPr/>
          <p:nvPr/>
        </p:nvSpPr>
        <p:spPr>
          <a:xfrm>
            <a:off x="8281285" y="3255727"/>
            <a:ext cx="407331" cy="39720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744135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151</TotalTime>
  <Words>117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Toby Li</dc:creator>
  <cp:lastModifiedBy>Toby Li</cp:lastModifiedBy>
  <cp:revision>1</cp:revision>
  <dcterms:created xsi:type="dcterms:W3CDTF">2024-01-29T15:59:11Z</dcterms:created>
  <dcterms:modified xsi:type="dcterms:W3CDTF">2024-01-29T18:30:22Z</dcterms:modified>
</cp:coreProperties>
</file>