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C7867-65BC-4482-B342-7AAF4E31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F9741A-95DD-4C2E-AF9C-C62DF78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5C35-DBA6-48FE-9CB4-9C19351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80B38-F9AD-403B-A106-0E8F17C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66E3-3215-429F-A7C3-CA87AFF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4BE7-3E33-46E2-9F95-B3F5AB1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DFE72-DCE5-4BA9-82F5-9B98C26F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739B8-E208-4195-8FDA-3ACE1A19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E79F7-6CC4-4E05-8E64-521CF2F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A9FBA-EE70-48A8-87E7-257D053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8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CF1A43-1A9B-4622-88BE-5A57E933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9B901D-141A-48A3-A64E-4AD260C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9327A-6C64-4844-A221-0E08ECCC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D75E4-10B2-4591-97EB-C0266FD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6D0B1-2DF5-42AF-8B55-9C8A7AB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1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BFB4-35F5-4FC4-9A6F-1954DDA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CE864-2FED-4D2F-8A34-F74DA658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3787C-2F15-4D83-BE20-BEB8FB5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38CC4-1A2E-4712-974B-1177887D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A90E4-D3AD-4C40-8B87-E11780C3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1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143B-D6FB-42BC-A8B4-BB8D5062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911C7-29FA-48D1-B74D-985177E5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48DC8-604A-493C-B40A-6AF1EC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CBFB3-4941-43F1-9D3A-3FCABC6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23AE3-8643-4471-BAA6-6AF2E510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8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D631-2882-4C00-8E11-227EA80E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7ECAA-5ADB-4E59-803B-CA71D8AF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1BE3E-C3B2-47A2-985A-81A3A7A0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562F1-1D02-45CD-AD49-CB5E724F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DEB53-97F8-41DB-88EC-42DB44E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F0ABA-8644-4A22-8C8E-BA4AA3B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0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940C-8969-4C81-A169-2A4869E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87136-B752-49B0-BAAA-B335E75E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398D4-E7C1-464A-84BC-FE01EAFB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CFAF3-7547-40B3-BD6F-9DB9ACD2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8D2BF-AABC-40D5-8BF9-B2081FAC4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073561-67BD-478A-A6A9-3E0B37A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9ED2F-6285-4DA7-B40F-52E4CF9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04A41-B218-4218-9435-07DE983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8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F220-961E-4B6F-A7F6-8B06978D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235B74-A771-4FF6-8B7E-854F7E2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3F3A06-6AF5-46B2-90CC-8554C36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21E37-F7C6-4251-A3C9-6A0980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0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5E5117-B8EF-4904-B75B-E48F03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2E9D19-DAC3-41B3-B404-9B8655E3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11B04-A552-4579-A9EA-0CFC546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88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2B9E-C13B-45DC-9E56-552E05F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91D4E-6395-48CB-8FDC-258FDA5C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FBD33-5D7C-4C43-A3BD-7BB9E04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BF270-A590-4569-BAF2-985DF77D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2E568-1078-4840-B842-79E66B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AE56B6-2B31-4D34-983C-D9E247D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30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E3926-E982-42B7-B52A-4FE972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46D783-8B71-4F48-B4CE-C73B3256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88634-CCAB-47A3-964B-73559A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471AD-AAF8-4B37-9156-79E6D72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4AFB0-9C07-4F3C-A1B4-3DA77E8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6C25B-20A5-4930-9042-90F243C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7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D6622-B270-45A7-AB6C-00138429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5A59D-475E-4136-B17A-DBF2B621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CC1DF-FDEB-4FB2-B112-1DDBC9D3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04B4-0E87-47C9-87F9-9EAF64B51BB5}" type="datetimeFigureOut">
              <a:rPr lang="de-AT" smtClean="0"/>
              <a:t>04.06.24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3D250-9AA1-4B5A-9F58-27EF43A6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22C0-8266-45A6-B17C-1A2BB4EC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6130A4-733E-46C2-A742-0D5D0FF7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e-AT" sz="8100" dirty="0"/>
              <a:t>State-</a:t>
            </a:r>
            <a:r>
              <a:rPr lang="de-AT" sz="8100" dirty="0" err="1"/>
              <a:t>Of</a:t>
            </a:r>
            <a:r>
              <a:rPr lang="de-AT" sz="8100" dirty="0"/>
              <a:t>-The-Art Music </a:t>
            </a:r>
            <a:r>
              <a:rPr lang="de-AT" sz="8100" dirty="0" err="1"/>
              <a:t>Recommendation</a:t>
            </a:r>
            <a:endParaRPr lang="de-AT" sz="8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DCC42D-C21F-4C3F-9501-5C784A40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de-AT" dirty="0"/>
              <a:t>Seminar Paper</a:t>
            </a:r>
            <a:endParaRPr lang="de-AT"/>
          </a:p>
          <a:p>
            <a:pPr algn="l"/>
            <a:r>
              <a:rPr lang="de-AT" dirty="0"/>
              <a:t>Katharina </a:t>
            </a:r>
            <a:r>
              <a:rPr lang="de-AT" dirty="0" err="1"/>
              <a:t>Stengg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12E77-E594-49C3-A09D-DDD3983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de-AT" sz="6600"/>
              <a:t>Why?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BC31-B5C3-4507-A0F7-BED5DE72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de-AT" sz="2400"/>
              <a:t>Recommendations are everywhere</a:t>
            </a:r>
          </a:p>
          <a:p>
            <a:r>
              <a:rPr lang="de-AT" sz="2400"/>
              <a:t>Music industry is very popular </a:t>
            </a:r>
          </a:p>
          <a:p>
            <a:r>
              <a:rPr lang="de-AT" sz="2400"/>
              <a:t>Fast paced industry</a:t>
            </a:r>
          </a:p>
          <a:p>
            <a:r>
              <a:rPr lang="de-AT" sz="2400"/>
              <a:t>Breakthroughs in AI</a:t>
            </a:r>
          </a:p>
          <a:p>
            <a:r>
              <a:rPr lang="de-AT" sz="2400"/>
              <a:t>Are we there yet?</a:t>
            </a:r>
          </a:p>
        </p:txBody>
      </p:sp>
    </p:spTree>
    <p:extLst>
      <p:ext uri="{BB962C8B-B14F-4D97-AF65-F5344CB8AC3E}">
        <p14:creationId xmlns:p14="http://schemas.microsoft.com/office/powerpoint/2010/main" val="35400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8CFA-6A8C-24AE-89F8-1CE1DDE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FE2A8-23CB-6540-B9A3-8F7A55C5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Collaborative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Content-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Knowledge-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r>
              <a:rPr lang="de-DE" dirty="0"/>
              <a:t>Hybrid </a:t>
            </a:r>
            <a:r>
              <a:rPr lang="de-DE" dirty="0" err="1"/>
              <a:t>recommendations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844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EF6F6-AA6A-4DD8-9025-659CFC0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742B-BEFF-49E8-AE4A-ECEA9011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Personality, </a:t>
            </a:r>
            <a:r>
              <a:rPr lang="de-AT" dirty="0" err="1"/>
              <a:t>mood</a:t>
            </a:r>
            <a:endParaRPr lang="de-AT" dirty="0"/>
          </a:p>
          <a:p>
            <a:r>
              <a:rPr lang="de-AT" dirty="0" err="1"/>
              <a:t>Facial</a:t>
            </a:r>
            <a:r>
              <a:rPr lang="de-AT" dirty="0"/>
              <a:t> </a:t>
            </a:r>
            <a:r>
              <a:rPr lang="de-AT" dirty="0" err="1"/>
              <a:t>expressions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Tackle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limitations</a:t>
            </a:r>
            <a:r>
              <a:rPr lang="de-AT" dirty="0"/>
              <a:t> 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r>
              <a:rPr lang="de-AT" dirty="0"/>
              <a:t>Personality </a:t>
            </a:r>
            <a:r>
              <a:rPr lang="de-AT" dirty="0" err="1"/>
              <a:t>bias</a:t>
            </a:r>
            <a:endParaRPr lang="de-AT" dirty="0"/>
          </a:p>
          <a:p>
            <a:r>
              <a:rPr lang="de-AT" dirty="0"/>
              <a:t>Gender </a:t>
            </a:r>
            <a:r>
              <a:rPr lang="de-AT" dirty="0" err="1"/>
              <a:t>bias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38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8690F-3219-4D30-9A7E-15B7F83F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Grob </a:t>
            </a:r>
            <a:r>
              <a:rPr lang="de-AT" dirty="0" err="1"/>
              <a:t>paper</a:t>
            </a:r>
            <a:r>
              <a:rPr lang="de-AT" dirty="0"/>
              <a:t> </a:t>
            </a:r>
            <a:r>
              <a:rPr lang="de-AT" dirty="0" err="1"/>
              <a:t>approaches</a:t>
            </a:r>
            <a:r>
              <a:rPr lang="de-AT" dirty="0"/>
              <a:t> herzeigen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0D00-204E-448E-9E55-7FBA5A50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7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F638B-5FA5-401B-B579-5146577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de-AT" sz="5100" dirty="0"/>
              <a:t>Open Problems</a:t>
            </a:r>
            <a:br>
              <a:rPr lang="de-AT" sz="5100" dirty="0"/>
            </a:br>
            <a:r>
              <a:rPr lang="de-AT" sz="5100" dirty="0"/>
              <a:t>And</a:t>
            </a:r>
            <a:br>
              <a:rPr lang="de-AT" sz="5100" dirty="0"/>
            </a:br>
            <a:r>
              <a:rPr lang="de-AT" sz="5100" dirty="0"/>
              <a:t>Challenges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E0A1-E8BF-46CD-BD68-63DB967E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de-AT" sz="2200"/>
              <a:t>Model relationships and all relevant aspects</a:t>
            </a:r>
          </a:p>
          <a:p>
            <a:pPr lvl="1"/>
            <a:r>
              <a:rPr lang="de-AT" sz="2200"/>
              <a:t>What is relevant? What is redundant information?</a:t>
            </a:r>
          </a:p>
          <a:p>
            <a:r>
              <a:rPr lang="de-AT" sz="2200"/>
              <a:t>User‘s satisfaction</a:t>
            </a:r>
          </a:p>
          <a:p>
            <a:pPr lvl="1"/>
            <a:r>
              <a:rPr lang="de-AT" sz="2200"/>
              <a:t>Much research just does quantitative analysis </a:t>
            </a:r>
          </a:p>
          <a:p>
            <a:r>
              <a:rPr lang="de-AT" sz="2200"/>
              <a:t>Handle big data </a:t>
            </a:r>
          </a:p>
          <a:p>
            <a:r>
              <a:rPr lang="de-AT" sz="2200"/>
              <a:t>Inference times</a:t>
            </a:r>
          </a:p>
          <a:p>
            <a:r>
              <a:rPr lang="de-AT" sz="2200"/>
              <a:t>Fast paced field </a:t>
            </a:r>
          </a:p>
          <a:p>
            <a:r>
              <a:rPr lang="de-AT" sz="2200"/>
              <a:t>NGA</a:t>
            </a:r>
          </a:p>
          <a:p>
            <a:pPr lvl="1"/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6971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Breitbild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State-Of-The-Art Music Recommendation</vt:lpstr>
      <vt:lpstr>Why? </vt:lpstr>
      <vt:lpstr>Categories</vt:lpstr>
      <vt:lpstr>State-of-the-art </vt:lpstr>
      <vt:lpstr>Grob paper approaches herzeigen</vt:lpstr>
      <vt:lpstr>Open Problems And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Music Recommendation</dc:title>
  <dc:creator>kathy</dc:creator>
  <cp:lastModifiedBy>Stengg, Katharina</cp:lastModifiedBy>
  <cp:revision>5</cp:revision>
  <dcterms:created xsi:type="dcterms:W3CDTF">2024-06-03T12:55:50Z</dcterms:created>
  <dcterms:modified xsi:type="dcterms:W3CDTF">2024-06-04T17:57:52Z</dcterms:modified>
</cp:coreProperties>
</file>