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0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5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8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06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3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04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2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8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9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7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3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e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jpeg"/><Relationship Id="rId10" Type="http://schemas.openxmlformats.org/officeDocument/2006/relationships/image" Target="../media/image16.sv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598A-66ED-4B26-A8A1-D4B3AE4FF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K.I.S.S.</a:t>
            </a:r>
            <a:br>
              <a:rPr lang="en-US" dirty="0"/>
            </a:br>
            <a:r>
              <a:rPr lang="en-US" sz="3300" i="1" dirty="0"/>
              <a:t>Random Date Generator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63BCC-04F8-4280-A151-44B8E70AC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DJ Gilmore, Eric </a:t>
            </a:r>
            <a:r>
              <a:rPr lang="en-US" dirty="0" err="1"/>
              <a:t>NuaneS</a:t>
            </a:r>
            <a:r>
              <a:rPr lang="en-US" dirty="0"/>
              <a:t>, Luis (</a:t>
            </a:r>
            <a:r>
              <a:rPr lang="en-US" u="sng" dirty="0"/>
              <a:t>Fernando</a:t>
            </a:r>
            <a:r>
              <a:rPr lang="en-US" dirty="0"/>
              <a:t>) </a:t>
            </a:r>
            <a:r>
              <a:rPr lang="en-US" dirty="0" err="1"/>
              <a:t>Cely</a:t>
            </a:r>
            <a:r>
              <a:rPr lang="en-US" dirty="0"/>
              <a:t>, Stenio </a:t>
            </a:r>
            <a:r>
              <a:rPr lang="en-US" dirty="0" err="1"/>
              <a:t>PEreira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5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BDAA-6446-4562-81F2-731FA69F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68FC-9DB1-421C-957B-7C729214C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85" y="2779370"/>
            <a:ext cx="6061232" cy="25622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Keep it simple stupid (K.I.S.S. – Random Date Generator)</a:t>
            </a:r>
          </a:p>
          <a:p>
            <a:pPr lvl="1"/>
            <a:r>
              <a:rPr lang="en-US" dirty="0"/>
              <a:t>Randomly generates date ideas for dining, music, events, and movies</a:t>
            </a:r>
          </a:p>
          <a:p>
            <a:pPr lvl="2"/>
            <a:r>
              <a:rPr lang="en-US" dirty="0"/>
              <a:t>Powered by Yelp!, Eventful, Absolute Vodka, TMDB, Spotify, &amp; Amazon</a:t>
            </a:r>
          </a:p>
          <a:p>
            <a:pPr lvl="1"/>
            <a:r>
              <a:rPr lang="en-US" dirty="0"/>
              <a:t>Firebase, HTML5, CSS3, API, Bootstrap, Plugins, OAuth (authorization)</a:t>
            </a:r>
          </a:p>
          <a:p>
            <a:r>
              <a:rPr lang="en-US" dirty="0"/>
              <a:t>How it works…</a:t>
            </a:r>
          </a:p>
          <a:p>
            <a:pPr lvl="1"/>
            <a:r>
              <a:rPr lang="en-US" dirty="0"/>
              <a:t>Individual ideas – dining or event</a:t>
            </a:r>
          </a:p>
          <a:p>
            <a:pPr lvl="1"/>
            <a:r>
              <a:rPr lang="en-US" dirty="0"/>
              <a:t>Complete date – dining, drink idea, movie and event</a:t>
            </a:r>
          </a:p>
          <a:p>
            <a:pPr lvl="1"/>
            <a:r>
              <a:rPr lang="en-US" dirty="0"/>
              <a:t>Linked to Amazon to search gift ideas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AutoShape 4" descr="Image result for firebase logo">
            <a:extLst>
              <a:ext uri="{FF2B5EF4-FFF2-40B4-BE49-F238E27FC236}">
                <a16:creationId xmlns:a16="http://schemas.microsoft.com/office/drawing/2014/main" id="{CC241C12-C49F-4A2A-8C96-9E72917345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6213" y="2751881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2054" name="Picture 6" descr="Image result for firebase logo">
            <a:extLst>
              <a:ext uri="{FF2B5EF4-FFF2-40B4-BE49-F238E27FC236}">
                <a16:creationId xmlns:a16="http://schemas.microsoft.com/office/drawing/2014/main" id="{7DFFE0EF-4457-4073-91A5-4B1C6AF26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1" y="5144880"/>
            <a:ext cx="1326674" cy="66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ss3 logo">
            <a:extLst>
              <a:ext uri="{FF2B5EF4-FFF2-40B4-BE49-F238E27FC236}">
                <a16:creationId xmlns:a16="http://schemas.microsoft.com/office/drawing/2014/main" id="{69C3A14C-E45E-4418-818F-6EF310CF6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06"/>
          <a:stretch/>
        </p:blipFill>
        <p:spPr bwMode="auto">
          <a:xfrm>
            <a:off x="7228492" y="2558467"/>
            <a:ext cx="723128" cy="8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css3 logo">
            <a:extLst>
              <a:ext uri="{FF2B5EF4-FFF2-40B4-BE49-F238E27FC236}">
                <a16:creationId xmlns:a16="http://schemas.microsoft.com/office/drawing/2014/main" id="{A92B5393-FB80-4B56-A36F-9CAC410A9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6"/>
          <a:stretch/>
        </p:blipFill>
        <p:spPr bwMode="auto">
          <a:xfrm>
            <a:off x="6616954" y="3145138"/>
            <a:ext cx="635786" cy="74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css3 logo">
            <a:extLst>
              <a:ext uri="{FF2B5EF4-FFF2-40B4-BE49-F238E27FC236}">
                <a16:creationId xmlns:a16="http://schemas.microsoft.com/office/drawing/2014/main" id="{1B541DCC-09A1-41E7-B38C-B6607FC98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5" r="35285"/>
          <a:stretch/>
        </p:blipFill>
        <p:spPr bwMode="auto">
          <a:xfrm>
            <a:off x="8403406" y="4044794"/>
            <a:ext cx="508754" cy="66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PI logo">
            <a:extLst>
              <a:ext uri="{FF2B5EF4-FFF2-40B4-BE49-F238E27FC236}">
                <a16:creationId xmlns:a16="http://schemas.microsoft.com/office/drawing/2014/main" id="{C4A63F1D-82E0-48E7-A946-F74C023B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755" y="5209341"/>
            <a:ext cx="1069302" cy="5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bootstrap logo">
            <a:extLst>
              <a:ext uri="{FF2B5EF4-FFF2-40B4-BE49-F238E27FC236}">
                <a16:creationId xmlns:a16="http://schemas.microsoft.com/office/drawing/2014/main" id="{BECDB385-422E-4A10-A686-652D87FF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920" y="3145138"/>
            <a:ext cx="768631" cy="6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qUERY LOGO">
            <a:extLst>
              <a:ext uri="{FF2B5EF4-FFF2-40B4-BE49-F238E27FC236}">
                <a16:creationId xmlns:a16="http://schemas.microsoft.com/office/drawing/2014/main" id="{9B57C283-00B4-419A-807B-469DA3F1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44" y="4044794"/>
            <a:ext cx="663337" cy="66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auth2 logo">
            <a:extLst>
              <a:ext uri="{FF2B5EF4-FFF2-40B4-BE49-F238E27FC236}">
                <a16:creationId xmlns:a16="http://schemas.microsoft.com/office/drawing/2014/main" id="{113ECAE6-C4FC-4C72-9D39-5A6F1D23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44" y="4150777"/>
            <a:ext cx="788657" cy="7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E0E6-EADB-40A3-982E-CB52E15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F9F0-5121-4F57-A85A-16A18B7B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399" y="2480322"/>
            <a:ext cx="6343201" cy="353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D.J. Gilmore</a:t>
            </a:r>
          </a:p>
          <a:p>
            <a:pPr lvl="1"/>
            <a:r>
              <a:rPr lang="en-US" dirty="0"/>
              <a:t>Random Movie Selector &amp; “Spinner App“</a:t>
            </a:r>
          </a:p>
          <a:p>
            <a:pPr lvl="2"/>
            <a:r>
              <a:rPr lang="en-US" dirty="0"/>
              <a:t>TMDB API</a:t>
            </a:r>
          </a:p>
          <a:p>
            <a:r>
              <a:rPr lang="en-US" dirty="0"/>
              <a:t>Eric </a:t>
            </a:r>
            <a:r>
              <a:rPr lang="en-US" dirty="0" err="1"/>
              <a:t>Nuanes</a:t>
            </a:r>
            <a:endParaRPr lang="en-US" dirty="0"/>
          </a:p>
          <a:p>
            <a:pPr lvl="1"/>
            <a:r>
              <a:rPr lang="en-US" dirty="0"/>
              <a:t>Random Dinner Selector &amp; Front-End Templates</a:t>
            </a:r>
          </a:p>
          <a:p>
            <a:pPr lvl="2"/>
            <a:r>
              <a:rPr lang="en-US" dirty="0"/>
              <a:t>Zomato API (team decided to use Yelp!)</a:t>
            </a:r>
          </a:p>
          <a:p>
            <a:r>
              <a:rPr lang="en-US" dirty="0"/>
              <a:t>Fernando </a:t>
            </a:r>
            <a:r>
              <a:rPr lang="en-US" dirty="0" err="1"/>
              <a:t>Cely</a:t>
            </a:r>
            <a:endParaRPr lang="en-US" dirty="0"/>
          </a:p>
          <a:p>
            <a:pPr lvl="1"/>
            <a:r>
              <a:rPr lang="en-US" dirty="0"/>
              <a:t>Random Drink, Music, and Event Selector</a:t>
            </a:r>
          </a:p>
          <a:p>
            <a:pPr lvl="2"/>
            <a:r>
              <a:rPr lang="en-US" dirty="0"/>
              <a:t>Absolut Vodka, Spotify, &amp; Eventful API</a:t>
            </a:r>
          </a:p>
          <a:p>
            <a:r>
              <a:rPr lang="en-US" dirty="0"/>
              <a:t>Stenio Pereira</a:t>
            </a:r>
          </a:p>
          <a:p>
            <a:pPr lvl="1"/>
            <a:r>
              <a:rPr lang="en-US" dirty="0"/>
              <a:t>Random Dinner Selector</a:t>
            </a:r>
          </a:p>
          <a:p>
            <a:pPr lvl="2"/>
            <a:r>
              <a:rPr lang="en-US" dirty="0"/>
              <a:t>Yelp API</a:t>
            </a:r>
          </a:p>
        </p:txBody>
      </p:sp>
    </p:spTree>
    <p:extLst>
      <p:ext uri="{BB962C8B-B14F-4D97-AF65-F5344CB8AC3E}">
        <p14:creationId xmlns:p14="http://schemas.microsoft.com/office/powerpoint/2010/main" val="54064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E931-3A6A-4F89-AD47-DB4AB943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Structure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F64EBF-ED8A-4521-8269-104FDB8A3961}"/>
              </a:ext>
            </a:extLst>
          </p:cNvPr>
          <p:cNvGrpSpPr/>
          <p:nvPr/>
        </p:nvGrpSpPr>
        <p:grpSpPr>
          <a:xfrm>
            <a:off x="3981693" y="3723551"/>
            <a:ext cx="1104101" cy="685800"/>
            <a:chOff x="5308923" y="3531953"/>
            <a:chExt cx="1472135" cy="91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EAB736D-788F-473A-80A3-E558D935F1C5}"/>
                </a:ext>
              </a:extLst>
            </p:cNvPr>
            <p:cNvSpPr/>
            <p:nvPr/>
          </p:nvSpPr>
          <p:spPr>
            <a:xfrm>
              <a:off x="5308923" y="3600450"/>
              <a:ext cx="1472135" cy="845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0" name="Graphic 19" descr="Home">
              <a:extLst>
                <a:ext uri="{FF2B5EF4-FFF2-40B4-BE49-F238E27FC236}">
                  <a16:creationId xmlns:a16="http://schemas.microsoft.com/office/drawing/2014/main" id="{AF5C25B9-3869-428E-BC7B-00F1A7FAF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07492" y="3531953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AE0F9D-7025-4699-BB64-CF483E828F7E}"/>
              </a:ext>
            </a:extLst>
          </p:cNvPr>
          <p:cNvGrpSpPr/>
          <p:nvPr/>
        </p:nvGrpSpPr>
        <p:grpSpPr>
          <a:xfrm>
            <a:off x="6912565" y="3786465"/>
            <a:ext cx="1042988" cy="634427"/>
            <a:chOff x="8596445" y="3894083"/>
            <a:chExt cx="1390650" cy="84590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2CB9709-55E0-40FA-A08E-7BB64E3ED2F8}"/>
                </a:ext>
              </a:extLst>
            </p:cNvPr>
            <p:cNvSpPr/>
            <p:nvPr/>
          </p:nvSpPr>
          <p:spPr>
            <a:xfrm>
              <a:off x="8596445" y="3894083"/>
              <a:ext cx="1390650" cy="84590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042" name="Picture 18" descr="Image result for amazon logo">
              <a:extLst>
                <a:ext uri="{FF2B5EF4-FFF2-40B4-BE49-F238E27FC236}">
                  <a16:creationId xmlns:a16="http://schemas.microsoft.com/office/drawing/2014/main" id="{AC1B7134-46D0-46B6-9A78-688B9E654B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8" t="8713" r="8136" b="9564"/>
            <a:stretch/>
          </p:blipFill>
          <p:spPr bwMode="auto">
            <a:xfrm>
              <a:off x="8719317" y="4135459"/>
              <a:ext cx="1171575" cy="416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33089-4708-4C53-BFC0-E2C6B400B498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5085794" y="4092138"/>
            <a:ext cx="1826771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A929469-B126-445E-9FB4-FE519E034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01478" y="4617827"/>
            <a:ext cx="426041" cy="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B558B5-DF15-4C70-85BD-A133FD689098}"/>
              </a:ext>
            </a:extLst>
          </p:cNvPr>
          <p:cNvGrpSpPr/>
          <p:nvPr/>
        </p:nvGrpSpPr>
        <p:grpSpPr>
          <a:xfrm>
            <a:off x="2325620" y="2658448"/>
            <a:ext cx="4445799" cy="788447"/>
            <a:chOff x="3018404" y="2396971"/>
            <a:chExt cx="5927732" cy="105126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B808CA-0888-44C9-9E5D-CFC762527057}"/>
                </a:ext>
              </a:extLst>
            </p:cNvPr>
            <p:cNvSpPr/>
            <p:nvPr/>
          </p:nvSpPr>
          <p:spPr>
            <a:xfrm>
              <a:off x="3018404" y="2396971"/>
              <a:ext cx="5927732" cy="103275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AutoShape 14" descr="Image result for fandango logo">
              <a:extLst>
                <a:ext uri="{FF2B5EF4-FFF2-40B4-BE49-F238E27FC236}">
                  <a16:creationId xmlns:a16="http://schemas.microsoft.com/office/drawing/2014/main" id="{402EE9CD-1E9D-4608-BA54-D198B4A4F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76258" y="31434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0F90E0AA-A472-4FB6-94F0-DFB9DEA3B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1018" y="2456148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Laptop">
              <a:extLst>
                <a:ext uri="{FF2B5EF4-FFF2-40B4-BE49-F238E27FC236}">
                  <a16:creationId xmlns:a16="http://schemas.microsoft.com/office/drawing/2014/main" id="{F876DB99-6A6F-4FBC-A1DC-19B753FEA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51723" y="2456148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Smart Phone">
              <a:extLst>
                <a:ext uri="{FF2B5EF4-FFF2-40B4-BE49-F238E27FC236}">
                  <a16:creationId xmlns:a16="http://schemas.microsoft.com/office/drawing/2014/main" id="{1D922CBA-D0A3-470F-B52A-D6E29F27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6521892" y="2470939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Tablet">
              <a:extLst>
                <a:ext uri="{FF2B5EF4-FFF2-40B4-BE49-F238E27FC236}">
                  <a16:creationId xmlns:a16="http://schemas.microsoft.com/office/drawing/2014/main" id="{DABC7903-D0D4-4544-9211-9E33B9D7D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31736" y="2423777"/>
              <a:ext cx="914400" cy="9144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44A4759-B3C5-49C3-96CB-3DE78DF0E2A1}"/>
              </a:ext>
            </a:extLst>
          </p:cNvPr>
          <p:cNvSpPr txBox="1"/>
          <p:nvPr/>
        </p:nvSpPr>
        <p:spPr>
          <a:xfrm>
            <a:off x="7949140" y="3967497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D37795-B61B-4824-8316-475CA4644FED}"/>
              </a:ext>
            </a:extLst>
          </p:cNvPr>
          <p:cNvSpPr txBox="1"/>
          <p:nvPr/>
        </p:nvSpPr>
        <p:spPr>
          <a:xfrm>
            <a:off x="7955553" y="5148636"/>
            <a:ext cx="5212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APIs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6EFB41-F76F-4712-BC90-1C1127C362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92060" y="4624990"/>
            <a:ext cx="426041" cy="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EC790F-390A-47F8-A59C-C8EEAB86E21B}"/>
              </a:ext>
            </a:extLst>
          </p:cNvPr>
          <p:cNvCxnSpPr/>
          <p:nvPr/>
        </p:nvCxnSpPr>
        <p:spPr>
          <a:xfrm>
            <a:off x="4510370" y="3443425"/>
            <a:ext cx="0" cy="3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A1295B-75FB-4503-ADA0-4AEB17E7EC63}"/>
              </a:ext>
            </a:extLst>
          </p:cNvPr>
          <p:cNvCxnSpPr>
            <a:cxnSpLocks/>
          </p:cNvCxnSpPr>
          <p:nvPr/>
        </p:nvCxnSpPr>
        <p:spPr>
          <a:xfrm flipV="1">
            <a:off x="4604811" y="3443425"/>
            <a:ext cx="0" cy="3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91D221D-2F74-4B6A-989B-F1F4EC9F6566}"/>
              </a:ext>
            </a:extLst>
          </p:cNvPr>
          <p:cNvSpPr txBox="1"/>
          <p:nvPr/>
        </p:nvSpPr>
        <p:spPr>
          <a:xfrm>
            <a:off x="6886688" y="2899692"/>
            <a:ext cx="6703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6DCC5C-B85C-4EEB-ADDB-9F22F1A5AA99}"/>
              </a:ext>
            </a:extLst>
          </p:cNvPr>
          <p:cNvGrpSpPr/>
          <p:nvPr/>
        </p:nvGrpSpPr>
        <p:grpSpPr>
          <a:xfrm>
            <a:off x="1292226" y="4838280"/>
            <a:ext cx="6625170" cy="883215"/>
            <a:chOff x="729403" y="4822813"/>
            <a:chExt cx="6625170" cy="88321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9AEB131-8EE4-412A-B244-CDC89E6A87C6}"/>
                </a:ext>
              </a:extLst>
            </p:cNvPr>
            <p:cNvSpPr/>
            <p:nvPr/>
          </p:nvSpPr>
          <p:spPr>
            <a:xfrm>
              <a:off x="729403" y="4822813"/>
              <a:ext cx="6625170" cy="8832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28" name="Picture 4" descr="Image result for yelp logo">
              <a:extLst>
                <a:ext uri="{FF2B5EF4-FFF2-40B4-BE49-F238E27FC236}">
                  <a16:creationId xmlns:a16="http://schemas.microsoft.com/office/drawing/2014/main" id="{4D47C35F-E9C0-491A-9317-6BC8301F1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1934" y="4940310"/>
              <a:ext cx="10287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absolut vodka logo">
              <a:extLst>
                <a:ext uri="{FF2B5EF4-FFF2-40B4-BE49-F238E27FC236}">
                  <a16:creationId xmlns:a16="http://schemas.microsoft.com/office/drawing/2014/main" id="{15E26602-F037-4AAA-BCA4-77E93C32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578" y="5054834"/>
              <a:ext cx="987945" cy="50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spotify logo">
              <a:extLst>
                <a:ext uri="{FF2B5EF4-FFF2-40B4-BE49-F238E27FC236}">
                  <a16:creationId xmlns:a16="http://schemas.microsoft.com/office/drawing/2014/main" id="{63A432EC-CDA1-4A1C-A7AA-417D489D9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462" y="4965995"/>
              <a:ext cx="101266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eventful logo">
              <a:extLst>
                <a:ext uri="{FF2B5EF4-FFF2-40B4-BE49-F238E27FC236}">
                  <a16:creationId xmlns:a16="http://schemas.microsoft.com/office/drawing/2014/main" id="{52316654-F365-4B65-BAB2-36941FABA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330" y="5121514"/>
              <a:ext cx="1334339" cy="35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.themoviedb.org/static_cache/v4/logos/312x276-primary-green-74212f6247252a023be0f02a5a45794925c3689117da9d20ffe47742a665c518.png">
              <a:extLst>
                <a:ext uri="{FF2B5EF4-FFF2-40B4-BE49-F238E27FC236}">
                  <a16:creationId xmlns:a16="http://schemas.microsoft.com/office/drawing/2014/main" id="{6968E8F0-89C8-4A4B-96DC-D43CA3220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476" y="4982768"/>
              <a:ext cx="717179" cy="63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10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C6FA-0DEE-4847-896E-189939BE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Demo</a:t>
            </a:r>
          </a:p>
        </p:txBody>
      </p:sp>
      <p:pic>
        <p:nvPicPr>
          <p:cNvPr id="2050" name="Picture 2" descr="Image result for party images">
            <a:extLst>
              <a:ext uri="{FF2B5EF4-FFF2-40B4-BE49-F238E27FC236}">
                <a16:creationId xmlns:a16="http://schemas.microsoft.com/office/drawing/2014/main" id="{7B423CE6-515F-4B8D-B6A5-4AC450D11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77" y="2411167"/>
            <a:ext cx="5638846" cy="377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10118-79DB-4CDE-8870-E0C30AFC876C}"/>
              </a:ext>
            </a:extLst>
          </p:cNvPr>
          <p:cNvSpPr txBox="1"/>
          <p:nvPr/>
        </p:nvSpPr>
        <p:spPr>
          <a:xfrm>
            <a:off x="3719078" y="3244334"/>
            <a:ext cx="1705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ADD SITE LINK</a:t>
            </a:r>
          </a:p>
        </p:txBody>
      </p:sp>
    </p:spTree>
    <p:extLst>
      <p:ext uri="{BB962C8B-B14F-4D97-AF65-F5344CB8AC3E}">
        <p14:creationId xmlns:p14="http://schemas.microsoft.com/office/powerpoint/2010/main" val="198288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54B4-B59E-4610-BFD9-BCE8EC5D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Core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EACE-E651-4C2A-87EC-7A38682E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673877" cy="353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Must uses at least two APIs  </a:t>
            </a:r>
          </a:p>
          <a:p>
            <a:r>
              <a:rPr lang="en-US" dirty="0"/>
              <a:t>Must use AJAX to pull data</a:t>
            </a:r>
          </a:p>
          <a:p>
            <a:r>
              <a:rPr lang="en-US" dirty="0"/>
              <a:t>Must utilize at least one new library or technology that we haven’t discussed</a:t>
            </a:r>
          </a:p>
          <a:p>
            <a:r>
              <a:rPr lang="en-US" dirty="0"/>
              <a:t>Must have a polished frontend / UI</a:t>
            </a:r>
          </a:p>
          <a:p>
            <a:r>
              <a:rPr lang="en-US" dirty="0"/>
              <a:t>Must meet good quality coding standards (indentation, scoping, naming)</a:t>
            </a:r>
          </a:p>
          <a:p>
            <a:r>
              <a:rPr lang="en-US" dirty="0"/>
              <a:t>Must NOT use alerts, confirms, or prompts (look into modals!)</a:t>
            </a:r>
          </a:p>
          <a:p>
            <a:r>
              <a:rPr lang="en-US" dirty="0"/>
              <a:t>Must have some sort of repeating element (table, columns,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Must use Bootstrap or Alternative CSS Framework</a:t>
            </a:r>
          </a:p>
          <a:p>
            <a:r>
              <a:rPr lang="en-US" dirty="0"/>
              <a:t>Must be Deployed (GitHub Pages or Firebase)</a:t>
            </a:r>
          </a:p>
          <a:p>
            <a:r>
              <a:rPr lang="en-US" dirty="0"/>
              <a:t>Must have User Input Validation </a:t>
            </a:r>
          </a:p>
        </p:txBody>
      </p:sp>
    </p:spTree>
    <p:extLst>
      <p:ext uri="{BB962C8B-B14F-4D97-AF65-F5344CB8AC3E}">
        <p14:creationId xmlns:p14="http://schemas.microsoft.com/office/powerpoint/2010/main" val="3123170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281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K.I.S.S. Random Date Generator</vt:lpstr>
      <vt:lpstr>Description</vt:lpstr>
      <vt:lpstr>Roles</vt:lpstr>
      <vt:lpstr>Site Structure</vt:lpstr>
      <vt:lpstr>Site Demo</vt:lpstr>
      <vt:lpstr>Appendix - Core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K.I.S.S. – Random Date Generator</dc:title>
  <dc:creator>Stenio Pereira</dc:creator>
  <cp:lastModifiedBy>Stenio Pereira</cp:lastModifiedBy>
  <cp:revision>20</cp:revision>
  <dcterms:created xsi:type="dcterms:W3CDTF">2018-03-24T20:07:07Z</dcterms:created>
  <dcterms:modified xsi:type="dcterms:W3CDTF">2018-03-27T16:31:20Z</dcterms:modified>
</cp:coreProperties>
</file>