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66024A5D-8ACD-49E5-AAC3-D0A755DE7571}">
          <p14:sldIdLst>
            <p14:sldId id="256"/>
            <p14:sldId id="258"/>
            <p14:sldId id="257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94" d="100"/>
          <a:sy n="194" d="100"/>
        </p:scale>
        <p:origin x="163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E0AB40-F766-436C-A482-7521280182D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NZ"/>
        </a:p>
      </dgm:t>
    </dgm:pt>
    <dgm:pt modelId="{1C9CD30F-086D-48F5-BB2D-AF0C6AC85CA4}">
      <dgm:prSet phldrT="[Text]"/>
      <dgm:spPr/>
      <dgm:t>
        <a:bodyPr/>
        <a:lstStyle/>
        <a:p>
          <a:r>
            <a:rPr lang="en-NZ" dirty="0"/>
            <a:t>Mail Inbox Read</a:t>
          </a:r>
        </a:p>
      </dgm:t>
    </dgm:pt>
    <dgm:pt modelId="{52AF8347-7DB2-4176-B67C-EC7ED2579F9B}" type="parTrans" cxnId="{0D9DD148-3DF0-4616-8DBF-A68450C6F008}">
      <dgm:prSet/>
      <dgm:spPr/>
      <dgm:t>
        <a:bodyPr/>
        <a:lstStyle/>
        <a:p>
          <a:endParaRPr lang="en-NZ"/>
        </a:p>
      </dgm:t>
    </dgm:pt>
    <dgm:pt modelId="{A2B5FDCD-F9DD-494D-87F3-119E82A08666}" type="sibTrans" cxnId="{0D9DD148-3DF0-4616-8DBF-A68450C6F008}">
      <dgm:prSet/>
      <dgm:spPr/>
      <dgm:t>
        <a:bodyPr/>
        <a:lstStyle/>
        <a:p>
          <a:endParaRPr lang="en-NZ"/>
        </a:p>
      </dgm:t>
    </dgm:pt>
    <dgm:pt modelId="{9CF3025D-B227-4E0A-B690-077CE32DEC10}">
      <dgm:prSet phldrT="[Text]"/>
      <dgm:spPr/>
      <dgm:t>
        <a:bodyPr/>
        <a:lstStyle/>
        <a:p>
          <a:r>
            <a:rPr lang="en-NZ" dirty="0"/>
            <a:t>Receiving Invoices</a:t>
          </a:r>
        </a:p>
      </dgm:t>
    </dgm:pt>
    <dgm:pt modelId="{96189451-52D6-4101-8967-92F072EAE05C}" type="parTrans" cxnId="{5CEDEDC5-3897-47E0-B6F3-F3A021183D5D}">
      <dgm:prSet/>
      <dgm:spPr/>
      <dgm:t>
        <a:bodyPr/>
        <a:lstStyle/>
        <a:p>
          <a:endParaRPr lang="en-NZ"/>
        </a:p>
      </dgm:t>
    </dgm:pt>
    <dgm:pt modelId="{A0D66D4D-3E25-41C1-8ED0-EF44E19FA2D9}" type="sibTrans" cxnId="{5CEDEDC5-3897-47E0-B6F3-F3A021183D5D}">
      <dgm:prSet/>
      <dgm:spPr/>
      <dgm:t>
        <a:bodyPr/>
        <a:lstStyle/>
        <a:p>
          <a:endParaRPr lang="en-NZ"/>
        </a:p>
      </dgm:t>
    </dgm:pt>
    <dgm:pt modelId="{4A62F677-1BBD-4823-A460-CC8E07FE018E}">
      <dgm:prSet phldrT="[Text]"/>
      <dgm:spPr/>
      <dgm:t>
        <a:bodyPr/>
        <a:lstStyle/>
        <a:p>
          <a:r>
            <a:rPr lang="en-NZ" dirty="0"/>
            <a:t>Attachment Files Extraction and Validation</a:t>
          </a:r>
        </a:p>
      </dgm:t>
    </dgm:pt>
    <dgm:pt modelId="{54B1DBB1-FA98-41BE-B928-2ADF11F16A18}" type="parTrans" cxnId="{ACFB71AD-F97F-4986-A26C-970C58665CAA}">
      <dgm:prSet/>
      <dgm:spPr/>
      <dgm:t>
        <a:bodyPr/>
        <a:lstStyle/>
        <a:p>
          <a:endParaRPr lang="en-NZ"/>
        </a:p>
      </dgm:t>
    </dgm:pt>
    <dgm:pt modelId="{3FA7A34F-2B44-470B-BCC8-6B83277E7398}" type="sibTrans" cxnId="{ACFB71AD-F97F-4986-A26C-970C58665CAA}">
      <dgm:prSet/>
      <dgm:spPr/>
      <dgm:t>
        <a:bodyPr/>
        <a:lstStyle/>
        <a:p>
          <a:endParaRPr lang="en-NZ"/>
        </a:p>
      </dgm:t>
    </dgm:pt>
    <dgm:pt modelId="{FC95CED7-CC0D-493C-A503-3E6494CCF169}">
      <dgm:prSet phldrT="[Text]"/>
      <dgm:spPr/>
      <dgm:t>
        <a:bodyPr/>
        <a:lstStyle/>
        <a:p>
          <a:r>
            <a:rPr lang="en-NZ" dirty="0"/>
            <a:t>OCR File Processing</a:t>
          </a:r>
        </a:p>
      </dgm:t>
    </dgm:pt>
    <dgm:pt modelId="{D111388D-56D5-43FB-A5D2-7818F68F60AA}" type="parTrans" cxnId="{AA8E6746-329F-4E82-BB1F-E49EC6CB1A70}">
      <dgm:prSet/>
      <dgm:spPr/>
      <dgm:t>
        <a:bodyPr/>
        <a:lstStyle/>
        <a:p>
          <a:endParaRPr lang="en-NZ"/>
        </a:p>
      </dgm:t>
    </dgm:pt>
    <dgm:pt modelId="{38742ADD-4FB1-482C-A727-D4D17D4C26E5}" type="sibTrans" cxnId="{AA8E6746-329F-4E82-BB1F-E49EC6CB1A70}">
      <dgm:prSet/>
      <dgm:spPr/>
      <dgm:t>
        <a:bodyPr/>
        <a:lstStyle/>
        <a:p>
          <a:endParaRPr lang="en-NZ"/>
        </a:p>
      </dgm:t>
    </dgm:pt>
    <dgm:pt modelId="{E888DCDC-C4E5-43A0-93E7-8ECA69E03110}">
      <dgm:prSet phldrT="[Text]"/>
      <dgm:spPr/>
      <dgm:t>
        <a:bodyPr/>
        <a:lstStyle/>
        <a:p>
          <a:r>
            <a:rPr lang="en-NZ" dirty="0"/>
            <a:t>Object data recognition processing</a:t>
          </a:r>
        </a:p>
      </dgm:t>
    </dgm:pt>
    <dgm:pt modelId="{A1D2F4C2-7374-4595-AB43-AABBF4815823}" type="parTrans" cxnId="{1EE43338-8238-4497-804F-3C7E070C8EE3}">
      <dgm:prSet/>
      <dgm:spPr/>
      <dgm:t>
        <a:bodyPr/>
        <a:lstStyle/>
        <a:p>
          <a:endParaRPr lang="en-NZ"/>
        </a:p>
      </dgm:t>
    </dgm:pt>
    <dgm:pt modelId="{8D6660CA-70AE-4858-AD66-499745D0B200}" type="sibTrans" cxnId="{1EE43338-8238-4497-804F-3C7E070C8EE3}">
      <dgm:prSet/>
      <dgm:spPr/>
      <dgm:t>
        <a:bodyPr/>
        <a:lstStyle/>
        <a:p>
          <a:endParaRPr lang="en-NZ"/>
        </a:p>
      </dgm:t>
    </dgm:pt>
    <dgm:pt modelId="{ABAE9043-1EE7-480E-ABFA-32AE0845D6FA}">
      <dgm:prSet phldrT="[Text]"/>
      <dgm:spPr/>
      <dgm:t>
        <a:bodyPr/>
        <a:lstStyle/>
        <a:p>
          <a:r>
            <a:rPr lang="en-NZ" dirty="0"/>
            <a:t>Data/Model Value Validation</a:t>
          </a:r>
        </a:p>
      </dgm:t>
    </dgm:pt>
    <dgm:pt modelId="{D0AB7B2B-247E-4221-9404-A779D9D848D4}" type="parTrans" cxnId="{097C8F52-AE3E-4DCD-93AE-8693ABF815FA}">
      <dgm:prSet/>
      <dgm:spPr/>
      <dgm:t>
        <a:bodyPr/>
        <a:lstStyle/>
        <a:p>
          <a:endParaRPr lang="en-NZ"/>
        </a:p>
      </dgm:t>
    </dgm:pt>
    <dgm:pt modelId="{77B5AABD-70EE-416D-BFB2-59AA050DF8C4}" type="sibTrans" cxnId="{097C8F52-AE3E-4DCD-93AE-8693ABF815FA}">
      <dgm:prSet/>
      <dgm:spPr/>
      <dgm:t>
        <a:bodyPr/>
        <a:lstStyle/>
        <a:p>
          <a:endParaRPr lang="en-NZ"/>
        </a:p>
      </dgm:t>
    </dgm:pt>
    <dgm:pt modelId="{DBFE9C47-EE14-4F38-ADF3-A85C07B0962A}">
      <dgm:prSet phldrT="[Text]"/>
      <dgm:spPr/>
      <dgm:t>
        <a:bodyPr/>
        <a:lstStyle/>
        <a:p>
          <a:r>
            <a:rPr lang="en-NZ" dirty="0"/>
            <a:t>Data/Model Upload to Data Storage</a:t>
          </a:r>
        </a:p>
      </dgm:t>
    </dgm:pt>
    <dgm:pt modelId="{69EDAFA0-04C2-48EF-9948-9AEFF314B7B2}" type="parTrans" cxnId="{7583B087-B052-4D32-AB23-A718B190D1C9}">
      <dgm:prSet/>
      <dgm:spPr/>
      <dgm:t>
        <a:bodyPr/>
        <a:lstStyle/>
        <a:p>
          <a:endParaRPr lang="en-NZ"/>
        </a:p>
      </dgm:t>
    </dgm:pt>
    <dgm:pt modelId="{F0F5F4C0-AC27-4401-8F95-6000890C2DE0}" type="sibTrans" cxnId="{7583B087-B052-4D32-AB23-A718B190D1C9}">
      <dgm:prSet/>
      <dgm:spPr/>
      <dgm:t>
        <a:bodyPr/>
        <a:lstStyle/>
        <a:p>
          <a:endParaRPr lang="en-NZ"/>
        </a:p>
      </dgm:t>
    </dgm:pt>
    <dgm:pt modelId="{B4A80020-A970-4BFE-A885-D3158713F239}">
      <dgm:prSet phldrT="[Text]"/>
      <dgm:spPr/>
      <dgm:t>
        <a:bodyPr/>
        <a:lstStyle/>
        <a:p>
          <a:r>
            <a:rPr lang="en-NZ" dirty="0"/>
            <a:t>Upload to ERP</a:t>
          </a:r>
        </a:p>
      </dgm:t>
    </dgm:pt>
    <dgm:pt modelId="{8042D62C-54C6-4E2F-A9F5-1CFBF1C26D39}" type="parTrans" cxnId="{A2552329-407D-44C5-AFB1-085636D51456}">
      <dgm:prSet/>
      <dgm:spPr/>
      <dgm:t>
        <a:bodyPr/>
        <a:lstStyle/>
        <a:p>
          <a:endParaRPr lang="en-NZ"/>
        </a:p>
      </dgm:t>
    </dgm:pt>
    <dgm:pt modelId="{808030E4-48B4-4BDD-9E42-C646C23C2B82}" type="sibTrans" cxnId="{A2552329-407D-44C5-AFB1-085636D51456}">
      <dgm:prSet/>
      <dgm:spPr/>
      <dgm:t>
        <a:bodyPr/>
        <a:lstStyle/>
        <a:p>
          <a:endParaRPr lang="en-NZ"/>
        </a:p>
      </dgm:t>
    </dgm:pt>
    <dgm:pt modelId="{4666D176-0450-4827-869D-907A187D1706}">
      <dgm:prSet phldrT="[Text]"/>
      <dgm:spPr/>
      <dgm:t>
        <a:bodyPr/>
        <a:lstStyle/>
        <a:p>
          <a:r>
            <a:rPr lang="en-NZ" dirty="0"/>
            <a:t>VAT</a:t>
          </a:r>
        </a:p>
      </dgm:t>
    </dgm:pt>
    <dgm:pt modelId="{BBB1E4D2-5824-4587-8972-4F17127CD357}" type="parTrans" cxnId="{BDE508A3-DC48-4DF5-8FAD-EBD34F818ACD}">
      <dgm:prSet/>
      <dgm:spPr/>
      <dgm:t>
        <a:bodyPr/>
        <a:lstStyle/>
        <a:p>
          <a:endParaRPr lang="en-NZ"/>
        </a:p>
      </dgm:t>
    </dgm:pt>
    <dgm:pt modelId="{396E4379-0902-4DCB-B7F4-37F58203B0F9}" type="sibTrans" cxnId="{BDE508A3-DC48-4DF5-8FAD-EBD34F818ACD}">
      <dgm:prSet/>
      <dgm:spPr/>
      <dgm:t>
        <a:bodyPr/>
        <a:lstStyle/>
        <a:p>
          <a:endParaRPr lang="en-NZ"/>
        </a:p>
      </dgm:t>
    </dgm:pt>
    <dgm:pt modelId="{D9F8CC7B-AB42-4ED9-9CA2-CE4D89A6EBE7}">
      <dgm:prSet phldrT="[Text]"/>
      <dgm:spPr/>
      <dgm:t>
        <a:bodyPr/>
        <a:lstStyle/>
        <a:p>
          <a:r>
            <a:rPr lang="en-NZ" dirty="0"/>
            <a:t>Due Date</a:t>
          </a:r>
        </a:p>
      </dgm:t>
    </dgm:pt>
    <dgm:pt modelId="{E5AE25DB-73EE-40F5-8A1E-C0AA59A5B0A2}" type="parTrans" cxnId="{CC8A0131-9758-4FA5-84B8-A837F11BD7C6}">
      <dgm:prSet/>
      <dgm:spPr/>
      <dgm:t>
        <a:bodyPr/>
        <a:lstStyle/>
        <a:p>
          <a:endParaRPr lang="en-NZ"/>
        </a:p>
      </dgm:t>
    </dgm:pt>
    <dgm:pt modelId="{8FDB299B-BD34-48B0-9462-C30A6C997B3D}" type="sibTrans" cxnId="{CC8A0131-9758-4FA5-84B8-A837F11BD7C6}">
      <dgm:prSet/>
      <dgm:spPr/>
      <dgm:t>
        <a:bodyPr/>
        <a:lstStyle/>
        <a:p>
          <a:endParaRPr lang="en-NZ"/>
        </a:p>
      </dgm:t>
    </dgm:pt>
    <dgm:pt modelId="{86B7374D-3030-444F-9ADA-6DDB30EBE443}">
      <dgm:prSet phldrT="[Text]"/>
      <dgm:spPr/>
      <dgm:t>
        <a:bodyPr/>
        <a:lstStyle/>
        <a:p>
          <a:r>
            <a:rPr lang="en-NZ" dirty="0"/>
            <a:t>Extracting file from the email attachment</a:t>
          </a:r>
        </a:p>
      </dgm:t>
    </dgm:pt>
    <dgm:pt modelId="{AACBC29B-9328-45D9-A7F4-EF8A440B01CB}" type="parTrans" cxnId="{23A56596-D134-41C4-A353-0A9013F3C20B}">
      <dgm:prSet/>
      <dgm:spPr/>
      <dgm:t>
        <a:bodyPr/>
        <a:lstStyle/>
        <a:p>
          <a:endParaRPr lang="en-NZ"/>
        </a:p>
      </dgm:t>
    </dgm:pt>
    <dgm:pt modelId="{E69E219F-D9BF-49C9-9781-AE3678E89585}" type="sibTrans" cxnId="{23A56596-D134-41C4-A353-0A9013F3C20B}">
      <dgm:prSet/>
      <dgm:spPr/>
      <dgm:t>
        <a:bodyPr/>
        <a:lstStyle/>
        <a:p>
          <a:endParaRPr lang="en-NZ"/>
        </a:p>
      </dgm:t>
    </dgm:pt>
    <dgm:pt modelId="{5F491BDE-8990-4C62-8E45-05742D14B7DF}">
      <dgm:prSet phldrT="[Text]"/>
      <dgm:spPr/>
      <dgm:t>
        <a:bodyPr/>
        <a:lstStyle/>
        <a:p>
          <a:r>
            <a:rPr lang="en-NZ" dirty="0"/>
            <a:t>Validating file type (PDF)</a:t>
          </a:r>
        </a:p>
      </dgm:t>
    </dgm:pt>
    <dgm:pt modelId="{22ACB32F-C8E1-49B9-AF2C-CB5DD277A7E8}" type="parTrans" cxnId="{DD424549-9096-45FD-AF8C-F9025DC67808}">
      <dgm:prSet/>
      <dgm:spPr/>
      <dgm:t>
        <a:bodyPr/>
        <a:lstStyle/>
        <a:p>
          <a:endParaRPr lang="en-NZ"/>
        </a:p>
      </dgm:t>
    </dgm:pt>
    <dgm:pt modelId="{26E65667-583E-4DCB-9C9F-BC5EFBCAA4C1}" type="sibTrans" cxnId="{DD424549-9096-45FD-AF8C-F9025DC67808}">
      <dgm:prSet/>
      <dgm:spPr/>
      <dgm:t>
        <a:bodyPr/>
        <a:lstStyle/>
        <a:p>
          <a:endParaRPr lang="en-NZ"/>
        </a:p>
      </dgm:t>
    </dgm:pt>
    <dgm:pt modelId="{A9F94540-852F-4114-8590-C19937F00DEA}">
      <dgm:prSet phldrT="[Text]"/>
      <dgm:spPr/>
      <dgm:t>
        <a:bodyPr/>
        <a:lstStyle/>
        <a:p>
          <a:r>
            <a:rPr lang="en-NZ" dirty="0"/>
            <a:t>Business Data model build</a:t>
          </a:r>
        </a:p>
      </dgm:t>
    </dgm:pt>
    <dgm:pt modelId="{F543E0BA-8724-4031-BB4D-5FD62915448F}" type="parTrans" cxnId="{A388024B-388F-4B25-A798-66CC37BB96C5}">
      <dgm:prSet/>
      <dgm:spPr/>
      <dgm:t>
        <a:bodyPr/>
        <a:lstStyle/>
        <a:p>
          <a:endParaRPr lang="en-NZ"/>
        </a:p>
      </dgm:t>
    </dgm:pt>
    <dgm:pt modelId="{2A095ADB-C42A-4963-90B9-9B2B7B9E1F11}" type="sibTrans" cxnId="{A388024B-388F-4B25-A798-66CC37BB96C5}">
      <dgm:prSet/>
      <dgm:spPr/>
      <dgm:t>
        <a:bodyPr/>
        <a:lstStyle/>
        <a:p>
          <a:endParaRPr lang="en-NZ"/>
        </a:p>
      </dgm:t>
    </dgm:pt>
    <dgm:pt modelId="{A2614E46-C7C6-42BB-A757-309A1AFB0287}">
      <dgm:prSet phldrT="[Text]"/>
      <dgm:spPr/>
      <dgm:t>
        <a:bodyPr/>
        <a:lstStyle/>
        <a:p>
          <a:r>
            <a:rPr lang="en-NZ" dirty="0"/>
            <a:t>Line items Calculation</a:t>
          </a:r>
        </a:p>
      </dgm:t>
    </dgm:pt>
    <dgm:pt modelId="{A2FFC72D-7892-415F-A3C8-BF452897C064}" type="parTrans" cxnId="{09E6A4B0-795A-48FE-B1EE-0C8135E04751}">
      <dgm:prSet/>
      <dgm:spPr/>
      <dgm:t>
        <a:bodyPr/>
        <a:lstStyle/>
        <a:p>
          <a:endParaRPr lang="en-NZ"/>
        </a:p>
      </dgm:t>
    </dgm:pt>
    <dgm:pt modelId="{D9ECDEB7-C137-49EC-AD1A-C93B656CA9F4}" type="sibTrans" cxnId="{09E6A4B0-795A-48FE-B1EE-0C8135E04751}">
      <dgm:prSet/>
      <dgm:spPr/>
      <dgm:t>
        <a:bodyPr/>
        <a:lstStyle/>
        <a:p>
          <a:endParaRPr lang="en-NZ"/>
        </a:p>
      </dgm:t>
    </dgm:pt>
    <dgm:pt modelId="{260863C4-D3CA-45E2-B6E5-7A785F4A4225}">
      <dgm:prSet phldrT="[Text]"/>
      <dgm:spPr/>
      <dgm:t>
        <a:bodyPr/>
        <a:lstStyle/>
        <a:p>
          <a:r>
            <a:rPr lang="en-NZ" dirty="0"/>
            <a:t>Vendor Whitelist Check &amp; Matching</a:t>
          </a:r>
        </a:p>
      </dgm:t>
    </dgm:pt>
    <dgm:pt modelId="{50243A08-35E9-40C3-9BD4-44FCEC39B21F}" type="parTrans" cxnId="{5691D228-6684-4B91-9C1B-2ED4362605CE}">
      <dgm:prSet/>
      <dgm:spPr/>
      <dgm:t>
        <a:bodyPr/>
        <a:lstStyle/>
        <a:p>
          <a:endParaRPr lang="en-NZ"/>
        </a:p>
      </dgm:t>
    </dgm:pt>
    <dgm:pt modelId="{436DF742-EAD7-4958-B373-D4F6ABF448E6}" type="sibTrans" cxnId="{5691D228-6684-4B91-9C1B-2ED4362605CE}">
      <dgm:prSet/>
      <dgm:spPr/>
      <dgm:t>
        <a:bodyPr/>
        <a:lstStyle/>
        <a:p>
          <a:endParaRPr lang="en-NZ"/>
        </a:p>
      </dgm:t>
    </dgm:pt>
    <dgm:pt modelId="{F7B37997-6C30-402C-8E16-E1AFF9395BA0}">
      <dgm:prSet phldrT="[Text]"/>
      <dgm:spPr/>
      <dgm:t>
        <a:bodyPr/>
        <a:lstStyle/>
        <a:p>
          <a:r>
            <a:rPr lang="en-NZ" dirty="0"/>
            <a:t>Finishing step of pipeline</a:t>
          </a:r>
        </a:p>
      </dgm:t>
    </dgm:pt>
    <dgm:pt modelId="{3EAEB080-5688-429D-857B-CF0ABF37B54E}" type="parTrans" cxnId="{DCB7D1C1-CB07-477A-B471-3F62702F59B0}">
      <dgm:prSet/>
      <dgm:spPr/>
      <dgm:t>
        <a:bodyPr/>
        <a:lstStyle/>
        <a:p>
          <a:endParaRPr lang="en-NZ"/>
        </a:p>
      </dgm:t>
    </dgm:pt>
    <dgm:pt modelId="{1AD07872-BE41-4D50-A7FC-810D4D19FA26}" type="sibTrans" cxnId="{DCB7D1C1-CB07-477A-B471-3F62702F59B0}">
      <dgm:prSet/>
      <dgm:spPr/>
      <dgm:t>
        <a:bodyPr/>
        <a:lstStyle/>
        <a:p>
          <a:endParaRPr lang="en-NZ"/>
        </a:p>
      </dgm:t>
    </dgm:pt>
    <dgm:pt modelId="{FE19C394-90F2-42F8-AA47-95CFCB6E7861}">
      <dgm:prSet phldrT="[Text]"/>
      <dgm:spPr/>
      <dgm:t>
        <a:bodyPr/>
        <a:lstStyle/>
        <a:p>
          <a:r>
            <a:rPr lang="en-NZ" dirty="0"/>
            <a:t>Starting step of the pipeline</a:t>
          </a:r>
        </a:p>
      </dgm:t>
    </dgm:pt>
    <dgm:pt modelId="{E3B96DA0-ED80-4962-80A2-8CF799DD4607}" type="parTrans" cxnId="{11DDF298-0EC2-48BF-B9F8-C9865CA19E5A}">
      <dgm:prSet/>
      <dgm:spPr/>
      <dgm:t>
        <a:bodyPr/>
        <a:lstStyle/>
        <a:p>
          <a:endParaRPr lang="en-NZ"/>
        </a:p>
      </dgm:t>
    </dgm:pt>
    <dgm:pt modelId="{5436D924-769D-46F6-976C-7B29318547CB}" type="sibTrans" cxnId="{11DDF298-0EC2-48BF-B9F8-C9865CA19E5A}">
      <dgm:prSet/>
      <dgm:spPr/>
      <dgm:t>
        <a:bodyPr/>
        <a:lstStyle/>
        <a:p>
          <a:endParaRPr lang="en-NZ"/>
        </a:p>
      </dgm:t>
    </dgm:pt>
    <dgm:pt modelId="{D0693E7D-54CE-4611-B960-57BCA7640035}" type="pres">
      <dgm:prSet presAssocID="{F7E0AB40-F766-436C-A482-7521280182DD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36B0BB9D-DF5D-4596-9972-5FFEE09F2911}" type="pres">
      <dgm:prSet presAssocID="{DBFE9C47-EE14-4F38-ADF3-A85C07B0962A}" presName="Accent5" presStyleCnt="0"/>
      <dgm:spPr/>
    </dgm:pt>
    <dgm:pt modelId="{6E654F7B-47B1-4972-9F0F-40232D1698A8}" type="pres">
      <dgm:prSet presAssocID="{DBFE9C47-EE14-4F38-ADF3-A85C07B0962A}" presName="Accent" presStyleLbl="node1" presStyleIdx="0" presStyleCnt="5"/>
      <dgm:spPr/>
    </dgm:pt>
    <dgm:pt modelId="{CB0E1157-A8B4-486E-ADEF-4BF88674804D}" type="pres">
      <dgm:prSet presAssocID="{DBFE9C47-EE14-4F38-ADF3-A85C07B0962A}" presName="ParentBackground5" presStyleCnt="0"/>
      <dgm:spPr/>
    </dgm:pt>
    <dgm:pt modelId="{3911A98A-887C-4FEF-B48D-A688BF1A0240}" type="pres">
      <dgm:prSet presAssocID="{DBFE9C47-EE14-4F38-ADF3-A85C07B0962A}" presName="ParentBackground" presStyleLbl="fgAcc1" presStyleIdx="0" presStyleCnt="5"/>
      <dgm:spPr/>
    </dgm:pt>
    <dgm:pt modelId="{1AD28700-A4C3-467B-99D3-F928DFB1FC3E}" type="pres">
      <dgm:prSet presAssocID="{DBFE9C47-EE14-4F38-ADF3-A85C07B0962A}" presName="Child5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B368230B-2879-44FE-A9AF-47D04F9CDA83}" type="pres">
      <dgm:prSet presAssocID="{DBFE9C47-EE14-4F38-ADF3-A85C07B0962A}" presName="Parent5" presStyleLbl="revTx" presStyleIdx="0" presStyleCnt="5">
        <dgm:presLayoutVars>
          <dgm:chMax val="1"/>
          <dgm:chPref val="1"/>
          <dgm:bulletEnabled val="1"/>
        </dgm:presLayoutVars>
      </dgm:prSet>
      <dgm:spPr/>
    </dgm:pt>
    <dgm:pt modelId="{3278AC23-5DB7-45AB-A73E-BF1C59C7AC66}" type="pres">
      <dgm:prSet presAssocID="{ABAE9043-1EE7-480E-ABFA-32AE0845D6FA}" presName="Accent4" presStyleCnt="0"/>
      <dgm:spPr/>
    </dgm:pt>
    <dgm:pt modelId="{E948C56B-277D-418E-A14E-4517E002F7AF}" type="pres">
      <dgm:prSet presAssocID="{ABAE9043-1EE7-480E-ABFA-32AE0845D6FA}" presName="Accent" presStyleLbl="node1" presStyleIdx="1" presStyleCnt="5"/>
      <dgm:spPr/>
    </dgm:pt>
    <dgm:pt modelId="{15B99805-CC88-4123-850E-FFFD7BC50E61}" type="pres">
      <dgm:prSet presAssocID="{ABAE9043-1EE7-480E-ABFA-32AE0845D6FA}" presName="ParentBackground4" presStyleCnt="0"/>
      <dgm:spPr/>
    </dgm:pt>
    <dgm:pt modelId="{194AAC9D-76B4-4091-8B1B-A2D860A2BE53}" type="pres">
      <dgm:prSet presAssocID="{ABAE9043-1EE7-480E-ABFA-32AE0845D6FA}" presName="ParentBackground" presStyleLbl="fgAcc1" presStyleIdx="1" presStyleCnt="5"/>
      <dgm:spPr/>
    </dgm:pt>
    <dgm:pt modelId="{41A571F5-B8DF-42A1-B505-42F1FEB2AFCC}" type="pres">
      <dgm:prSet presAssocID="{ABAE9043-1EE7-480E-ABFA-32AE0845D6FA}" presName="Child4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06D25031-156F-4222-93CF-E43BA09320EB}" type="pres">
      <dgm:prSet presAssocID="{ABAE9043-1EE7-480E-ABFA-32AE0845D6FA}" presName="Parent4" presStyleLbl="revTx" presStyleIdx="1" presStyleCnt="5">
        <dgm:presLayoutVars>
          <dgm:chMax val="1"/>
          <dgm:chPref val="1"/>
          <dgm:bulletEnabled val="1"/>
        </dgm:presLayoutVars>
      </dgm:prSet>
      <dgm:spPr/>
    </dgm:pt>
    <dgm:pt modelId="{F3CB5B5B-9E95-491F-ACB0-F290AF6E4541}" type="pres">
      <dgm:prSet presAssocID="{FC95CED7-CC0D-493C-A503-3E6494CCF169}" presName="Accent3" presStyleCnt="0"/>
      <dgm:spPr/>
    </dgm:pt>
    <dgm:pt modelId="{EF55A300-CC4E-43DE-842C-D432DBB52ED9}" type="pres">
      <dgm:prSet presAssocID="{FC95CED7-CC0D-493C-A503-3E6494CCF169}" presName="Accent" presStyleLbl="node1" presStyleIdx="2" presStyleCnt="5"/>
      <dgm:spPr/>
    </dgm:pt>
    <dgm:pt modelId="{FFB29E31-D10E-49CC-B6CE-7310F4826B1F}" type="pres">
      <dgm:prSet presAssocID="{FC95CED7-CC0D-493C-A503-3E6494CCF169}" presName="ParentBackground3" presStyleCnt="0"/>
      <dgm:spPr/>
    </dgm:pt>
    <dgm:pt modelId="{651E0DE7-18F0-46B6-BE16-2EA5CFD6DA50}" type="pres">
      <dgm:prSet presAssocID="{FC95CED7-CC0D-493C-A503-3E6494CCF169}" presName="ParentBackground" presStyleLbl="fgAcc1" presStyleIdx="2" presStyleCnt="5"/>
      <dgm:spPr/>
    </dgm:pt>
    <dgm:pt modelId="{4BFAEA40-AC56-4C37-90D8-ED48214BB28A}" type="pres">
      <dgm:prSet presAssocID="{FC95CED7-CC0D-493C-A503-3E6494CCF169}" presName="Child3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E9A7BC84-F91F-4A3B-A81B-74DE33D1A3C5}" type="pres">
      <dgm:prSet presAssocID="{FC95CED7-CC0D-493C-A503-3E6494CCF169}" presName="Parent3" presStyleLbl="revTx" presStyleIdx="2" presStyleCnt="5">
        <dgm:presLayoutVars>
          <dgm:chMax val="1"/>
          <dgm:chPref val="1"/>
          <dgm:bulletEnabled val="1"/>
        </dgm:presLayoutVars>
      </dgm:prSet>
      <dgm:spPr/>
    </dgm:pt>
    <dgm:pt modelId="{B2FF749C-CFD1-434F-8A3E-ECC875616D7E}" type="pres">
      <dgm:prSet presAssocID="{4A62F677-1BBD-4823-A460-CC8E07FE018E}" presName="Accent2" presStyleCnt="0"/>
      <dgm:spPr/>
    </dgm:pt>
    <dgm:pt modelId="{6E93EC86-5033-4D8D-95BF-C9FE1F32CD70}" type="pres">
      <dgm:prSet presAssocID="{4A62F677-1BBD-4823-A460-CC8E07FE018E}" presName="Accent" presStyleLbl="node1" presStyleIdx="3" presStyleCnt="5"/>
      <dgm:spPr/>
    </dgm:pt>
    <dgm:pt modelId="{34426EFE-B775-4D7F-B944-FE137CDCDEF8}" type="pres">
      <dgm:prSet presAssocID="{4A62F677-1BBD-4823-A460-CC8E07FE018E}" presName="ParentBackground2" presStyleCnt="0"/>
      <dgm:spPr/>
    </dgm:pt>
    <dgm:pt modelId="{86BE9674-C646-489D-A135-34CE82301C73}" type="pres">
      <dgm:prSet presAssocID="{4A62F677-1BBD-4823-A460-CC8E07FE018E}" presName="ParentBackground" presStyleLbl="fgAcc1" presStyleIdx="3" presStyleCnt="5"/>
      <dgm:spPr/>
    </dgm:pt>
    <dgm:pt modelId="{0FF4ABDF-B708-433F-A0BE-794ADAFB7083}" type="pres">
      <dgm:prSet presAssocID="{4A62F677-1BBD-4823-A460-CC8E07FE018E}" presName="Child2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FDDF769F-CED3-4692-B2F5-B41A7872F0DF}" type="pres">
      <dgm:prSet presAssocID="{4A62F677-1BBD-4823-A460-CC8E07FE018E}" presName="Parent2" presStyleLbl="revTx" presStyleIdx="3" presStyleCnt="5">
        <dgm:presLayoutVars>
          <dgm:chMax val="1"/>
          <dgm:chPref val="1"/>
          <dgm:bulletEnabled val="1"/>
        </dgm:presLayoutVars>
      </dgm:prSet>
      <dgm:spPr/>
    </dgm:pt>
    <dgm:pt modelId="{8B0A2567-48BB-430B-9525-1829A20103E2}" type="pres">
      <dgm:prSet presAssocID="{1C9CD30F-086D-48F5-BB2D-AF0C6AC85CA4}" presName="Accent1" presStyleCnt="0"/>
      <dgm:spPr/>
    </dgm:pt>
    <dgm:pt modelId="{6DB38B99-A6AE-4EFC-B808-16F91259CC77}" type="pres">
      <dgm:prSet presAssocID="{1C9CD30F-086D-48F5-BB2D-AF0C6AC85CA4}" presName="Accent" presStyleLbl="node1" presStyleIdx="4" presStyleCnt="5"/>
      <dgm:spPr/>
    </dgm:pt>
    <dgm:pt modelId="{5CE69D7C-F503-43EF-A45B-BC46EDA3159F}" type="pres">
      <dgm:prSet presAssocID="{1C9CD30F-086D-48F5-BB2D-AF0C6AC85CA4}" presName="ParentBackground1" presStyleCnt="0"/>
      <dgm:spPr/>
    </dgm:pt>
    <dgm:pt modelId="{9C4B2CAC-F8BF-45ED-8147-1BE58E2A93E2}" type="pres">
      <dgm:prSet presAssocID="{1C9CD30F-086D-48F5-BB2D-AF0C6AC85CA4}" presName="ParentBackground" presStyleLbl="fgAcc1" presStyleIdx="4" presStyleCnt="5"/>
      <dgm:spPr/>
    </dgm:pt>
    <dgm:pt modelId="{DE7F95AC-D3FA-44E3-9716-A5A138793622}" type="pres">
      <dgm:prSet presAssocID="{1C9CD30F-086D-48F5-BB2D-AF0C6AC85CA4}" presName="Child1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0034AF2A-F720-447B-A860-D11542A1B26B}" type="pres">
      <dgm:prSet presAssocID="{1C9CD30F-086D-48F5-BB2D-AF0C6AC85CA4}" presName="Parent1" presStyleLbl="revTx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CBC5ED0A-30AD-4030-8F41-5E027D68161C}" type="presOf" srcId="{B4A80020-A970-4BFE-A885-D3158713F239}" destId="{1AD28700-A4C3-467B-99D3-F928DFB1FC3E}" srcOrd="0" destOrd="0" presId="urn:microsoft.com/office/officeart/2011/layout/CircleProcess"/>
    <dgm:cxn modelId="{8697DB0C-81FE-42F7-93A4-083D320CA3FB}" type="presOf" srcId="{9CF3025D-B227-4E0A-B690-077CE32DEC10}" destId="{DE7F95AC-D3FA-44E3-9716-A5A138793622}" srcOrd="0" destOrd="0" presId="urn:microsoft.com/office/officeart/2011/layout/CircleProcess"/>
    <dgm:cxn modelId="{6295C022-42A2-4455-99F0-DC32FCF89EAC}" type="presOf" srcId="{260863C4-D3CA-45E2-B6E5-7A785F4A4225}" destId="{41A571F5-B8DF-42A1-B505-42F1FEB2AFCC}" srcOrd="0" destOrd="3" presId="urn:microsoft.com/office/officeart/2011/layout/CircleProcess"/>
    <dgm:cxn modelId="{1E840728-FC9A-485B-AB64-1A98800F551A}" type="presOf" srcId="{4A62F677-1BBD-4823-A460-CC8E07FE018E}" destId="{FDDF769F-CED3-4692-B2F5-B41A7872F0DF}" srcOrd="1" destOrd="0" presId="urn:microsoft.com/office/officeart/2011/layout/CircleProcess"/>
    <dgm:cxn modelId="{5691D228-6684-4B91-9C1B-2ED4362605CE}" srcId="{ABAE9043-1EE7-480E-ABFA-32AE0845D6FA}" destId="{260863C4-D3CA-45E2-B6E5-7A785F4A4225}" srcOrd="3" destOrd="0" parTransId="{50243A08-35E9-40C3-9BD4-44FCEC39B21F}" sibTransId="{436DF742-EAD7-4958-B373-D4F6ABF448E6}"/>
    <dgm:cxn modelId="{A2552329-407D-44C5-AFB1-085636D51456}" srcId="{DBFE9C47-EE14-4F38-ADF3-A85C07B0962A}" destId="{B4A80020-A970-4BFE-A885-D3158713F239}" srcOrd="0" destOrd="0" parTransId="{8042D62C-54C6-4E2F-A9F5-1CFBF1C26D39}" sibTransId="{808030E4-48B4-4BDD-9E42-C646C23C2B82}"/>
    <dgm:cxn modelId="{CC8A0131-9758-4FA5-84B8-A837F11BD7C6}" srcId="{ABAE9043-1EE7-480E-ABFA-32AE0845D6FA}" destId="{D9F8CC7B-AB42-4ED9-9CA2-CE4D89A6EBE7}" srcOrd="1" destOrd="0" parTransId="{E5AE25DB-73EE-40F5-8A1E-C0AA59A5B0A2}" sibTransId="{8FDB299B-BD34-48B0-9462-C30A6C997B3D}"/>
    <dgm:cxn modelId="{1EE43338-8238-4497-804F-3C7E070C8EE3}" srcId="{FC95CED7-CC0D-493C-A503-3E6494CCF169}" destId="{E888DCDC-C4E5-43A0-93E7-8ECA69E03110}" srcOrd="0" destOrd="0" parTransId="{A1D2F4C2-7374-4595-AB43-AABBF4815823}" sibTransId="{8D6660CA-70AE-4858-AD66-499745D0B200}"/>
    <dgm:cxn modelId="{1ED06264-38AA-42B2-B29E-FC02C5E8CB13}" type="presOf" srcId="{5F491BDE-8990-4C62-8E45-05742D14B7DF}" destId="{0FF4ABDF-B708-433F-A0BE-794ADAFB7083}" srcOrd="0" destOrd="1" presId="urn:microsoft.com/office/officeart/2011/layout/CircleProcess"/>
    <dgm:cxn modelId="{AA8E6746-329F-4E82-BB1F-E49EC6CB1A70}" srcId="{F7E0AB40-F766-436C-A482-7521280182DD}" destId="{FC95CED7-CC0D-493C-A503-3E6494CCF169}" srcOrd="2" destOrd="0" parTransId="{D111388D-56D5-43FB-A5D2-7818F68F60AA}" sibTransId="{38742ADD-4FB1-482C-A727-D4D17D4C26E5}"/>
    <dgm:cxn modelId="{0D9DD148-3DF0-4616-8DBF-A68450C6F008}" srcId="{F7E0AB40-F766-436C-A482-7521280182DD}" destId="{1C9CD30F-086D-48F5-BB2D-AF0C6AC85CA4}" srcOrd="0" destOrd="0" parTransId="{52AF8347-7DB2-4176-B67C-EC7ED2579F9B}" sibTransId="{A2B5FDCD-F9DD-494D-87F3-119E82A08666}"/>
    <dgm:cxn modelId="{DD424549-9096-45FD-AF8C-F9025DC67808}" srcId="{4A62F677-1BBD-4823-A460-CC8E07FE018E}" destId="{5F491BDE-8990-4C62-8E45-05742D14B7DF}" srcOrd="1" destOrd="0" parTransId="{22ACB32F-C8E1-49B9-AF2C-CB5DD277A7E8}" sibTransId="{26E65667-583E-4DCB-9C9F-BC5EFBCAA4C1}"/>
    <dgm:cxn modelId="{CA2E7569-888B-47F0-9476-56C36C1AECE0}" type="presOf" srcId="{1C9CD30F-086D-48F5-BB2D-AF0C6AC85CA4}" destId="{0034AF2A-F720-447B-A860-D11542A1B26B}" srcOrd="1" destOrd="0" presId="urn:microsoft.com/office/officeart/2011/layout/CircleProcess"/>
    <dgm:cxn modelId="{60F68A69-78D6-463D-BCD1-5CD407B0CDDF}" type="presOf" srcId="{D9F8CC7B-AB42-4ED9-9CA2-CE4D89A6EBE7}" destId="{41A571F5-B8DF-42A1-B505-42F1FEB2AFCC}" srcOrd="0" destOrd="1" presId="urn:microsoft.com/office/officeart/2011/layout/CircleProcess"/>
    <dgm:cxn modelId="{0039216A-2CDA-4D2F-AE2F-FCB0CCF678B7}" type="presOf" srcId="{1C9CD30F-086D-48F5-BB2D-AF0C6AC85CA4}" destId="{9C4B2CAC-F8BF-45ED-8147-1BE58E2A93E2}" srcOrd="0" destOrd="0" presId="urn:microsoft.com/office/officeart/2011/layout/CircleProcess"/>
    <dgm:cxn modelId="{A388024B-388F-4B25-A798-66CC37BB96C5}" srcId="{FC95CED7-CC0D-493C-A503-3E6494CCF169}" destId="{A9F94540-852F-4114-8590-C19937F00DEA}" srcOrd="1" destOrd="0" parTransId="{F543E0BA-8724-4031-BB4D-5FD62915448F}" sibTransId="{2A095ADB-C42A-4963-90B9-9B2B7B9E1F11}"/>
    <dgm:cxn modelId="{E469236D-11CA-4AFB-A53B-3A57616C6B6C}" type="presOf" srcId="{A9F94540-852F-4114-8590-C19937F00DEA}" destId="{4BFAEA40-AC56-4C37-90D8-ED48214BB28A}" srcOrd="0" destOrd="1" presId="urn:microsoft.com/office/officeart/2011/layout/CircleProcess"/>
    <dgm:cxn modelId="{097C8F52-AE3E-4DCD-93AE-8693ABF815FA}" srcId="{F7E0AB40-F766-436C-A482-7521280182DD}" destId="{ABAE9043-1EE7-480E-ABFA-32AE0845D6FA}" srcOrd="3" destOrd="0" parTransId="{D0AB7B2B-247E-4221-9404-A779D9D848D4}" sibTransId="{77B5AABD-70EE-416D-BFB2-59AA050DF8C4}"/>
    <dgm:cxn modelId="{8570BE5A-072C-4B2D-986D-E4EA6085848A}" type="presOf" srcId="{E888DCDC-C4E5-43A0-93E7-8ECA69E03110}" destId="{4BFAEA40-AC56-4C37-90D8-ED48214BB28A}" srcOrd="0" destOrd="0" presId="urn:microsoft.com/office/officeart/2011/layout/CircleProcess"/>
    <dgm:cxn modelId="{A6BA8C7D-8799-4D15-BD65-6A01E5B6D240}" type="presOf" srcId="{A2614E46-C7C6-42BB-A757-309A1AFB0287}" destId="{41A571F5-B8DF-42A1-B505-42F1FEB2AFCC}" srcOrd="0" destOrd="2" presId="urn:microsoft.com/office/officeart/2011/layout/CircleProcess"/>
    <dgm:cxn modelId="{7583B087-B052-4D32-AB23-A718B190D1C9}" srcId="{F7E0AB40-F766-436C-A482-7521280182DD}" destId="{DBFE9C47-EE14-4F38-ADF3-A85C07B0962A}" srcOrd="4" destOrd="0" parTransId="{69EDAFA0-04C2-48EF-9948-9AEFF314B7B2}" sibTransId="{F0F5F4C0-AC27-4401-8F95-6000890C2DE0}"/>
    <dgm:cxn modelId="{D0A6318E-0A58-42A9-B68D-FB938BDDB1B5}" type="presOf" srcId="{FE19C394-90F2-42F8-AA47-95CFCB6E7861}" destId="{DE7F95AC-D3FA-44E3-9716-A5A138793622}" srcOrd="0" destOrd="1" presId="urn:microsoft.com/office/officeart/2011/layout/CircleProcess"/>
    <dgm:cxn modelId="{23A56596-D134-41C4-A353-0A9013F3C20B}" srcId="{4A62F677-1BBD-4823-A460-CC8E07FE018E}" destId="{86B7374D-3030-444F-9ADA-6DDB30EBE443}" srcOrd="0" destOrd="0" parTransId="{AACBC29B-9328-45D9-A7F4-EF8A440B01CB}" sibTransId="{E69E219F-D9BF-49C9-9781-AE3678E89585}"/>
    <dgm:cxn modelId="{11DDF298-0EC2-48BF-B9F8-C9865CA19E5A}" srcId="{1C9CD30F-086D-48F5-BB2D-AF0C6AC85CA4}" destId="{FE19C394-90F2-42F8-AA47-95CFCB6E7861}" srcOrd="1" destOrd="0" parTransId="{E3B96DA0-ED80-4962-80A2-8CF799DD4607}" sibTransId="{5436D924-769D-46F6-976C-7B29318547CB}"/>
    <dgm:cxn modelId="{C98E1A9F-9A1D-49F0-A852-E285693A3193}" type="presOf" srcId="{DBFE9C47-EE14-4F38-ADF3-A85C07B0962A}" destId="{B368230B-2879-44FE-A9AF-47D04F9CDA83}" srcOrd="1" destOrd="0" presId="urn:microsoft.com/office/officeart/2011/layout/CircleProcess"/>
    <dgm:cxn modelId="{BDE508A3-DC48-4DF5-8FAD-EBD34F818ACD}" srcId="{ABAE9043-1EE7-480E-ABFA-32AE0845D6FA}" destId="{4666D176-0450-4827-869D-907A187D1706}" srcOrd="0" destOrd="0" parTransId="{BBB1E4D2-5824-4587-8972-4F17127CD357}" sibTransId="{396E4379-0902-4DCB-B7F4-37F58203B0F9}"/>
    <dgm:cxn modelId="{C9B775A8-CE3D-4931-8C42-027F5D8F52D7}" type="presOf" srcId="{86B7374D-3030-444F-9ADA-6DDB30EBE443}" destId="{0FF4ABDF-B708-433F-A0BE-794ADAFB7083}" srcOrd="0" destOrd="0" presId="urn:microsoft.com/office/officeart/2011/layout/CircleProcess"/>
    <dgm:cxn modelId="{C7B260AC-BB39-4D2B-8C32-0D1AF944DAA7}" type="presOf" srcId="{4666D176-0450-4827-869D-907A187D1706}" destId="{41A571F5-B8DF-42A1-B505-42F1FEB2AFCC}" srcOrd="0" destOrd="0" presId="urn:microsoft.com/office/officeart/2011/layout/CircleProcess"/>
    <dgm:cxn modelId="{ACFB71AD-F97F-4986-A26C-970C58665CAA}" srcId="{F7E0AB40-F766-436C-A482-7521280182DD}" destId="{4A62F677-1BBD-4823-A460-CC8E07FE018E}" srcOrd="1" destOrd="0" parTransId="{54B1DBB1-FA98-41BE-B928-2ADF11F16A18}" sibTransId="{3FA7A34F-2B44-470B-BCC8-6B83277E7398}"/>
    <dgm:cxn modelId="{09E6A4B0-795A-48FE-B1EE-0C8135E04751}" srcId="{ABAE9043-1EE7-480E-ABFA-32AE0845D6FA}" destId="{A2614E46-C7C6-42BB-A757-309A1AFB0287}" srcOrd="2" destOrd="0" parTransId="{A2FFC72D-7892-415F-A3C8-BF452897C064}" sibTransId="{D9ECDEB7-C137-49EC-AD1A-C93B656CA9F4}"/>
    <dgm:cxn modelId="{392F68B2-BB38-47E4-A5CA-1C62E66DB250}" type="presOf" srcId="{F7B37997-6C30-402C-8E16-E1AFF9395BA0}" destId="{1AD28700-A4C3-467B-99D3-F928DFB1FC3E}" srcOrd="0" destOrd="1" presId="urn:microsoft.com/office/officeart/2011/layout/CircleProcess"/>
    <dgm:cxn modelId="{DCB7D1C1-CB07-477A-B471-3F62702F59B0}" srcId="{DBFE9C47-EE14-4F38-ADF3-A85C07B0962A}" destId="{F7B37997-6C30-402C-8E16-E1AFF9395BA0}" srcOrd="1" destOrd="0" parTransId="{3EAEB080-5688-429D-857B-CF0ABF37B54E}" sibTransId="{1AD07872-BE41-4D50-A7FC-810D4D19FA26}"/>
    <dgm:cxn modelId="{17BA7FC3-BB47-4C34-8CD3-359938B4084D}" type="presOf" srcId="{F7E0AB40-F766-436C-A482-7521280182DD}" destId="{D0693E7D-54CE-4611-B960-57BCA7640035}" srcOrd="0" destOrd="0" presId="urn:microsoft.com/office/officeart/2011/layout/CircleProcess"/>
    <dgm:cxn modelId="{5CEDEDC5-3897-47E0-B6F3-F3A021183D5D}" srcId="{1C9CD30F-086D-48F5-BB2D-AF0C6AC85CA4}" destId="{9CF3025D-B227-4E0A-B690-077CE32DEC10}" srcOrd="0" destOrd="0" parTransId="{96189451-52D6-4101-8967-92F072EAE05C}" sibTransId="{A0D66D4D-3E25-41C1-8ED0-EF44E19FA2D9}"/>
    <dgm:cxn modelId="{865F9DC9-85A3-428A-ACFE-55B2E6D72BB8}" type="presOf" srcId="{ABAE9043-1EE7-480E-ABFA-32AE0845D6FA}" destId="{06D25031-156F-4222-93CF-E43BA09320EB}" srcOrd="1" destOrd="0" presId="urn:microsoft.com/office/officeart/2011/layout/CircleProcess"/>
    <dgm:cxn modelId="{4ACEA9CB-1277-4CC6-B543-4E16C9DDF071}" type="presOf" srcId="{ABAE9043-1EE7-480E-ABFA-32AE0845D6FA}" destId="{194AAC9D-76B4-4091-8B1B-A2D860A2BE53}" srcOrd="0" destOrd="0" presId="urn:microsoft.com/office/officeart/2011/layout/CircleProcess"/>
    <dgm:cxn modelId="{81C020CC-CB6E-496E-9420-188F071880C8}" type="presOf" srcId="{4A62F677-1BBD-4823-A460-CC8E07FE018E}" destId="{86BE9674-C646-489D-A135-34CE82301C73}" srcOrd="0" destOrd="0" presId="urn:microsoft.com/office/officeart/2011/layout/CircleProcess"/>
    <dgm:cxn modelId="{01AFFDCD-62DB-4911-A262-2ED2713CA71D}" type="presOf" srcId="{FC95CED7-CC0D-493C-A503-3E6494CCF169}" destId="{651E0DE7-18F0-46B6-BE16-2EA5CFD6DA50}" srcOrd="0" destOrd="0" presId="urn:microsoft.com/office/officeart/2011/layout/CircleProcess"/>
    <dgm:cxn modelId="{CD3B61E9-FDD2-4C51-BF09-8383EEE5711F}" type="presOf" srcId="{FC95CED7-CC0D-493C-A503-3E6494CCF169}" destId="{E9A7BC84-F91F-4A3B-A81B-74DE33D1A3C5}" srcOrd="1" destOrd="0" presId="urn:microsoft.com/office/officeart/2011/layout/CircleProcess"/>
    <dgm:cxn modelId="{47CCB9FA-43FD-414C-B9D4-82F4546E997B}" type="presOf" srcId="{DBFE9C47-EE14-4F38-ADF3-A85C07B0962A}" destId="{3911A98A-887C-4FEF-B48D-A688BF1A0240}" srcOrd="0" destOrd="0" presId="urn:microsoft.com/office/officeart/2011/layout/CircleProcess"/>
    <dgm:cxn modelId="{9A06637F-CDF8-4974-BE44-3EB1FCD485B4}" type="presParOf" srcId="{D0693E7D-54CE-4611-B960-57BCA7640035}" destId="{36B0BB9D-DF5D-4596-9972-5FFEE09F2911}" srcOrd="0" destOrd="0" presId="urn:microsoft.com/office/officeart/2011/layout/CircleProcess"/>
    <dgm:cxn modelId="{310274C6-6CA0-4D71-BC9C-32CC51D6DDF8}" type="presParOf" srcId="{36B0BB9D-DF5D-4596-9972-5FFEE09F2911}" destId="{6E654F7B-47B1-4972-9F0F-40232D1698A8}" srcOrd="0" destOrd="0" presId="urn:microsoft.com/office/officeart/2011/layout/CircleProcess"/>
    <dgm:cxn modelId="{02FFAD17-33B0-4A90-A30B-2D43A821F083}" type="presParOf" srcId="{D0693E7D-54CE-4611-B960-57BCA7640035}" destId="{CB0E1157-A8B4-486E-ADEF-4BF88674804D}" srcOrd="1" destOrd="0" presId="urn:microsoft.com/office/officeart/2011/layout/CircleProcess"/>
    <dgm:cxn modelId="{1C5ABC65-E270-408B-A653-854C9C1412E2}" type="presParOf" srcId="{CB0E1157-A8B4-486E-ADEF-4BF88674804D}" destId="{3911A98A-887C-4FEF-B48D-A688BF1A0240}" srcOrd="0" destOrd="0" presId="urn:microsoft.com/office/officeart/2011/layout/CircleProcess"/>
    <dgm:cxn modelId="{E6736082-18AA-4E2B-995D-EC149D773378}" type="presParOf" srcId="{D0693E7D-54CE-4611-B960-57BCA7640035}" destId="{1AD28700-A4C3-467B-99D3-F928DFB1FC3E}" srcOrd="2" destOrd="0" presId="urn:microsoft.com/office/officeart/2011/layout/CircleProcess"/>
    <dgm:cxn modelId="{AFB798ED-90EA-419B-A99A-E8EB4F524198}" type="presParOf" srcId="{D0693E7D-54CE-4611-B960-57BCA7640035}" destId="{B368230B-2879-44FE-A9AF-47D04F9CDA83}" srcOrd="3" destOrd="0" presId="urn:microsoft.com/office/officeart/2011/layout/CircleProcess"/>
    <dgm:cxn modelId="{70941B72-220F-40BC-9F4F-B24EDB60154D}" type="presParOf" srcId="{D0693E7D-54CE-4611-B960-57BCA7640035}" destId="{3278AC23-5DB7-45AB-A73E-BF1C59C7AC66}" srcOrd="4" destOrd="0" presId="urn:microsoft.com/office/officeart/2011/layout/CircleProcess"/>
    <dgm:cxn modelId="{D52A75D8-8C52-4ADA-AD24-45E57020EAFC}" type="presParOf" srcId="{3278AC23-5DB7-45AB-A73E-BF1C59C7AC66}" destId="{E948C56B-277D-418E-A14E-4517E002F7AF}" srcOrd="0" destOrd="0" presId="urn:microsoft.com/office/officeart/2011/layout/CircleProcess"/>
    <dgm:cxn modelId="{5BD48EE3-ECF7-40A5-8E60-73B204D07D1E}" type="presParOf" srcId="{D0693E7D-54CE-4611-B960-57BCA7640035}" destId="{15B99805-CC88-4123-850E-FFFD7BC50E61}" srcOrd="5" destOrd="0" presId="urn:microsoft.com/office/officeart/2011/layout/CircleProcess"/>
    <dgm:cxn modelId="{F201B941-6725-4327-BAD3-B7AB04B53BFC}" type="presParOf" srcId="{15B99805-CC88-4123-850E-FFFD7BC50E61}" destId="{194AAC9D-76B4-4091-8B1B-A2D860A2BE53}" srcOrd="0" destOrd="0" presId="urn:microsoft.com/office/officeart/2011/layout/CircleProcess"/>
    <dgm:cxn modelId="{2459706A-0B21-493E-8087-62B25524BEF0}" type="presParOf" srcId="{D0693E7D-54CE-4611-B960-57BCA7640035}" destId="{41A571F5-B8DF-42A1-B505-42F1FEB2AFCC}" srcOrd="6" destOrd="0" presId="urn:microsoft.com/office/officeart/2011/layout/CircleProcess"/>
    <dgm:cxn modelId="{9D3A0E9D-141A-4ECC-B1B6-2907302FDB1E}" type="presParOf" srcId="{D0693E7D-54CE-4611-B960-57BCA7640035}" destId="{06D25031-156F-4222-93CF-E43BA09320EB}" srcOrd="7" destOrd="0" presId="urn:microsoft.com/office/officeart/2011/layout/CircleProcess"/>
    <dgm:cxn modelId="{440601AE-1B8B-49C9-9817-F52B6F04E8A1}" type="presParOf" srcId="{D0693E7D-54CE-4611-B960-57BCA7640035}" destId="{F3CB5B5B-9E95-491F-ACB0-F290AF6E4541}" srcOrd="8" destOrd="0" presId="urn:microsoft.com/office/officeart/2011/layout/CircleProcess"/>
    <dgm:cxn modelId="{C46E3461-C581-49F1-BA8B-E334DDB39258}" type="presParOf" srcId="{F3CB5B5B-9E95-491F-ACB0-F290AF6E4541}" destId="{EF55A300-CC4E-43DE-842C-D432DBB52ED9}" srcOrd="0" destOrd="0" presId="urn:microsoft.com/office/officeart/2011/layout/CircleProcess"/>
    <dgm:cxn modelId="{6E003B83-C882-4BAE-8E24-C6A5FA7C87A3}" type="presParOf" srcId="{D0693E7D-54CE-4611-B960-57BCA7640035}" destId="{FFB29E31-D10E-49CC-B6CE-7310F4826B1F}" srcOrd="9" destOrd="0" presId="urn:microsoft.com/office/officeart/2011/layout/CircleProcess"/>
    <dgm:cxn modelId="{E9E10612-5FD5-486D-B347-9886028A3C92}" type="presParOf" srcId="{FFB29E31-D10E-49CC-B6CE-7310F4826B1F}" destId="{651E0DE7-18F0-46B6-BE16-2EA5CFD6DA50}" srcOrd="0" destOrd="0" presId="urn:microsoft.com/office/officeart/2011/layout/CircleProcess"/>
    <dgm:cxn modelId="{71347548-EA26-4B1F-B95B-EFE1D3A707D9}" type="presParOf" srcId="{D0693E7D-54CE-4611-B960-57BCA7640035}" destId="{4BFAEA40-AC56-4C37-90D8-ED48214BB28A}" srcOrd="10" destOrd="0" presId="urn:microsoft.com/office/officeart/2011/layout/CircleProcess"/>
    <dgm:cxn modelId="{CD04CD16-4BD6-4E44-A603-84800B2E5786}" type="presParOf" srcId="{D0693E7D-54CE-4611-B960-57BCA7640035}" destId="{E9A7BC84-F91F-4A3B-A81B-74DE33D1A3C5}" srcOrd="11" destOrd="0" presId="urn:microsoft.com/office/officeart/2011/layout/CircleProcess"/>
    <dgm:cxn modelId="{038EEEC0-F368-44F9-85CF-3EAA18B0B012}" type="presParOf" srcId="{D0693E7D-54CE-4611-B960-57BCA7640035}" destId="{B2FF749C-CFD1-434F-8A3E-ECC875616D7E}" srcOrd="12" destOrd="0" presId="urn:microsoft.com/office/officeart/2011/layout/CircleProcess"/>
    <dgm:cxn modelId="{2B1B0CA7-9DD0-41D0-9553-B72F71A5FB18}" type="presParOf" srcId="{B2FF749C-CFD1-434F-8A3E-ECC875616D7E}" destId="{6E93EC86-5033-4D8D-95BF-C9FE1F32CD70}" srcOrd="0" destOrd="0" presId="urn:microsoft.com/office/officeart/2011/layout/CircleProcess"/>
    <dgm:cxn modelId="{93E9DDE8-0D81-4371-B81E-CE846C92FBE6}" type="presParOf" srcId="{D0693E7D-54CE-4611-B960-57BCA7640035}" destId="{34426EFE-B775-4D7F-B944-FE137CDCDEF8}" srcOrd="13" destOrd="0" presId="urn:microsoft.com/office/officeart/2011/layout/CircleProcess"/>
    <dgm:cxn modelId="{16564DBF-F9AB-4CB9-BD81-50EC82598936}" type="presParOf" srcId="{34426EFE-B775-4D7F-B944-FE137CDCDEF8}" destId="{86BE9674-C646-489D-A135-34CE82301C73}" srcOrd="0" destOrd="0" presId="urn:microsoft.com/office/officeart/2011/layout/CircleProcess"/>
    <dgm:cxn modelId="{C43C4B53-8F6C-4B30-A6BB-378E641ADA2E}" type="presParOf" srcId="{D0693E7D-54CE-4611-B960-57BCA7640035}" destId="{0FF4ABDF-B708-433F-A0BE-794ADAFB7083}" srcOrd="14" destOrd="0" presId="urn:microsoft.com/office/officeart/2011/layout/CircleProcess"/>
    <dgm:cxn modelId="{E319232B-4B62-437E-BE27-722A83A4ACC3}" type="presParOf" srcId="{D0693E7D-54CE-4611-B960-57BCA7640035}" destId="{FDDF769F-CED3-4692-B2F5-B41A7872F0DF}" srcOrd="15" destOrd="0" presId="urn:microsoft.com/office/officeart/2011/layout/CircleProcess"/>
    <dgm:cxn modelId="{7917E23E-B4CF-4917-AA23-5B7A0E540459}" type="presParOf" srcId="{D0693E7D-54CE-4611-B960-57BCA7640035}" destId="{8B0A2567-48BB-430B-9525-1829A20103E2}" srcOrd="16" destOrd="0" presId="urn:microsoft.com/office/officeart/2011/layout/CircleProcess"/>
    <dgm:cxn modelId="{55B84AA5-BE0D-4FAD-8A4C-0F21533300C0}" type="presParOf" srcId="{8B0A2567-48BB-430B-9525-1829A20103E2}" destId="{6DB38B99-A6AE-4EFC-B808-16F91259CC77}" srcOrd="0" destOrd="0" presId="urn:microsoft.com/office/officeart/2011/layout/CircleProcess"/>
    <dgm:cxn modelId="{A2BA34F3-0403-41C5-9447-3D68BA854ECD}" type="presParOf" srcId="{D0693E7D-54CE-4611-B960-57BCA7640035}" destId="{5CE69D7C-F503-43EF-A45B-BC46EDA3159F}" srcOrd="17" destOrd="0" presId="urn:microsoft.com/office/officeart/2011/layout/CircleProcess"/>
    <dgm:cxn modelId="{3861AD80-FA1C-4FBE-A82A-350BC4063017}" type="presParOf" srcId="{5CE69D7C-F503-43EF-A45B-BC46EDA3159F}" destId="{9C4B2CAC-F8BF-45ED-8147-1BE58E2A93E2}" srcOrd="0" destOrd="0" presId="urn:microsoft.com/office/officeart/2011/layout/CircleProcess"/>
    <dgm:cxn modelId="{BFCF4C3D-3FBC-4A3E-8A65-FF8BDEAF651B}" type="presParOf" srcId="{D0693E7D-54CE-4611-B960-57BCA7640035}" destId="{DE7F95AC-D3FA-44E3-9716-A5A138793622}" srcOrd="18" destOrd="0" presId="urn:microsoft.com/office/officeart/2011/layout/CircleProcess"/>
    <dgm:cxn modelId="{D2574599-E5F5-446A-96B9-6D7026C1B536}" type="presParOf" srcId="{D0693E7D-54CE-4611-B960-57BCA7640035}" destId="{0034AF2A-F720-447B-A860-D11542A1B26B}" srcOrd="19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A2627C-FB3E-4E02-BC9A-158DC6A7C21B}" type="doc">
      <dgm:prSet loTypeId="urn:microsoft.com/office/officeart/2005/8/layout/hProcess11" loCatId="process" qsTypeId="urn:microsoft.com/office/officeart/2005/8/quickstyle/simple2" qsCatId="simple" csTypeId="urn:microsoft.com/office/officeart/2005/8/colors/accent1_2" csCatId="accent1" phldr="1"/>
      <dgm:spPr/>
    </dgm:pt>
    <dgm:pt modelId="{B33B2A83-E317-4042-9B42-7ED89A9799EA}">
      <dgm:prSet phldrT="[Text]"/>
      <dgm:spPr/>
      <dgm:t>
        <a:bodyPr/>
        <a:lstStyle/>
        <a:p>
          <a:r>
            <a:rPr lang="en-NZ" dirty="0"/>
            <a:t>Iteration 1 (1</a:t>
          </a:r>
          <a:r>
            <a:rPr lang="en-NZ" baseline="30000" dirty="0"/>
            <a:t>st</a:t>
          </a:r>
          <a:r>
            <a:rPr lang="en-NZ" dirty="0"/>
            <a:t> – 3</a:t>
          </a:r>
          <a:r>
            <a:rPr lang="en-NZ" baseline="30000" dirty="0"/>
            <a:t>rd</a:t>
          </a:r>
          <a:r>
            <a:rPr lang="en-NZ" dirty="0"/>
            <a:t> w)</a:t>
          </a:r>
        </a:p>
      </dgm:t>
    </dgm:pt>
    <dgm:pt modelId="{7DF45CAF-57E7-4F53-A667-EB241BBFC19C}" type="parTrans" cxnId="{F2B2FDDA-1168-4B7E-8416-9FCB9C078406}">
      <dgm:prSet/>
      <dgm:spPr/>
      <dgm:t>
        <a:bodyPr/>
        <a:lstStyle/>
        <a:p>
          <a:endParaRPr lang="en-NZ"/>
        </a:p>
      </dgm:t>
    </dgm:pt>
    <dgm:pt modelId="{A4A9C7C8-6C9E-4718-AB4D-F9D1EECC83EC}" type="sibTrans" cxnId="{F2B2FDDA-1168-4B7E-8416-9FCB9C078406}">
      <dgm:prSet/>
      <dgm:spPr/>
      <dgm:t>
        <a:bodyPr/>
        <a:lstStyle/>
        <a:p>
          <a:endParaRPr lang="en-NZ"/>
        </a:p>
      </dgm:t>
    </dgm:pt>
    <dgm:pt modelId="{25894ED4-094C-4062-ABAE-7C5A7241BB26}">
      <dgm:prSet phldrT="[Text]"/>
      <dgm:spPr/>
      <dgm:t>
        <a:bodyPr/>
        <a:lstStyle/>
        <a:p>
          <a:r>
            <a:rPr lang="en-NZ" dirty="0"/>
            <a:t>Iteration 3 (4</a:t>
          </a:r>
          <a:r>
            <a:rPr lang="en-NZ" baseline="30000" dirty="0"/>
            <a:t>th</a:t>
          </a:r>
          <a:r>
            <a:rPr lang="en-NZ" dirty="0"/>
            <a:t> – 6</a:t>
          </a:r>
          <a:r>
            <a:rPr lang="en-NZ" baseline="30000" dirty="0"/>
            <a:t>th </a:t>
          </a:r>
          <a:r>
            <a:rPr lang="en-NZ" dirty="0"/>
            <a:t>w)</a:t>
          </a:r>
        </a:p>
      </dgm:t>
    </dgm:pt>
    <dgm:pt modelId="{24455A2B-48DB-40C0-AB39-AADD366A4503}" type="parTrans" cxnId="{80A83E86-EF19-42B4-930A-339EFC784BEC}">
      <dgm:prSet/>
      <dgm:spPr/>
      <dgm:t>
        <a:bodyPr/>
        <a:lstStyle/>
        <a:p>
          <a:endParaRPr lang="en-NZ"/>
        </a:p>
      </dgm:t>
    </dgm:pt>
    <dgm:pt modelId="{05956E95-964A-4A3C-A3F2-C264DCE2AE68}" type="sibTrans" cxnId="{80A83E86-EF19-42B4-930A-339EFC784BEC}">
      <dgm:prSet/>
      <dgm:spPr/>
      <dgm:t>
        <a:bodyPr/>
        <a:lstStyle/>
        <a:p>
          <a:endParaRPr lang="en-NZ"/>
        </a:p>
      </dgm:t>
    </dgm:pt>
    <dgm:pt modelId="{75BCFE24-6A89-435E-878B-448B737807C5}">
      <dgm:prSet phldrT="[Text]"/>
      <dgm:spPr/>
      <dgm:t>
        <a:bodyPr/>
        <a:lstStyle/>
        <a:p>
          <a:r>
            <a:rPr lang="en-NZ" dirty="0"/>
            <a:t>Provisioning Customer’s Inbound Email and exported data Outbound API Accounts</a:t>
          </a:r>
        </a:p>
      </dgm:t>
    </dgm:pt>
    <dgm:pt modelId="{A9F91D1E-BC5D-4FB5-B3A0-071DAF47AD5E}" type="parTrans" cxnId="{5D181E89-46EB-43DC-B408-AAB518C86153}">
      <dgm:prSet/>
      <dgm:spPr/>
      <dgm:t>
        <a:bodyPr/>
        <a:lstStyle/>
        <a:p>
          <a:endParaRPr lang="en-NZ"/>
        </a:p>
      </dgm:t>
    </dgm:pt>
    <dgm:pt modelId="{647AF2B5-73FD-493E-A130-A033A07F580E}" type="sibTrans" cxnId="{5D181E89-46EB-43DC-B408-AAB518C86153}">
      <dgm:prSet/>
      <dgm:spPr/>
      <dgm:t>
        <a:bodyPr/>
        <a:lstStyle/>
        <a:p>
          <a:endParaRPr lang="en-NZ"/>
        </a:p>
      </dgm:t>
    </dgm:pt>
    <dgm:pt modelId="{5781E710-8364-4AAA-A50F-0E974E4F8623}">
      <dgm:prSet phldrT="[Text]"/>
      <dgm:spPr/>
      <dgm:t>
        <a:bodyPr/>
        <a:lstStyle/>
        <a:p>
          <a:r>
            <a:rPr lang="en-NZ" dirty="0"/>
            <a:t>Collecting Masked Invoices from customer for Unit testing and Test case preparation</a:t>
          </a:r>
        </a:p>
      </dgm:t>
    </dgm:pt>
    <dgm:pt modelId="{AA542CD4-51B7-4BB1-AC84-286E9E9C71BD}" type="parTrans" cxnId="{B7801B9E-FC0B-4346-AD1D-DCE6DCB579D1}">
      <dgm:prSet/>
      <dgm:spPr/>
      <dgm:t>
        <a:bodyPr/>
        <a:lstStyle/>
        <a:p>
          <a:endParaRPr lang="en-NZ"/>
        </a:p>
      </dgm:t>
    </dgm:pt>
    <dgm:pt modelId="{B5CFEAA8-3BBB-4473-BCBA-9679F2F1071F}" type="sibTrans" cxnId="{B7801B9E-FC0B-4346-AD1D-DCE6DCB579D1}">
      <dgm:prSet/>
      <dgm:spPr/>
      <dgm:t>
        <a:bodyPr/>
        <a:lstStyle/>
        <a:p>
          <a:endParaRPr lang="en-NZ"/>
        </a:p>
      </dgm:t>
    </dgm:pt>
    <dgm:pt modelId="{225D0174-3942-49AB-AED0-4ABD2D654141}">
      <dgm:prSet phldrT="[Text]"/>
      <dgm:spPr/>
      <dgm:t>
        <a:bodyPr/>
        <a:lstStyle/>
        <a:p>
          <a:r>
            <a:rPr lang="en-NZ" dirty="0"/>
            <a:t>Building </a:t>
          </a:r>
          <a:r>
            <a:rPr lang="en-NZ" dirty="0" err="1"/>
            <a:t>PoCs</a:t>
          </a:r>
          <a:r>
            <a:rPr lang="en-NZ" dirty="0"/>
            <a:t> for fetching Email Attachments and data upload to ERP over API</a:t>
          </a:r>
        </a:p>
      </dgm:t>
    </dgm:pt>
    <dgm:pt modelId="{AEEFB55A-9B75-4646-8B68-A277A43C864F}" type="parTrans" cxnId="{EEC882C4-7D7D-4034-95B5-5E67395AB8CA}">
      <dgm:prSet/>
      <dgm:spPr/>
      <dgm:t>
        <a:bodyPr/>
        <a:lstStyle/>
        <a:p>
          <a:endParaRPr lang="en-NZ"/>
        </a:p>
      </dgm:t>
    </dgm:pt>
    <dgm:pt modelId="{83FC6DBB-85D1-4E26-851B-B9877C5E25D0}" type="sibTrans" cxnId="{EEC882C4-7D7D-4034-95B5-5E67395AB8CA}">
      <dgm:prSet/>
      <dgm:spPr/>
      <dgm:t>
        <a:bodyPr/>
        <a:lstStyle/>
        <a:p>
          <a:endParaRPr lang="en-NZ"/>
        </a:p>
      </dgm:t>
    </dgm:pt>
    <dgm:pt modelId="{9F977058-BBA0-4B5B-8EA8-DEF44500FAA3}">
      <dgm:prSet phldrT="[Text]"/>
      <dgm:spPr/>
      <dgm:t>
        <a:bodyPr/>
        <a:lstStyle/>
        <a:p>
          <a:r>
            <a:rPr lang="en-NZ" dirty="0"/>
            <a:t>Building Domain Transfer Object &amp; Learning/Tunning OCR Service on Provided Invoice Samples</a:t>
          </a:r>
        </a:p>
      </dgm:t>
    </dgm:pt>
    <dgm:pt modelId="{F800C085-FD29-4B1E-A7BC-0ED9150CA4BB}" type="parTrans" cxnId="{E17D6083-3FF0-4D22-8E68-8F59B5757E92}">
      <dgm:prSet/>
      <dgm:spPr/>
      <dgm:t>
        <a:bodyPr/>
        <a:lstStyle/>
        <a:p>
          <a:endParaRPr lang="en-NZ"/>
        </a:p>
      </dgm:t>
    </dgm:pt>
    <dgm:pt modelId="{F9D0AFD8-071B-44AF-B1B1-D563A566134F}" type="sibTrans" cxnId="{E17D6083-3FF0-4D22-8E68-8F59B5757E92}">
      <dgm:prSet/>
      <dgm:spPr/>
      <dgm:t>
        <a:bodyPr/>
        <a:lstStyle/>
        <a:p>
          <a:endParaRPr lang="en-NZ"/>
        </a:p>
      </dgm:t>
    </dgm:pt>
    <dgm:pt modelId="{0CFEE556-2651-4782-80F9-0CE18AA17525}">
      <dgm:prSet phldrT="[Text]"/>
      <dgm:spPr/>
      <dgm:t>
        <a:bodyPr/>
        <a:lstStyle/>
        <a:p>
          <a:r>
            <a:rPr lang="en-NZ" dirty="0"/>
            <a:t>UAT and bug fixing (7</a:t>
          </a:r>
          <a:r>
            <a:rPr lang="en-NZ" baseline="30000" dirty="0"/>
            <a:t>th</a:t>
          </a:r>
          <a:r>
            <a:rPr lang="en-NZ" dirty="0"/>
            <a:t> –8</a:t>
          </a:r>
          <a:r>
            <a:rPr lang="en-NZ" baseline="30000" dirty="0"/>
            <a:t>th </a:t>
          </a:r>
          <a:r>
            <a:rPr lang="en-NZ" dirty="0"/>
            <a:t>w)</a:t>
          </a:r>
        </a:p>
      </dgm:t>
    </dgm:pt>
    <dgm:pt modelId="{191CAE94-DAA6-4800-90C5-AAE9199A3D7C}" type="parTrans" cxnId="{AEE50073-116E-44B7-9FB0-5641A2EC9358}">
      <dgm:prSet/>
      <dgm:spPr/>
      <dgm:t>
        <a:bodyPr/>
        <a:lstStyle/>
        <a:p>
          <a:endParaRPr lang="en-NZ"/>
        </a:p>
      </dgm:t>
    </dgm:pt>
    <dgm:pt modelId="{BB08012F-3679-452E-A487-2B7AE0C1E5B8}" type="sibTrans" cxnId="{AEE50073-116E-44B7-9FB0-5641A2EC9358}">
      <dgm:prSet/>
      <dgm:spPr/>
      <dgm:t>
        <a:bodyPr/>
        <a:lstStyle/>
        <a:p>
          <a:endParaRPr lang="en-NZ"/>
        </a:p>
      </dgm:t>
    </dgm:pt>
    <dgm:pt modelId="{1AFB909A-5B2C-4762-AE50-84335249320A}">
      <dgm:prSet phldrT="[Text]"/>
      <dgm:spPr/>
      <dgm:t>
        <a:bodyPr/>
        <a:lstStyle/>
        <a:p>
          <a:r>
            <a:rPr lang="en-NZ" dirty="0"/>
            <a:t>Provisioning Customer Dev/UAT Profile in Rossum PaaS</a:t>
          </a:r>
        </a:p>
      </dgm:t>
    </dgm:pt>
    <dgm:pt modelId="{10AC90F9-2F4E-4B8B-883D-D3A1A4814BBE}" type="parTrans" cxnId="{87E072AD-C846-4062-8E41-6ADD80D4FC01}">
      <dgm:prSet/>
      <dgm:spPr/>
      <dgm:t>
        <a:bodyPr/>
        <a:lstStyle/>
        <a:p>
          <a:endParaRPr lang="en-NZ"/>
        </a:p>
      </dgm:t>
    </dgm:pt>
    <dgm:pt modelId="{802BB37E-2216-4E73-B48B-FD66BEC67131}" type="sibTrans" cxnId="{87E072AD-C846-4062-8E41-6ADD80D4FC01}">
      <dgm:prSet/>
      <dgm:spPr/>
      <dgm:t>
        <a:bodyPr/>
        <a:lstStyle/>
        <a:p>
          <a:endParaRPr lang="en-NZ"/>
        </a:p>
      </dgm:t>
    </dgm:pt>
    <dgm:pt modelId="{ED01ACC5-8DD1-43DC-824D-A2CF6350759C}">
      <dgm:prSet phldrT="[Text]"/>
      <dgm:spPr/>
      <dgm:t>
        <a:bodyPr/>
        <a:lstStyle/>
        <a:p>
          <a:r>
            <a:rPr lang="en-NZ" dirty="0"/>
            <a:t>E2E Pipeline system testing</a:t>
          </a:r>
        </a:p>
      </dgm:t>
    </dgm:pt>
    <dgm:pt modelId="{0EEEB1F5-69CB-4F4B-B012-9EA426E2BAFD}" type="parTrans" cxnId="{37E9AC01-DDC5-42CF-9187-18BCF84FA66F}">
      <dgm:prSet/>
      <dgm:spPr/>
      <dgm:t>
        <a:bodyPr/>
        <a:lstStyle/>
        <a:p>
          <a:endParaRPr lang="en-NZ"/>
        </a:p>
      </dgm:t>
    </dgm:pt>
    <dgm:pt modelId="{B007F507-D604-40D5-87F8-6BB8F4FF41C0}" type="sibTrans" cxnId="{37E9AC01-DDC5-42CF-9187-18BCF84FA66F}">
      <dgm:prSet/>
      <dgm:spPr/>
      <dgm:t>
        <a:bodyPr/>
        <a:lstStyle/>
        <a:p>
          <a:endParaRPr lang="en-NZ"/>
        </a:p>
      </dgm:t>
    </dgm:pt>
    <dgm:pt modelId="{692A1D0D-8D3E-4CEB-89EF-644C84EE7637}">
      <dgm:prSet phldrT="[Text]"/>
      <dgm:spPr/>
      <dgm:t>
        <a:bodyPr/>
        <a:lstStyle/>
        <a:p>
          <a:r>
            <a:rPr lang="en-NZ" dirty="0"/>
            <a:t>UAT Testing </a:t>
          </a:r>
        </a:p>
      </dgm:t>
    </dgm:pt>
    <dgm:pt modelId="{EC6A210E-8D33-452F-9B63-48F664277ACF}" type="parTrans" cxnId="{1456B68D-9C67-41DB-BEF1-692FAB7CA604}">
      <dgm:prSet/>
      <dgm:spPr/>
      <dgm:t>
        <a:bodyPr/>
        <a:lstStyle/>
        <a:p>
          <a:endParaRPr lang="en-NZ"/>
        </a:p>
      </dgm:t>
    </dgm:pt>
    <dgm:pt modelId="{A60A77BB-DBBF-4A11-8C80-9F772660EEF6}" type="sibTrans" cxnId="{1456B68D-9C67-41DB-BEF1-692FAB7CA604}">
      <dgm:prSet/>
      <dgm:spPr/>
      <dgm:t>
        <a:bodyPr/>
        <a:lstStyle/>
        <a:p>
          <a:endParaRPr lang="en-NZ"/>
        </a:p>
      </dgm:t>
    </dgm:pt>
    <dgm:pt modelId="{2432DB6C-36FC-4316-B27D-B8FE59EAA655}">
      <dgm:prSet phldrT="[Text]"/>
      <dgm:spPr/>
      <dgm:t>
        <a:bodyPr/>
        <a:lstStyle/>
        <a:p>
          <a:r>
            <a:rPr lang="en-NZ" dirty="0"/>
            <a:t>Bug fixing</a:t>
          </a:r>
        </a:p>
      </dgm:t>
    </dgm:pt>
    <dgm:pt modelId="{7AAA9AA7-C689-42BF-A74B-3CC1776DD250}" type="parTrans" cxnId="{0C3404DF-50FD-419D-8B47-7C2781A68717}">
      <dgm:prSet/>
      <dgm:spPr/>
      <dgm:t>
        <a:bodyPr/>
        <a:lstStyle/>
        <a:p>
          <a:endParaRPr lang="en-NZ"/>
        </a:p>
      </dgm:t>
    </dgm:pt>
    <dgm:pt modelId="{AF2AA1CB-3A33-45F5-A736-31429CB7EF55}" type="sibTrans" cxnId="{0C3404DF-50FD-419D-8B47-7C2781A68717}">
      <dgm:prSet/>
      <dgm:spPr/>
      <dgm:t>
        <a:bodyPr/>
        <a:lstStyle/>
        <a:p>
          <a:endParaRPr lang="en-NZ"/>
        </a:p>
      </dgm:t>
    </dgm:pt>
    <dgm:pt modelId="{BBA6378E-4684-43D2-A4F3-C5108397A338}">
      <dgm:prSet phldrT="[Text]"/>
      <dgm:spPr/>
      <dgm:t>
        <a:bodyPr/>
        <a:lstStyle/>
        <a:p>
          <a:r>
            <a:rPr lang="en-NZ" dirty="0"/>
            <a:t>Customer service training</a:t>
          </a:r>
        </a:p>
      </dgm:t>
    </dgm:pt>
    <dgm:pt modelId="{DE387C08-EF07-48D9-AC78-549657DF1F90}" type="parTrans" cxnId="{3B81233B-3583-409D-8B2C-59BA3114969F}">
      <dgm:prSet/>
      <dgm:spPr/>
      <dgm:t>
        <a:bodyPr/>
        <a:lstStyle/>
        <a:p>
          <a:endParaRPr lang="en-NZ"/>
        </a:p>
      </dgm:t>
    </dgm:pt>
    <dgm:pt modelId="{19163E6D-4CCA-424A-BBC9-C78620C1E697}" type="sibTrans" cxnId="{3B81233B-3583-409D-8B2C-59BA3114969F}">
      <dgm:prSet/>
      <dgm:spPr/>
      <dgm:t>
        <a:bodyPr/>
        <a:lstStyle/>
        <a:p>
          <a:endParaRPr lang="en-NZ"/>
        </a:p>
      </dgm:t>
    </dgm:pt>
    <dgm:pt modelId="{8EC4D924-2BFF-4652-8983-1CEA24F928C7}">
      <dgm:prSet phldrT="[Text]"/>
      <dgm:spPr/>
      <dgm:t>
        <a:bodyPr/>
        <a:lstStyle/>
        <a:p>
          <a:r>
            <a:rPr lang="en-NZ" dirty="0"/>
            <a:t>Workflow Processing Event build (process tracing/logging)</a:t>
          </a:r>
        </a:p>
      </dgm:t>
    </dgm:pt>
    <dgm:pt modelId="{A2067EF0-6F13-4B9C-9C9A-3A7F9C33B200}" type="parTrans" cxnId="{223B3997-DF8B-4943-8DDB-EB8D3C025334}">
      <dgm:prSet/>
      <dgm:spPr/>
      <dgm:t>
        <a:bodyPr/>
        <a:lstStyle/>
        <a:p>
          <a:endParaRPr lang="en-NZ"/>
        </a:p>
      </dgm:t>
    </dgm:pt>
    <dgm:pt modelId="{866BF4EB-0D37-4B2C-9FC5-BE4DBF976B32}" type="sibTrans" cxnId="{223B3997-DF8B-4943-8DDB-EB8D3C025334}">
      <dgm:prSet/>
      <dgm:spPr/>
      <dgm:t>
        <a:bodyPr/>
        <a:lstStyle/>
        <a:p>
          <a:endParaRPr lang="en-NZ"/>
        </a:p>
      </dgm:t>
    </dgm:pt>
    <dgm:pt modelId="{A72F2FC0-F41F-46A5-81A4-85EDABF60408}">
      <dgm:prSet phldrT="[Text]"/>
      <dgm:spPr/>
      <dgm:t>
        <a:bodyPr/>
        <a:lstStyle/>
        <a:p>
          <a:r>
            <a:rPr lang="en-NZ" dirty="0"/>
            <a:t>Building Documentation</a:t>
          </a:r>
        </a:p>
      </dgm:t>
    </dgm:pt>
    <dgm:pt modelId="{72C29BC5-0523-479E-886C-157962DC8132}" type="parTrans" cxnId="{0185A99A-B336-4039-A707-70E262C53983}">
      <dgm:prSet/>
      <dgm:spPr/>
      <dgm:t>
        <a:bodyPr/>
        <a:lstStyle/>
        <a:p>
          <a:endParaRPr lang="en-NZ"/>
        </a:p>
      </dgm:t>
    </dgm:pt>
    <dgm:pt modelId="{10A0C040-7717-41A9-BC3E-580CCEC7985A}" type="sibTrans" cxnId="{0185A99A-B336-4039-A707-70E262C53983}">
      <dgm:prSet/>
      <dgm:spPr/>
      <dgm:t>
        <a:bodyPr/>
        <a:lstStyle/>
        <a:p>
          <a:endParaRPr lang="en-NZ"/>
        </a:p>
      </dgm:t>
    </dgm:pt>
    <dgm:pt modelId="{44536940-45BF-42B6-90F3-DD85AADDC9FE}">
      <dgm:prSet phldrT="[Text]"/>
      <dgm:spPr/>
      <dgm:t>
        <a:bodyPr/>
        <a:lstStyle/>
        <a:p>
          <a:r>
            <a:rPr lang="en-NZ" dirty="0"/>
            <a:t>Customer feedback</a:t>
          </a:r>
        </a:p>
      </dgm:t>
    </dgm:pt>
    <dgm:pt modelId="{727F52C5-A73E-467C-B544-3503F4A68313}" type="parTrans" cxnId="{B42DF469-DB56-4401-80D5-1A548DE4FB35}">
      <dgm:prSet/>
      <dgm:spPr/>
      <dgm:t>
        <a:bodyPr/>
        <a:lstStyle/>
        <a:p>
          <a:endParaRPr lang="en-NZ"/>
        </a:p>
      </dgm:t>
    </dgm:pt>
    <dgm:pt modelId="{BC788E34-B01E-4EAF-9E3E-7FB7C259B508}" type="sibTrans" cxnId="{B42DF469-DB56-4401-80D5-1A548DE4FB35}">
      <dgm:prSet/>
      <dgm:spPr/>
      <dgm:t>
        <a:bodyPr/>
        <a:lstStyle/>
        <a:p>
          <a:endParaRPr lang="en-NZ"/>
        </a:p>
      </dgm:t>
    </dgm:pt>
    <dgm:pt modelId="{453AF985-8276-42B0-8998-CAD081C14C54}">
      <dgm:prSet phldrT="[Text]"/>
      <dgm:spPr/>
      <dgm:t>
        <a:bodyPr/>
        <a:lstStyle/>
        <a:p>
          <a:r>
            <a:rPr lang="en-NZ" dirty="0"/>
            <a:t>Signoff </a:t>
          </a:r>
        </a:p>
      </dgm:t>
    </dgm:pt>
    <dgm:pt modelId="{25D4CCDE-7D89-4DE8-A251-468317748651}" type="parTrans" cxnId="{2FDAD2C8-843D-4F7B-9D77-21C85B5CBB89}">
      <dgm:prSet/>
      <dgm:spPr/>
      <dgm:t>
        <a:bodyPr/>
        <a:lstStyle/>
        <a:p>
          <a:endParaRPr lang="en-NZ"/>
        </a:p>
      </dgm:t>
    </dgm:pt>
    <dgm:pt modelId="{AA6A238B-63B4-4BA0-B410-8749DF85D6DF}" type="sibTrans" cxnId="{2FDAD2C8-843D-4F7B-9D77-21C85B5CBB89}">
      <dgm:prSet/>
      <dgm:spPr/>
      <dgm:t>
        <a:bodyPr/>
        <a:lstStyle/>
        <a:p>
          <a:endParaRPr lang="en-NZ"/>
        </a:p>
      </dgm:t>
    </dgm:pt>
    <dgm:pt modelId="{438B2222-CE0E-456E-9EBC-5915096C127E}">
      <dgm:prSet phldrT="[Text]"/>
      <dgm:spPr/>
      <dgm:t>
        <a:bodyPr/>
        <a:lstStyle/>
        <a:p>
          <a:r>
            <a:rPr lang="en-NZ" dirty="0"/>
            <a:t>Building Workflow</a:t>
          </a:r>
        </a:p>
      </dgm:t>
    </dgm:pt>
    <dgm:pt modelId="{3F5D211D-A84E-43C0-8521-80D847EB8396}" type="parTrans" cxnId="{067C370D-CA46-40B7-B04B-90C77B37FEA1}">
      <dgm:prSet/>
      <dgm:spPr/>
      <dgm:t>
        <a:bodyPr/>
        <a:lstStyle/>
        <a:p>
          <a:endParaRPr lang="en-NZ"/>
        </a:p>
      </dgm:t>
    </dgm:pt>
    <dgm:pt modelId="{2BF70C8D-1AED-4E82-A5DD-99EC76ECCA83}" type="sibTrans" cxnId="{067C370D-CA46-40B7-B04B-90C77B37FEA1}">
      <dgm:prSet/>
      <dgm:spPr/>
      <dgm:t>
        <a:bodyPr/>
        <a:lstStyle/>
        <a:p>
          <a:endParaRPr lang="en-NZ"/>
        </a:p>
      </dgm:t>
    </dgm:pt>
    <dgm:pt modelId="{0DF74E7F-2D20-4347-A760-2C9718B50A81}">
      <dgm:prSet/>
      <dgm:spPr/>
      <dgm:t>
        <a:bodyPr/>
        <a:lstStyle/>
        <a:p>
          <a:r>
            <a:rPr lang="en-NZ"/>
            <a:t>Building File and Data Model Custom Validation Extensions with Unit test automation (QA)</a:t>
          </a:r>
          <a:endParaRPr lang="en-NZ" dirty="0"/>
        </a:p>
      </dgm:t>
    </dgm:pt>
    <dgm:pt modelId="{DFF9716F-3657-4D6C-A68F-455CD954D632}" type="parTrans" cxnId="{CE7CD754-029B-4D38-9535-88B271767311}">
      <dgm:prSet/>
      <dgm:spPr/>
      <dgm:t>
        <a:bodyPr/>
        <a:lstStyle/>
        <a:p>
          <a:endParaRPr lang="en-NZ"/>
        </a:p>
      </dgm:t>
    </dgm:pt>
    <dgm:pt modelId="{9755D0A9-9515-413D-B4CB-168058A64FEE}" type="sibTrans" cxnId="{CE7CD754-029B-4D38-9535-88B271767311}">
      <dgm:prSet/>
      <dgm:spPr/>
      <dgm:t>
        <a:bodyPr/>
        <a:lstStyle/>
        <a:p>
          <a:endParaRPr lang="en-NZ"/>
        </a:p>
      </dgm:t>
    </dgm:pt>
    <dgm:pt modelId="{98DFE987-6688-4330-BA57-D2962E2D4B9D}">
      <dgm:prSet/>
      <dgm:spPr/>
      <dgm:t>
        <a:bodyPr/>
        <a:lstStyle/>
        <a:p>
          <a:r>
            <a:rPr lang="en-NZ" dirty="0"/>
            <a:t>Building Test Cases</a:t>
          </a:r>
        </a:p>
      </dgm:t>
    </dgm:pt>
    <dgm:pt modelId="{5B8092F2-B800-46FA-9ECE-A88903E2A767}" type="parTrans" cxnId="{9F5DD340-7C75-42A2-96BE-D79802CBF719}">
      <dgm:prSet/>
      <dgm:spPr/>
      <dgm:t>
        <a:bodyPr/>
        <a:lstStyle/>
        <a:p>
          <a:endParaRPr lang="en-NZ"/>
        </a:p>
      </dgm:t>
    </dgm:pt>
    <dgm:pt modelId="{5FA58B19-21B9-4F8D-BD17-F955349D9450}" type="sibTrans" cxnId="{9F5DD340-7C75-42A2-96BE-D79802CBF719}">
      <dgm:prSet/>
      <dgm:spPr/>
      <dgm:t>
        <a:bodyPr/>
        <a:lstStyle/>
        <a:p>
          <a:endParaRPr lang="en-NZ"/>
        </a:p>
      </dgm:t>
    </dgm:pt>
    <dgm:pt modelId="{E45ACEA8-BEB0-4F4C-993E-1F3BA0CE4EA6}">
      <dgm:prSet phldrT="[Text]"/>
      <dgm:spPr/>
      <dgm:t>
        <a:bodyPr/>
        <a:lstStyle/>
        <a:p>
          <a:r>
            <a:rPr lang="en-NZ" dirty="0"/>
            <a:t>Full Workflow integration (E2E run)</a:t>
          </a:r>
        </a:p>
      </dgm:t>
    </dgm:pt>
    <dgm:pt modelId="{EAC87364-0FBB-4D82-B7CD-07DC83CCD9DC}" type="parTrans" cxnId="{5DD22A96-0F2D-4BE6-8B36-7C3A3A65319D}">
      <dgm:prSet/>
      <dgm:spPr/>
      <dgm:t>
        <a:bodyPr/>
        <a:lstStyle/>
        <a:p>
          <a:endParaRPr lang="en-NZ"/>
        </a:p>
      </dgm:t>
    </dgm:pt>
    <dgm:pt modelId="{6A6FF8EE-9C24-42BE-87CF-1C60D137ACDC}" type="sibTrans" cxnId="{5DD22A96-0F2D-4BE6-8B36-7C3A3A65319D}">
      <dgm:prSet/>
      <dgm:spPr/>
      <dgm:t>
        <a:bodyPr/>
        <a:lstStyle/>
        <a:p>
          <a:endParaRPr lang="en-NZ"/>
        </a:p>
      </dgm:t>
    </dgm:pt>
    <dgm:pt modelId="{D4BF1162-0F30-420A-B034-31FE0B6392AD}">
      <dgm:prSet phldrT="[Text]"/>
      <dgm:spPr/>
      <dgm:t>
        <a:bodyPr/>
        <a:lstStyle/>
        <a:p>
          <a:r>
            <a:rPr lang="en-NZ" dirty="0"/>
            <a:t>Bug fixing</a:t>
          </a:r>
        </a:p>
      </dgm:t>
    </dgm:pt>
    <dgm:pt modelId="{02043066-09DE-4998-B661-80445E1E506D}" type="parTrans" cxnId="{82C48A9B-ECD7-49A1-9823-127FC4686E9A}">
      <dgm:prSet/>
      <dgm:spPr/>
      <dgm:t>
        <a:bodyPr/>
        <a:lstStyle/>
        <a:p>
          <a:endParaRPr lang="en-NZ"/>
        </a:p>
      </dgm:t>
    </dgm:pt>
    <dgm:pt modelId="{01585F01-FD0F-41E1-B7BD-9A6BF420815B}" type="sibTrans" cxnId="{82C48A9B-ECD7-49A1-9823-127FC4686E9A}">
      <dgm:prSet/>
      <dgm:spPr/>
      <dgm:t>
        <a:bodyPr/>
        <a:lstStyle/>
        <a:p>
          <a:endParaRPr lang="en-NZ"/>
        </a:p>
      </dgm:t>
    </dgm:pt>
    <dgm:pt modelId="{C02F92DD-6516-42B8-9DE6-81CD11DA61F6}" type="pres">
      <dgm:prSet presAssocID="{E3A2627C-FB3E-4E02-BC9A-158DC6A7C21B}" presName="Name0" presStyleCnt="0">
        <dgm:presLayoutVars>
          <dgm:dir/>
          <dgm:resizeHandles val="exact"/>
        </dgm:presLayoutVars>
      </dgm:prSet>
      <dgm:spPr/>
    </dgm:pt>
    <dgm:pt modelId="{F1856EE7-A857-4846-995C-D53B72DA621A}" type="pres">
      <dgm:prSet presAssocID="{E3A2627C-FB3E-4E02-BC9A-158DC6A7C21B}" presName="arrow" presStyleLbl="bgShp" presStyleIdx="0" presStyleCnt="1"/>
      <dgm:spPr/>
    </dgm:pt>
    <dgm:pt modelId="{89123C93-02F9-4F79-9C19-61D08E0BC5B8}" type="pres">
      <dgm:prSet presAssocID="{E3A2627C-FB3E-4E02-BC9A-158DC6A7C21B}" presName="points" presStyleCnt="0"/>
      <dgm:spPr/>
    </dgm:pt>
    <dgm:pt modelId="{5303092E-E269-4ED5-9A90-569EC7958708}" type="pres">
      <dgm:prSet presAssocID="{B33B2A83-E317-4042-9B42-7ED89A9799EA}" presName="compositeA" presStyleCnt="0"/>
      <dgm:spPr/>
    </dgm:pt>
    <dgm:pt modelId="{174C2745-66C0-435F-B06E-6B6680D53657}" type="pres">
      <dgm:prSet presAssocID="{B33B2A83-E317-4042-9B42-7ED89A9799EA}" presName="textA" presStyleLbl="revTx" presStyleIdx="0" presStyleCnt="3">
        <dgm:presLayoutVars>
          <dgm:bulletEnabled val="1"/>
        </dgm:presLayoutVars>
      </dgm:prSet>
      <dgm:spPr/>
    </dgm:pt>
    <dgm:pt modelId="{1F56D6F0-1BC2-481B-B665-28E7CBFF49D9}" type="pres">
      <dgm:prSet presAssocID="{B33B2A83-E317-4042-9B42-7ED89A9799EA}" presName="circleA" presStyleLbl="node1" presStyleIdx="0" presStyleCnt="3"/>
      <dgm:spPr/>
    </dgm:pt>
    <dgm:pt modelId="{7732B998-911E-4490-AF3D-0B3DA029DA8B}" type="pres">
      <dgm:prSet presAssocID="{B33B2A83-E317-4042-9B42-7ED89A9799EA}" presName="spaceA" presStyleCnt="0"/>
      <dgm:spPr/>
    </dgm:pt>
    <dgm:pt modelId="{C33534DA-C52C-4CF1-88F5-840EECB0E9ED}" type="pres">
      <dgm:prSet presAssocID="{A4A9C7C8-6C9E-4718-AB4D-F9D1EECC83EC}" presName="space" presStyleCnt="0"/>
      <dgm:spPr/>
    </dgm:pt>
    <dgm:pt modelId="{7B788AEF-614C-4496-AEFA-D6C5EA1BF7E8}" type="pres">
      <dgm:prSet presAssocID="{25894ED4-094C-4062-ABAE-7C5A7241BB26}" presName="compositeB" presStyleCnt="0"/>
      <dgm:spPr/>
    </dgm:pt>
    <dgm:pt modelId="{2CAEB150-F36A-4555-B738-808D17BD9701}" type="pres">
      <dgm:prSet presAssocID="{25894ED4-094C-4062-ABAE-7C5A7241BB26}" presName="textB" presStyleLbl="revTx" presStyleIdx="1" presStyleCnt="3">
        <dgm:presLayoutVars>
          <dgm:bulletEnabled val="1"/>
        </dgm:presLayoutVars>
      </dgm:prSet>
      <dgm:spPr/>
    </dgm:pt>
    <dgm:pt modelId="{6DB438DB-984E-416C-8C01-EF3EFEAA1469}" type="pres">
      <dgm:prSet presAssocID="{25894ED4-094C-4062-ABAE-7C5A7241BB26}" presName="circleB" presStyleLbl="node1" presStyleIdx="1" presStyleCnt="3"/>
      <dgm:spPr/>
    </dgm:pt>
    <dgm:pt modelId="{2AF03DFF-FE03-4208-8B5F-E94AC36F9163}" type="pres">
      <dgm:prSet presAssocID="{25894ED4-094C-4062-ABAE-7C5A7241BB26}" presName="spaceB" presStyleCnt="0"/>
      <dgm:spPr/>
    </dgm:pt>
    <dgm:pt modelId="{9C9DB784-F907-4FA8-85CE-6726C20A46AD}" type="pres">
      <dgm:prSet presAssocID="{05956E95-964A-4A3C-A3F2-C264DCE2AE68}" presName="space" presStyleCnt="0"/>
      <dgm:spPr/>
    </dgm:pt>
    <dgm:pt modelId="{76A16742-2CCE-4A3B-8D9C-5953CD4A035F}" type="pres">
      <dgm:prSet presAssocID="{0CFEE556-2651-4782-80F9-0CE18AA17525}" presName="compositeA" presStyleCnt="0"/>
      <dgm:spPr/>
    </dgm:pt>
    <dgm:pt modelId="{FCC9D51D-B97B-4E16-B4AA-1131BF233682}" type="pres">
      <dgm:prSet presAssocID="{0CFEE556-2651-4782-80F9-0CE18AA17525}" presName="textA" presStyleLbl="revTx" presStyleIdx="2" presStyleCnt="3">
        <dgm:presLayoutVars>
          <dgm:bulletEnabled val="1"/>
        </dgm:presLayoutVars>
      </dgm:prSet>
      <dgm:spPr/>
    </dgm:pt>
    <dgm:pt modelId="{8BF8F2BC-C36A-45D5-9B11-000FDD7EF66C}" type="pres">
      <dgm:prSet presAssocID="{0CFEE556-2651-4782-80F9-0CE18AA17525}" presName="circleA" presStyleLbl="node1" presStyleIdx="2" presStyleCnt="3"/>
      <dgm:spPr/>
    </dgm:pt>
    <dgm:pt modelId="{E3684788-D09F-40AB-96F8-EEE8A04466A5}" type="pres">
      <dgm:prSet presAssocID="{0CFEE556-2651-4782-80F9-0CE18AA17525}" presName="spaceA" presStyleCnt="0"/>
      <dgm:spPr/>
    </dgm:pt>
  </dgm:ptLst>
  <dgm:cxnLst>
    <dgm:cxn modelId="{37E9AC01-DDC5-42CF-9187-18BCF84FA66F}" srcId="{25894ED4-094C-4062-ABAE-7C5A7241BB26}" destId="{ED01ACC5-8DD1-43DC-824D-A2CF6350759C}" srcOrd="2" destOrd="0" parTransId="{0EEEB1F5-69CB-4F4B-B012-9EA426E2BAFD}" sibTransId="{B007F507-D604-40D5-87F8-6BB8F4FF41C0}"/>
    <dgm:cxn modelId="{067C370D-CA46-40B7-B04B-90C77B37FEA1}" srcId="{B33B2A83-E317-4042-9B42-7ED89A9799EA}" destId="{438B2222-CE0E-456E-9EBC-5915096C127E}" srcOrd="5" destOrd="0" parTransId="{3F5D211D-A84E-43C0-8521-80D847EB8396}" sibTransId="{2BF70C8D-1AED-4E82-A5DD-99EC76ECCA83}"/>
    <dgm:cxn modelId="{2D1CC716-C5B4-46A9-86B0-A7E081EE489A}" type="presOf" srcId="{0CFEE556-2651-4782-80F9-0CE18AA17525}" destId="{FCC9D51D-B97B-4E16-B4AA-1131BF233682}" srcOrd="0" destOrd="0" presId="urn:microsoft.com/office/officeart/2005/8/layout/hProcess11"/>
    <dgm:cxn modelId="{A147342C-1F90-41C7-BF6E-4220659D3AD2}" type="presOf" srcId="{75BCFE24-6A89-435E-878B-448B737807C5}" destId="{174C2745-66C0-435F-B06E-6B6680D53657}" srcOrd="0" destOrd="2" presId="urn:microsoft.com/office/officeart/2005/8/layout/hProcess11"/>
    <dgm:cxn modelId="{1923023A-0AF4-4634-8571-5F346DE944C6}" type="presOf" srcId="{692A1D0D-8D3E-4CEB-89EF-644C84EE7637}" destId="{FCC9D51D-B97B-4E16-B4AA-1131BF233682}" srcOrd="0" destOrd="1" presId="urn:microsoft.com/office/officeart/2005/8/layout/hProcess11"/>
    <dgm:cxn modelId="{3B81233B-3583-409D-8B2C-59BA3114969F}" srcId="{0CFEE556-2651-4782-80F9-0CE18AA17525}" destId="{BBA6378E-4684-43D2-A4F3-C5108397A338}" srcOrd="4" destOrd="0" parTransId="{DE387C08-EF07-48D9-AC78-549657DF1F90}" sibTransId="{19163E6D-4CCA-424A-BBC9-C78620C1E697}"/>
    <dgm:cxn modelId="{D34A323E-FDA8-4FBE-AEDF-27C535AE2337}" type="presOf" srcId="{0DF74E7F-2D20-4347-A760-2C9718B50A81}" destId="{174C2745-66C0-435F-B06E-6B6680D53657}" srcOrd="0" destOrd="7" presId="urn:microsoft.com/office/officeart/2005/8/layout/hProcess11"/>
    <dgm:cxn modelId="{9F5DD340-7C75-42A2-96BE-D79802CBF719}" srcId="{B33B2A83-E317-4042-9B42-7ED89A9799EA}" destId="{98DFE987-6688-4330-BA57-D2962E2D4B9D}" srcOrd="7" destOrd="0" parTransId="{5B8092F2-B800-46FA-9ECE-A88903E2A767}" sibTransId="{5FA58B19-21B9-4F8D-BD17-F955349D9450}"/>
    <dgm:cxn modelId="{B53DAF5C-85ED-46B2-AE98-2B906DAA7F24}" type="presOf" srcId="{A72F2FC0-F41F-46A5-81A4-85EDABF60408}" destId="{FCC9D51D-B97B-4E16-B4AA-1131BF233682}" srcOrd="0" destOrd="4" presId="urn:microsoft.com/office/officeart/2005/8/layout/hProcess11"/>
    <dgm:cxn modelId="{B42DF469-DB56-4401-80D5-1A548DE4FB35}" srcId="{0CFEE556-2651-4782-80F9-0CE18AA17525}" destId="{44536940-45BF-42B6-90F3-DD85AADDC9FE}" srcOrd="5" destOrd="0" parTransId="{727F52C5-A73E-467C-B544-3503F4A68313}" sibTransId="{BC788E34-B01E-4EAF-9E3E-7FB7C259B508}"/>
    <dgm:cxn modelId="{35C0EA6E-A515-440F-8720-6349548313B7}" type="presOf" srcId="{E3A2627C-FB3E-4E02-BC9A-158DC6A7C21B}" destId="{C02F92DD-6516-42B8-9DE6-81CD11DA61F6}" srcOrd="0" destOrd="0" presId="urn:microsoft.com/office/officeart/2005/8/layout/hProcess11"/>
    <dgm:cxn modelId="{DDD46650-0C95-495F-8AAF-3124D761D508}" type="presOf" srcId="{2432DB6C-36FC-4316-B27D-B8FE59EAA655}" destId="{FCC9D51D-B97B-4E16-B4AA-1131BF233682}" srcOrd="0" destOrd="3" presId="urn:microsoft.com/office/officeart/2005/8/layout/hProcess11"/>
    <dgm:cxn modelId="{AEE50073-116E-44B7-9FB0-5641A2EC9358}" srcId="{E3A2627C-FB3E-4E02-BC9A-158DC6A7C21B}" destId="{0CFEE556-2651-4782-80F9-0CE18AA17525}" srcOrd="2" destOrd="0" parTransId="{191CAE94-DAA6-4800-90C5-AAE9199A3D7C}" sibTransId="{BB08012F-3679-452E-A487-2B7AE0C1E5B8}"/>
    <dgm:cxn modelId="{CE7CD754-029B-4D38-9535-88B271767311}" srcId="{B33B2A83-E317-4042-9B42-7ED89A9799EA}" destId="{0DF74E7F-2D20-4347-A760-2C9718B50A81}" srcOrd="6" destOrd="0" parTransId="{DFF9716F-3657-4D6C-A68F-455CD954D632}" sibTransId="{9755D0A9-9515-413D-B4CB-168058A64FEE}"/>
    <dgm:cxn modelId="{2FEC4C78-DD75-4556-BAF7-F78218F31FDE}" type="presOf" srcId="{ED01ACC5-8DD1-43DC-824D-A2CF6350759C}" destId="{2CAEB150-F36A-4555-B738-808D17BD9701}" srcOrd="0" destOrd="3" presId="urn:microsoft.com/office/officeart/2005/8/layout/hProcess11"/>
    <dgm:cxn modelId="{E17D6083-3FF0-4D22-8E68-8F59B5757E92}" srcId="{B33B2A83-E317-4042-9B42-7ED89A9799EA}" destId="{9F977058-BBA0-4B5B-8EA8-DEF44500FAA3}" srcOrd="4" destOrd="0" parTransId="{F800C085-FD29-4B1E-A7BC-0ED9150CA4BB}" sibTransId="{F9D0AFD8-071B-44AF-B1B1-D563A566134F}"/>
    <dgm:cxn modelId="{48F3DC84-1D19-424C-B401-DED21ACA12B2}" type="presOf" srcId="{8EC4D924-2BFF-4652-8983-1CEA24F928C7}" destId="{2CAEB150-F36A-4555-B738-808D17BD9701}" srcOrd="0" destOrd="2" presId="urn:microsoft.com/office/officeart/2005/8/layout/hProcess11"/>
    <dgm:cxn modelId="{80A83E86-EF19-42B4-930A-339EFC784BEC}" srcId="{E3A2627C-FB3E-4E02-BC9A-158DC6A7C21B}" destId="{25894ED4-094C-4062-ABAE-7C5A7241BB26}" srcOrd="1" destOrd="0" parTransId="{24455A2B-48DB-40C0-AB39-AADD366A4503}" sibTransId="{05956E95-964A-4A3C-A3F2-C264DCE2AE68}"/>
    <dgm:cxn modelId="{5D181E89-46EB-43DC-B408-AAB518C86153}" srcId="{B33B2A83-E317-4042-9B42-7ED89A9799EA}" destId="{75BCFE24-6A89-435E-878B-448B737807C5}" srcOrd="1" destOrd="0" parTransId="{A9F91D1E-BC5D-4FB5-B3A0-071DAF47AD5E}" sibTransId="{647AF2B5-73FD-493E-A130-A033A07F580E}"/>
    <dgm:cxn modelId="{9903C78B-F2CC-46B1-941F-2A2192AF62E5}" type="presOf" srcId="{BBA6378E-4684-43D2-A4F3-C5108397A338}" destId="{FCC9D51D-B97B-4E16-B4AA-1131BF233682}" srcOrd="0" destOrd="5" presId="urn:microsoft.com/office/officeart/2005/8/layout/hProcess11"/>
    <dgm:cxn modelId="{1456B68D-9C67-41DB-BEF1-692FAB7CA604}" srcId="{0CFEE556-2651-4782-80F9-0CE18AA17525}" destId="{692A1D0D-8D3E-4CEB-89EF-644C84EE7637}" srcOrd="0" destOrd="0" parTransId="{EC6A210E-8D33-452F-9B63-48F664277ACF}" sibTransId="{A60A77BB-DBBF-4A11-8C80-9F772660EEF6}"/>
    <dgm:cxn modelId="{B0783F8F-9E62-4E42-BF74-0B6819FFF351}" type="presOf" srcId="{25894ED4-094C-4062-ABAE-7C5A7241BB26}" destId="{2CAEB150-F36A-4555-B738-808D17BD9701}" srcOrd="0" destOrd="0" presId="urn:microsoft.com/office/officeart/2005/8/layout/hProcess11"/>
    <dgm:cxn modelId="{FECEDD92-935F-425D-909C-31F1CE12AB8D}" type="presOf" srcId="{9F977058-BBA0-4B5B-8EA8-DEF44500FAA3}" destId="{174C2745-66C0-435F-B06E-6B6680D53657}" srcOrd="0" destOrd="5" presId="urn:microsoft.com/office/officeart/2005/8/layout/hProcess11"/>
    <dgm:cxn modelId="{EFF81294-BD5B-4D40-86EB-9EE497BE07FE}" type="presOf" srcId="{B33B2A83-E317-4042-9B42-7ED89A9799EA}" destId="{174C2745-66C0-435F-B06E-6B6680D53657}" srcOrd="0" destOrd="0" presId="urn:microsoft.com/office/officeart/2005/8/layout/hProcess11"/>
    <dgm:cxn modelId="{5DD22A96-0F2D-4BE6-8B36-7C3A3A65319D}" srcId="{25894ED4-094C-4062-ABAE-7C5A7241BB26}" destId="{E45ACEA8-BEB0-4F4C-993E-1F3BA0CE4EA6}" srcOrd="0" destOrd="0" parTransId="{EAC87364-0FBB-4D82-B7CD-07DC83CCD9DC}" sibTransId="{6A6FF8EE-9C24-42BE-87CF-1C60D137ACDC}"/>
    <dgm:cxn modelId="{223B3997-DF8B-4943-8DDB-EB8D3C025334}" srcId="{25894ED4-094C-4062-ABAE-7C5A7241BB26}" destId="{8EC4D924-2BFF-4652-8983-1CEA24F928C7}" srcOrd="1" destOrd="0" parTransId="{A2067EF0-6F13-4B9C-9C9A-3A7F9C33B200}" sibTransId="{866BF4EB-0D37-4B2C-9FC5-BE4DBF976B32}"/>
    <dgm:cxn modelId="{0185A99A-B336-4039-A707-70E262C53983}" srcId="{0CFEE556-2651-4782-80F9-0CE18AA17525}" destId="{A72F2FC0-F41F-46A5-81A4-85EDABF60408}" srcOrd="3" destOrd="0" parTransId="{72C29BC5-0523-479E-886C-157962DC8132}" sibTransId="{10A0C040-7717-41A9-BC3E-580CCEC7985A}"/>
    <dgm:cxn modelId="{82C48A9B-ECD7-49A1-9823-127FC4686E9A}" srcId="{25894ED4-094C-4062-ABAE-7C5A7241BB26}" destId="{D4BF1162-0F30-420A-B034-31FE0B6392AD}" srcOrd="3" destOrd="0" parTransId="{02043066-09DE-4998-B661-80445E1E506D}" sibTransId="{01585F01-FD0F-41E1-B7BD-9A6BF420815B}"/>
    <dgm:cxn modelId="{3277AD9C-044F-4315-86C6-76DC31CAA21F}" type="presOf" srcId="{453AF985-8276-42B0-8998-CAD081C14C54}" destId="{FCC9D51D-B97B-4E16-B4AA-1131BF233682}" srcOrd="0" destOrd="2" presId="urn:microsoft.com/office/officeart/2005/8/layout/hProcess11"/>
    <dgm:cxn modelId="{B7801B9E-FC0B-4346-AD1D-DCE6DCB579D1}" srcId="{B33B2A83-E317-4042-9B42-7ED89A9799EA}" destId="{5781E710-8364-4AAA-A50F-0E974E4F8623}" srcOrd="2" destOrd="0" parTransId="{AA542CD4-51B7-4BB1-AC84-286E9E9C71BD}" sibTransId="{B5CFEAA8-3BBB-4473-BCBA-9679F2F1071F}"/>
    <dgm:cxn modelId="{EE1A8DA5-F4C4-478E-A89A-853E1EB9B968}" type="presOf" srcId="{44536940-45BF-42B6-90F3-DD85AADDC9FE}" destId="{FCC9D51D-B97B-4E16-B4AA-1131BF233682}" srcOrd="0" destOrd="6" presId="urn:microsoft.com/office/officeart/2005/8/layout/hProcess11"/>
    <dgm:cxn modelId="{3AAC0EAD-11E9-4944-8FBA-BF5154A467D3}" type="presOf" srcId="{225D0174-3942-49AB-AED0-4ABD2D654141}" destId="{174C2745-66C0-435F-B06E-6B6680D53657}" srcOrd="0" destOrd="4" presId="urn:microsoft.com/office/officeart/2005/8/layout/hProcess11"/>
    <dgm:cxn modelId="{87E072AD-C846-4062-8E41-6ADD80D4FC01}" srcId="{B33B2A83-E317-4042-9B42-7ED89A9799EA}" destId="{1AFB909A-5B2C-4762-AE50-84335249320A}" srcOrd="0" destOrd="0" parTransId="{10AC90F9-2F4E-4B8B-883D-D3A1A4814BBE}" sibTransId="{802BB37E-2216-4E73-B48B-FD66BEC67131}"/>
    <dgm:cxn modelId="{FFA171BF-EF8D-44A0-A8D3-2F94EF39D60B}" type="presOf" srcId="{98DFE987-6688-4330-BA57-D2962E2D4B9D}" destId="{174C2745-66C0-435F-B06E-6B6680D53657}" srcOrd="0" destOrd="8" presId="urn:microsoft.com/office/officeart/2005/8/layout/hProcess11"/>
    <dgm:cxn modelId="{B47477C2-F0E5-4EE9-B596-988E9666F0F6}" type="presOf" srcId="{1AFB909A-5B2C-4762-AE50-84335249320A}" destId="{174C2745-66C0-435F-B06E-6B6680D53657}" srcOrd="0" destOrd="1" presId="urn:microsoft.com/office/officeart/2005/8/layout/hProcess11"/>
    <dgm:cxn modelId="{EEC882C4-7D7D-4034-95B5-5E67395AB8CA}" srcId="{B33B2A83-E317-4042-9B42-7ED89A9799EA}" destId="{225D0174-3942-49AB-AED0-4ABD2D654141}" srcOrd="3" destOrd="0" parTransId="{AEEFB55A-9B75-4646-8B68-A277A43C864F}" sibTransId="{83FC6DBB-85D1-4E26-851B-B9877C5E25D0}"/>
    <dgm:cxn modelId="{2FDAD2C8-843D-4F7B-9D77-21C85B5CBB89}" srcId="{0CFEE556-2651-4782-80F9-0CE18AA17525}" destId="{453AF985-8276-42B0-8998-CAD081C14C54}" srcOrd="1" destOrd="0" parTransId="{25D4CCDE-7D89-4DE8-A251-468317748651}" sibTransId="{AA6A238B-63B4-4BA0-B410-8749DF85D6DF}"/>
    <dgm:cxn modelId="{151CDBD0-A388-424C-8425-BE51417271CC}" type="presOf" srcId="{D4BF1162-0F30-420A-B034-31FE0B6392AD}" destId="{2CAEB150-F36A-4555-B738-808D17BD9701}" srcOrd="0" destOrd="4" presId="urn:microsoft.com/office/officeart/2005/8/layout/hProcess11"/>
    <dgm:cxn modelId="{F2B2FDDA-1168-4B7E-8416-9FCB9C078406}" srcId="{E3A2627C-FB3E-4E02-BC9A-158DC6A7C21B}" destId="{B33B2A83-E317-4042-9B42-7ED89A9799EA}" srcOrd="0" destOrd="0" parTransId="{7DF45CAF-57E7-4F53-A667-EB241BBFC19C}" sibTransId="{A4A9C7C8-6C9E-4718-AB4D-F9D1EECC83EC}"/>
    <dgm:cxn modelId="{9FD770DB-A646-45F2-9FF5-181AD47853D6}" type="presOf" srcId="{E45ACEA8-BEB0-4F4C-993E-1F3BA0CE4EA6}" destId="{2CAEB150-F36A-4555-B738-808D17BD9701}" srcOrd="0" destOrd="1" presId="urn:microsoft.com/office/officeart/2005/8/layout/hProcess11"/>
    <dgm:cxn modelId="{0C3404DF-50FD-419D-8B47-7C2781A68717}" srcId="{0CFEE556-2651-4782-80F9-0CE18AA17525}" destId="{2432DB6C-36FC-4316-B27D-B8FE59EAA655}" srcOrd="2" destOrd="0" parTransId="{7AAA9AA7-C689-42BF-A74B-3CC1776DD250}" sibTransId="{AF2AA1CB-3A33-45F5-A736-31429CB7EF55}"/>
    <dgm:cxn modelId="{2141DEE2-26FF-41BA-BECB-E6E459379FAC}" type="presOf" srcId="{438B2222-CE0E-456E-9EBC-5915096C127E}" destId="{174C2745-66C0-435F-B06E-6B6680D53657}" srcOrd="0" destOrd="6" presId="urn:microsoft.com/office/officeart/2005/8/layout/hProcess11"/>
    <dgm:cxn modelId="{CEAB47E5-23CB-4403-B5AA-9701E87B4FBA}" type="presOf" srcId="{5781E710-8364-4AAA-A50F-0E974E4F8623}" destId="{174C2745-66C0-435F-B06E-6B6680D53657}" srcOrd="0" destOrd="3" presId="urn:microsoft.com/office/officeart/2005/8/layout/hProcess11"/>
    <dgm:cxn modelId="{9A485817-AD5E-4119-923B-843380AA40F9}" type="presParOf" srcId="{C02F92DD-6516-42B8-9DE6-81CD11DA61F6}" destId="{F1856EE7-A857-4846-995C-D53B72DA621A}" srcOrd="0" destOrd="0" presId="urn:microsoft.com/office/officeart/2005/8/layout/hProcess11"/>
    <dgm:cxn modelId="{E1BE4CC2-F589-4402-A755-E25AAEFF03BB}" type="presParOf" srcId="{C02F92DD-6516-42B8-9DE6-81CD11DA61F6}" destId="{89123C93-02F9-4F79-9C19-61D08E0BC5B8}" srcOrd="1" destOrd="0" presId="urn:microsoft.com/office/officeart/2005/8/layout/hProcess11"/>
    <dgm:cxn modelId="{E5862856-00E7-4C45-8F17-2C6ECA452FCE}" type="presParOf" srcId="{89123C93-02F9-4F79-9C19-61D08E0BC5B8}" destId="{5303092E-E269-4ED5-9A90-569EC7958708}" srcOrd="0" destOrd="0" presId="urn:microsoft.com/office/officeart/2005/8/layout/hProcess11"/>
    <dgm:cxn modelId="{CDC321AA-4C2A-4944-BC8B-60040B40AEF7}" type="presParOf" srcId="{5303092E-E269-4ED5-9A90-569EC7958708}" destId="{174C2745-66C0-435F-B06E-6B6680D53657}" srcOrd="0" destOrd="0" presId="urn:microsoft.com/office/officeart/2005/8/layout/hProcess11"/>
    <dgm:cxn modelId="{E9F7FEDB-CA04-4858-87BE-43C3D4A24636}" type="presParOf" srcId="{5303092E-E269-4ED5-9A90-569EC7958708}" destId="{1F56D6F0-1BC2-481B-B665-28E7CBFF49D9}" srcOrd="1" destOrd="0" presId="urn:microsoft.com/office/officeart/2005/8/layout/hProcess11"/>
    <dgm:cxn modelId="{B106A2D5-2FF4-4275-9784-23810F2481CC}" type="presParOf" srcId="{5303092E-E269-4ED5-9A90-569EC7958708}" destId="{7732B998-911E-4490-AF3D-0B3DA029DA8B}" srcOrd="2" destOrd="0" presId="urn:microsoft.com/office/officeart/2005/8/layout/hProcess11"/>
    <dgm:cxn modelId="{0C62E47D-A3E5-4955-9DCE-0BC91033AF7B}" type="presParOf" srcId="{89123C93-02F9-4F79-9C19-61D08E0BC5B8}" destId="{C33534DA-C52C-4CF1-88F5-840EECB0E9ED}" srcOrd="1" destOrd="0" presId="urn:microsoft.com/office/officeart/2005/8/layout/hProcess11"/>
    <dgm:cxn modelId="{E8039FEB-0C35-4EA9-84EC-208951C7AE10}" type="presParOf" srcId="{89123C93-02F9-4F79-9C19-61D08E0BC5B8}" destId="{7B788AEF-614C-4496-AEFA-D6C5EA1BF7E8}" srcOrd="2" destOrd="0" presId="urn:microsoft.com/office/officeart/2005/8/layout/hProcess11"/>
    <dgm:cxn modelId="{29CB5661-8F38-486C-85AF-0D13A3036FB4}" type="presParOf" srcId="{7B788AEF-614C-4496-AEFA-D6C5EA1BF7E8}" destId="{2CAEB150-F36A-4555-B738-808D17BD9701}" srcOrd="0" destOrd="0" presId="urn:microsoft.com/office/officeart/2005/8/layout/hProcess11"/>
    <dgm:cxn modelId="{286B764C-9C72-4D6A-B6CE-F4602A5B4BD3}" type="presParOf" srcId="{7B788AEF-614C-4496-AEFA-D6C5EA1BF7E8}" destId="{6DB438DB-984E-416C-8C01-EF3EFEAA1469}" srcOrd="1" destOrd="0" presId="urn:microsoft.com/office/officeart/2005/8/layout/hProcess11"/>
    <dgm:cxn modelId="{B3604B5E-319A-49E0-90D8-4AFEF0716674}" type="presParOf" srcId="{7B788AEF-614C-4496-AEFA-D6C5EA1BF7E8}" destId="{2AF03DFF-FE03-4208-8B5F-E94AC36F9163}" srcOrd="2" destOrd="0" presId="urn:microsoft.com/office/officeart/2005/8/layout/hProcess11"/>
    <dgm:cxn modelId="{B356263D-4DA4-42A6-8AC2-FC442EE7F355}" type="presParOf" srcId="{89123C93-02F9-4F79-9C19-61D08E0BC5B8}" destId="{9C9DB784-F907-4FA8-85CE-6726C20A46AD}" srcOrd="3" destOrd="0" presId="urn:microsoft.com/office/officeart/2005/8/layout/hProcess11"/>
    <dgm:cxn modelId="{8A54FE03-A94D-408E-9216-B60D7BFC2F7F}" type="presParOf" srcId="{89123C93-02F9-4F79-9C19-61D08E0BC5B8}" destId="{76A16742-2CCE-4A3B-8D9C-5953CD4A035F}" srcOrd="4" destOrd="0" presId="urn:microsoft.com/office/officeart/2005/8/layout/hProcess11"/>
    <dgm:cxn modelId="{2F10CB8F-8BE0-415E-9322-3D5724E2BE80}" type="presParOf" srcId="{76A16742-2CCE-4A3B-8D9C-5953CD4A035F}" destId="{FCC9D51D-B97B-4E16-B4AA-1131BF233682}" srcOrd="0" destOrd="0" presId="urn:microsoft.com/office/officeart/2005/8/layout/hProcess11"/>
    <dgm:cxn modelId="{B9893A13-EA6A-482D-A212-8C63B1D0DA30}" type="presParOf" srcId="{76A16742-2CCE-4A3B-8D9C-5953CD4A035F}" destId="{8BF8F2BC-C36A-45D5-9B11-000FDD7EF66C}" srcOrd="1" destOrd="0" presId="urn:microsoft.com/office/officeart/2005/8/layout/hProcess11"/>
    <dgm:cxn modelId="{9547AA02-3AF4-4535-9D7F-2AB6F05DE549}" type="presParOf" srcId="{76A16742-2CCE-4A3B-8D9C-5953CD4A035F}" destId="{E3684788-D09F-40AB-96F8-EEE8A04466A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654F7B-47B1-4972-9F0F-40232D1698A8}">
      <dsp:nvSpPr>
        <dsp:cNvPr id="0" name=""/>
        <dsp:cNvSpPr/>
      </dsp:nvSpPr>
      <dsp:spPr>
        <a:xfrm>
          <a:off x="8108848" y="758184"/>
          <a:ext cx="1843472" cy="18437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11A98A-887C-4FEF-B48D-A688BF1A0240}">
      <dsp:nvSpPr>
        <dsp:cNvPr id="0" name=""/>
        <dsp:cNvSpPr/>
      </dsp:nvSpPr>
      <dsp:spPr>
        <a:xfrm>
          <a:off x="8169676" y="819654"/>
          <a:ext cx="1720835" cy="172083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700" kern="1200" dirty="0"/>
            <a:t>Data/Model Upload to Data Storage</a:t>
          </a:r>
        </a:p>
      </dsp:txBody>
      <dsp:txXfrm>
        <a:off x="8415930" y="1065534"/>
        <a:ext cx="1229308" cy="1229074"/>
      </dsp:txXfrm>
    </dsp:sp>
    <dsp:sp modelId="{1AD28700-A4C3-467B-99D3-F928DFB1FC3E}">
      <dsp:nvSpPr>
        <dsp:cNvPr id="0" name=""/>
        <dsp:cNvSpPr/>
      </dsp:nvSpPr>
      <dsp:spPr>
        <a:xfrm>
          <a:off x="8169676" y="2635929"/>
          <a:ext cx="1720835" cy="1010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100" kern="1200" dirty="0"/>
            <a:t>Upload to ERP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100" kern="1200" dirty="0"/>
            <a:t>Finishing step of pipeline</a:t>
          </a:r>
        </a:p>
      </dsp:txBody>
      <dsp:txXfrm>
        <a:off x="8169676" y="2635929"/>
        <a:ext cx="1720835" cy="1010694"/>
      </dsp:txXfrm>
    </dsp:sp>
    <dsp:sp modelId="{E948C56B-277D-418E-A14E-4517E002F7AF}">
      <dsp:nvSpPr>
        <dsp:cNvPr id="0" name=""/>
        <dsp:cNvSpPr/>
      </dsp:nvSpPr>
      <dsp:spPr>
        <a:xfrm rot="2700000">
          <a:off x="6202692" y="758280"/>
          <a:ext cx="1843259" cy="184325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AAC9D-76B4-4091-8B1B-A2D860A2BE53}">
      <dsp:nvSpPr>
        <dsp:cNvPr id="0" name=""/>
        <dsp:cNvSpPr/>
      </dsp:nvSpPr>
      <dsp:spPr>
        <a:xfrm>
          <a:off x="6265376" y="819654"/>
          <a:ext cx="1720835" cy="172083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700" kern="1200" dirty="0"/>
            <a:t>Data/Model Value Validation</a:t>
          </a:r>
        </a:p>
      </dsp:txBody>
      <dsp:txXfrm>
        <a:off x="6510649" y="1065534"/>
        <a:ext cx="1229308" cy="1229074"/>
      </dsp:txXfrm>
    </dsp:sp>
    <dsp:sp modelId="{41A571F5-B8DF-42A1-B505-42F1FEB2AFCC}">
      <dsp:nvSpPr>
        <dsp:cNvPr id="0" name=""/>
        <dsp:cNvSpPr/>
      </dsp:nvSpPr>
      <dsp:spPr>
        <a:xfrm>
          <a:off x="6265376" y="2635929"/>
          <a:ext cx="1720835" cy="1010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100" kern="1200" dirty="0"/>
            <a:t>VAT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100" kern="1200" dirty="0"/>
            <a:t>Due Date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100" kern="1200" dirty="0"/>
            <a:t>Line items Calculation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100" kern="1200" dirty="0"/>
            <a:t>Vendor Whitelist Check &amp; Matching</a:t>
          </a:r>
        </a:p>
      </dsp:txBody>
      <dsp:txXfrm>
        <a:off x="6265376" y="2635929"/>
        <a:ext cx="1720835" cy="1010694"/>
      </dsp:txXfrm>
    </dsp:sp>
    <dsp:sp modelId="{EF55A300-CC4E-43DE-842C-D432DBB52ED9}">
      <dsp:nvSpPr>
        <dsp:cNvPr id="0" name=""/>
        <dsp:cNvSpPr/>
      </dsp:nvSpPr>
      <dsp:spPr>
        <a:xfrm rot="2700000">
          <a:off x="4298392" y="758280"/>
          <a:ext cx="1843259" cy="184325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1E0DE7-18F0-46B6-BE16-2EA5CFD6DA50}">
      <dsp:nvSpPr>
        <dsp:cNvPr id="0" name=""/>
        <dsp:cNvSpPr/>
      </dsp:nvSpPr>
      <dsp:spPr>
        <a:xfrm>
          <a:off x="4360095" y="819654"/>
          <a:ext cx="1720835" cy="172083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700" kern="1200" dirty="0"/>
            <a:t>OCR File Processing</a:t>
          </a:r>
        </a:p>
      </dsp:txBody>
      <dsp:txXfrm>
        <a:off x="4605368" y="1065534"/>
        <a:ext cx="1229308" cy="1229074"/>
      </dsp:txXfrm>
    </dsp:sp>
    <dsp:sp modelId="{4BFAEA40-AC56-4C37-90D8-ED48214BB28A}">
      <dsp:nvSpPr>
        <dsp:cNvPr id="0" name=""/>
        <dsp:cNvSpPr/>
      </dsp:nvSpPr>
      <dsp:spPr>
        <a:xfrm>
          <a:off x="4360095" y="2635929"/>
          <a:ext cx="1720835" cy="1010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100" kern="1200" dirty="0"/>
            <a:t>Object data recognition processing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100" kern="1200" dirty="0"/>
            <a:t>Business Data model build</a:t>
          </a:r>
        </a:p>
      </dsp:txBody>
      <dsp:txXfrm>
        <a:off x="4360095" y="2635929"/>
        <a:ext cx="1720835" cy="1010694"/>
      </dsp:txXfrm>
    </dsp:sp>
    <dsp:sp modelId="{6E93EC86-5033-4D8D-95BF-C9FE1F32CD70}">
      <dsp:nvSpPr>
        <dsp:cNvPr id="0" name=""/>
        <dsp:cNvSpPr/>
      </dsp:nvSpPr>
      <dsp:spPr>
        <a:xfrm rot="2700000">
          <a:off x="2393111" y="758280"/>
          <a:ext cx="1843259" cy="184325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BE9674-C646-489D-A135-34CE82301C73}">
      <dsp:nvSpPr>
        <dsp:cNvPr id="0" name=""/>
        <dsp:cNvSpPr/>
      </dsp:nvSpPr>
      <dsp:spPr>
        <a:xfrm>
          <a:off x="2454813" y="819654"/>
          <a:ext cx="1720835" cy="172083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700" kern="1200" dirty="0"/>
            <a:t>Attachment Files Extraction and Validation</a:t>
          </a:r>
        </a:p>
      </dsp:txBody>
      <dsp:txXfrm>
        <a:off x="2701068" y="1065534"/>
        <a:ext cx="1229308" cy="1229074"/>
      </dsp:txXfrm>
    </dsp:sp>
    <dsp:sp modelId="{0FF4ABDF-B708-433F-A0BE-794ADAFB7083}">
      <dsp:nvSpPr>
        <dsp:cNvPr id="0" name=""/>
        <dsp:cNvSpPr/>
      </dsp:nvSpPr>
      <dsp:spPr>
        <a:xfrm>
          <a:off x="2454813" y="2635929"/>
          <a:ext cx="1720835" cy="1010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100" kern="1200" dirty="0"/>
            <a:t>Extracting file from the email attachment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100" kern="1200" dirty="0"/>
            <a:t>Validating file type (PDF)</a:t>
          </a:r>
        </a:p>
      </dsp:txBody>
      <dsp:txXfrm>
        <a:off x="2454813" y="2635929"/>
        <a:ext cx="1720835" cy="1010694"/>
      </dsp:txXfrm>
    </dsp:sp>
    <dsp:sp modelId="{6DB38B99-A6AE-4EFC-B808-16F91259CC77}">
      <dsp:nvSpPr>
        <dsp:cNvPr id="0" name=""/>
        <dsp:cNvSpPr/>
      </dsp:nvSpPr>
      <dsp:spPr>
        <a:xfrm rot="2700000">
          <a:off x="487830" y="758280"/>
          <a:ext cx="1843259" cy="184325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4B2CAC-F8BF-45ED-8147-1BE58E2A93E2}">
      <dsp:nvSpPr>
        <dsp:cNvPr id="0" name=""/>
        <dsp:cNvSpPr/>
      </dsp:nvSpPr>
      <dsp:spPr>
        <a:xfrm>
          <a:off x="549532" y="819654"/>
          <a:ext cx="1720835" cy="172083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700" kern="1200" dirty="0"/>
            <a:t>Mail Inbox Read</a:t>
          </a:r>
        </a:p>
      </dsp:txBody>
      <dsp:txXfrm>
        <a:off x="795787" y="1065534"/>
        <a:ext cx="1229308" cy="1229074"/>
      </dsp:txXfrm>
    </dsp:sp>
    <dsp:sp modelId="{DE7F95AC-D3FA-44E3-9716-A5A138793622}">
      <dsp:nvSpPr>
        <dsp:cNvPr id="0" name=""/>
        <dsp:cNvSpPr/>
      </dsp:nvSpPr>
      <dsp:spPr>
        <a:xfrm>
          <a:off x="549532" y="2635929"/>
          <a:ext cx="1720835" cy="1010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100" kern="1200" dirty="0"/>
            <a:t>Receiving Invoices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100" kern="1200" dirty="0"/>
            <a:t>Starting step of the pipeline</a:t>
          </a:r>
        </a:p>
      </dsp:txBody>
      <dsp:txXfrm>
        <a:off x="549532" y="2635929"/>
        <a:ext cx="1720835" cy="10106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856EE7-A857-4846-995C-D53B72DA621A}">
      <dsp:nvSpPr>
        <dsp:cNvPr id="0" name=""/>
        <dsp:cNvSpPr/>
      </dsp:nvSpPr>
      <dsp:spPr>
        <a:xfrm>
          <a:off x="0" y="1206817"/>
          <a:ext cx="10058399" cy="160909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4C2745-66C0-435F-B06E-6B6680D53657}">
      <dsp:nvSpPr>
        <dsp:cNvPr id="0" name=""/>
        <dsp:cNvSpPr/>
      </dsp:nvSpPr>
      <dsp:spPr>
        <a:xfrm>
          <a:off x="4420" y="0"/>
          <a:ext cx="2917328" cy="1609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b" anchorCtr="1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800" kern="1200" dirty="0"/>
            <a:t>Iteration 1 (1</a:t>
          </a:r>
          <a:r>
            <a:rPr lang="en-NZ" sz="800" kern="1200" baseline="30000" dirty="0"/>
            <a:t>st</a:t>
          </a:r>
          <a:r>
            <a:rPr lang="en-NZ" sz="800" kern="1200" dirty="0"/>
            <a:t> – 3</a:t>
          </a:r>
          <a:r>
            <a:rPr lang="en-NZ" sz="800" kern="1200" baseline="30000" dirty="0"/>
            <a:t>rd</a:t>
          </a:r>
          <a:r>
            <a:rPr lang="en-NZ" sz="800" kern="1200" dirty="0"/>
            <a:t> w)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600" kern="1200" dirty="0"/>
            <a:t>Provisioning Customer Dev/UAT Profile in Rossum PaaS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600" kern="1200" dirty="0"/>
            <a:t>Provisioning Customer’s Inbound Email and exported data Outbound API Accounts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600" kern="1200" dirty="0"/>
            <a:t>Collecting Masked Invoices from customer for Unit testing and Test case preparation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600" kern="1200" dirty="0"/>
            <a:t>Building </a:t>
          </a:r>
          <a:r>
            <a:rPr lang="en-NZ" sz="600" kern="1200" dirty="0" err="1"/>
            <a:t>PoCs</a:t>
          </a:r>
          <a:r>
            <a:rPr lang="en-NZ" sz="600" kern="1200" dirty="0"/>
            <a:t> for fetching Email Attachments and data upload to ERP over API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600" kern="1200" dirty="0"/>
            <a:t>Building Domain Transfer Object &amp; Learning/Tunning OCR Service on Provided Invoice Samples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600" kern="1200" dirty="0"/>
            <a:t>Building Workflow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600" kern="1200"/>
            <a:t>Building File and Data Model Custom Validation Extensions with Unit test automation (QA)</a:t>
          </a:r>
          <a:endParaRPr lang="en-NZ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600" kern="1200" dirty="0"/>
            <a:t>Building Test Cases</a:t>
          </a:r>
        </a:p>
      </dsp:txBody>
      <dsp:txXfrm>
        <a:off x="4420" y="0"/>
        <a:ext cx="2917328" cy="1609090"/>
      </dsp:txXfrm>
    </dsp:sp>
    <dsp:sp modelId="{1F56D6F0-1BC2-481B-B665-28E7CBFF49D9}">
      <dsp:nvSpPr>
        <dsp:cNvPr id="0" name=""/>
        <dsp:cNvSpPr/>
      </dsp:nvSpPr>
      <dsp:spPr>
        <a:xfrm>
          <a:off x="1261948" y="1810226"/>
          <a:ext cx="402272" cy="4022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CAEB150-F36A-4555-B738-808D17BD9701}">
      <dsp:nvSpPr>
        <dsp:cNvPr id="0" name=""/>
        <dsp:cNvSpPr/>
      </dsp:nvSpPr>
      <dsp:spPr>
        <a:xfrm>
          <a:off x="3067615" y="2413634"/>
          <a:ext cx="2917328" cy="1609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t" anchorCtr="1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800" kern="1200" dirty="0"/>
            <a:t>Iteration 3 (4</a:t>
          </a:r>
          <a:r>
            <a:rPr lang="en-NZ" sz="800" kern="1200" baseline="30000" dirty="0"/>
            <a:t>th</a:t>
          </a:r>
          <a:r>
            <a:rPr lang="en-NZ" sz="800" kern="1200" dirty="0"/>
            <a:t> – 6</a:t>
          </a:r>
          <a:r>
            <a:rPr lang="en-NZ" sz="800" kern="1200" baseline="30000" dirty="0"/>
            <a:t>th </a:t>
          </a:r>
          <a:r>
            <a:rPr lang="en-NZ" sz="800" kern="1200" dirty="0"/>
            <a:t>w)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600" kern="1200" dirty="0"/>
            <a:t>Full Workflow integration (E2E run)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600" kern="1200" dirty="0"/>
            <a:t>Workflow Processing Event build (process tracing/logging)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600" kern="1200" dirty="0"/>
            <a:t>E2E Pipeline system testing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600" kern="1200" dirty="0"/>
            <a:t>Bug fixing</a:t>
          </a:r>
        </a:p>
      </dsp:txBody>
      <dsp:txXfrm>
        <a:off x="3067615" y="2413634"/>
        <a:ext cx="2917328" cy="1609090"/>
      </dsp:txXfrm>
    </dsp:sp>
    <dsp:sp modelId="{6DB438DB-984E-416C-8C01-EF3EFEAA1469}">
      <dsp:nvSpPr>
        <dsp:cNvPr id="0" name=""/>
        <dsp:cNvSpPr/>
      </dsp:nvSpPr>
      <dsp:spPr>
        <a:xfrm>
          <a:off x="4325143" y="1810226"/>
          <a:ext cx="402272" cy="4022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CC9D51D-B97B-4E16-B4AA-1131BF233682}">
      <dsp:nvSpPr>
        <dsp:cNvPr id="0" name=""/>
        <dsp:cNvSpPr/>
      </dsp:nvSpPr>
      <dsp:spPr>
        <a:xfrm>
          <a:off x="6130810" y="0"/>
          <a:ext cx="2917328" cy="1609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b" anchorCtr="1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800" kern="1200" dirty="0"/>
            <a:t>UAT and bug fixing (7</a:t>
          </a:r>
          <a:r>
            <a:rPr lang="en-NZ" sz="800" kern="1200" baseline="30000" dirty="0"/>
            <a:t>th</a:t>
          </a:r>
          <a:r>
            <a:rPr lang="en-NZ" sz="800" kern="1200" dirty="0"/>
            <a:t> –8</a:t>
          </a:r>
          <a:r>
            <a:rPr lang="en-NZ" sz="800" kern="1200" baseline="30000" dirty="0"/>
            <a:t>th </a:t>
          </a:r>
          <a:r>
            <a:rPr lang="en-NZ" sz="800" kern="1200" dirty="0"/>
            <a:t>w)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600" kern="1200" dirty="0"/>
            <a:t>UAT Testing 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600" kern="1200" dirty="0"/>
            <a:t>Signoff 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600" kern="1200" dirty="0"/>
            <a:t>Bug fixing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600" kern="1200" dirty="0"/>
            <a:t>Building Documentation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600" kern="1200" dirty="0"/>
            <a:t>Customer service training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600" kern="1200" dirty="0"/>
            <a:t>Customer feedback</a:t>
          </a:r>
        </a:p>
      </dsp:txBody>
      <dsp:txXfrm>
        <a:off x="6130810" y="0"/>
        <a:ext cx="2917328" cy="1609090"/>
      </dsp:txXfrm>
    </dsp:sp>
    <dsp:sp modelId="{8BF8F2BC-C36A-45D5-9B11-000FDD7EF66C}">
      <dsp:nvSpPr>
        <dsp:cNvPr id="0" name=""/>
        <dsp:cNvSpPr/>
      </dsp:nvSpPr>
      <dsp:spPr>
        <a:xfrm>
          <a:off x="7388339" y="1810226"/>
          <a:ext cx="402272" cy="4022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B42F-5C15-4DDD-8E9E-C72178694381}" type="datetimeFigureOut">
              <a:rPr lang="en-NZ" smtClean="0"/>
              <a:t>19/02/2024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45C7-1B3F-4FAC-9869-CCED5A01D08B}" type="slidenum">
              <a:rPr lang="en-NZ" smtClean="0"/>
              <a:t>‹#›</a:t>
            </a:fld>
            <a:endParaRPr lang="en-N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82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B42F-5C15-4DDD-8E9E-C72178694381}" type="datetimeFigureOut">
              <a:rPr lang="en-NZ" smtClean="0"/>
              <a:t>19/02/2024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45C7-1B3F-4FAC-9869-CCED5A01D0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9856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B42F-5C15-4DDD-8E9E-C72178694381}" type="datetimeFigureOut">
              <a:rPr lang="en-NZ" smtClean="0"/>
              <a:t>19/02/2024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45C7-1B3F-4FAC-9869-CCED5A01D0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4420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B42F-5C15-4DDD-8E9E-C72178694381}" type="datetimeFigureOut">
              <a:rPr lang="en-NZ" smtClean="0"/>
              <a:t>19/02/2024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45C7-1B3F-4FAC-9869-CCED5A01D0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1136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B42F-5C15-4DDD-8E9E-C72178694381}" type="datetimeFigureOut">
              <a:rPr lang="en-NZ" smtClean="0"/>
              <a:t>19/02/2024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45C7-1B3F-4FAC-9869-CCED5A01D08B}" type="slidenum">
              <a:rPr lang="en-NZ" smtClean="0"/>
              <a:t>‹#›</a:t>
            </a:fld>
            <a:endParaRPr lang="en-N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045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B42F-5C15-4DDD-8E9E-C72178694381}" type="datetimeFigureOut">
              <a:rPr lang="en-NZ" smtClean="0"/>
              <a:t>19/02/2024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45C7-1B3F-4FAC-9869-CCED5A01D0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7392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B42F-5C15-4DDD-8E9E-C72178694381}" type="datetimeFigureOut">
              <a:rPr lang="en-NZ" smtClean="0"/>
              <a:t>19/02/2024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45C7-1B3F-4FAC-9869-CCED5A01D0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0002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B42F-5C15-4DDD-8E9E-C72178694381}" type="datetimeFigureOut">
              <a:rPr lang="en-NZ" smtClean="0"/>
              <a:t>19/02/2024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45C7-1B3F-4FAC-9869-CCED5A01D0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5203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B42F-5C15-4DDD-8E9E-C72178694381}" type="datetimeFigureOut">
              <a:rPr lang="en-NZ" smtClean="0"/>
              <a:t>19/02/2024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45C7-1B3F-4FAC-9869-CCED5A01D0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07272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D6B42F-5C15-4DDD-8E9E-C72178694381}" type="datetimeFigureOut">
              <a:rPr lang="en-NZ" smtClean="0"/>
              <a:t>19/02/2024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E245C7-1B3F-4FAC-9869-CCED5A01D0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9122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B42F-5C15-4DDD-8E9E-C72178694381}" type="datetimeFigureOut">
              <a:rPr lang="en-NZ" smtClean="0"/>
              <a:t>19/02/2024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45C7-1B3F-4FAC-9869-CCED5A01D0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3802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D6B42F-5C15-4DDD-8E9E-C72178694381}" type="datetimeFigureOut">
              <a:rPr lang="en-NZ" smtClean="0"/>
              <a:t>19/02/2024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DE245C7-1B3F-4FAC-9869-CCED5A01D08B}" type="slidenum">
              <a:rPr lang="en-NZ" smtClean="0"/>
              <a:t>‹#›</a:t>
            </a:fld>
            <a:endParaRPr lang="en-NZ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83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E1CC-BD0B-9852-E423-A3483C66DC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Invoice Automated Processing Pipeline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3164F-8041-BD3B-B121-940C3E237D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Solution Design Proposal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741FAF-1823-D2AF-7686-A8F7A54009CF}"/>
              </a:ext>
            </a:extLst>
          </p:cNvPr>
          <p:cNvSpPr txBox="1"/>
          <p:nvPr/>
        </p:nvSpPr>
        <p:spPr>
          <a:xfrm>
            <a:off x="9707617" y="6432331"/>
            <a:ext cx="279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Author: Martin Stanik</a:t>
            </a:r>
            <a:endParaRPr lang="en-NZ" dirty="0"/>
          </a:p>
        </p:txBody>
      </p:sp>
      <p:sp>
        <p:nvSpPr>
          <p:cNvPr id="4" name="AutoShape 2" descr="Rossum">
            <a:extLst>
              <a:ext uri="{FF2B5EF4-FFF2-40B4-BE49-F238E27FC236}">
                <a16:creationId xmlns:a16="http://schemas.microsoft.com/office/drawing/2014/main" id="{DD66728E-E21E-488B-5990-629B806416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0A2D594-1D0B-3484-7D1D-30E9D05A2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8899" y="0"/>
            <a:ext cx="1056290" cy="105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454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E7842-8446-EDC9-108B-38166F04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Current &amp; Identified Problems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54CE6-E555-ACAC-FF22-911F7F9B5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NZ" dirty="0"/>
              <a:t>Current manual 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Human error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Low process efficiency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Loosing invoice/data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No data validation automatization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Non existing workflow process overview/tracing 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41774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4E00-00D7-E228-E4D8-9CAAB593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Business Objectives &amp; HL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48D38-1C5E-01D4-5963-BECA933ED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NZ" dirty="0"/>
              <a:t>Automate invoice processing with data validation, OCR and data upload to ERP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With SLA up to 1 day/pipeline run and up to 3 days human interaction including 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Automated invoice process Pipeline built and productionalized in 2 months time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Processing workflow pipeline capable to handle load of email/file traffic 100k invoices/year </a:t>
            </a:r>
            <a:r>
              <a:rPr lang="en-NZ" i="1" dirty="0"/>
              <a:t>x</a:t>
            </a:r>
            <a:r>
              <a:rPr lang="en-NZ" dirty="0"/>
              <a:t> Growth Rate Coefficient (for next 5 years) </a:t>
            </a:r>
          </a:p>
        </p:txBody>
      </p:sp>
    </p:spTree>
    <p:extLst>
      <p:ext uri="{BB962C8B-B14F-4D97-AF65-F5344CB8AC3E}">
        <p14:creationId xmlns:p14="http://schemas.microsoft.com/office/powerpoint/2010/main" val="1837418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09C56-3ED4-903F-CD77-AFC368C2E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Workflow Design Chart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CD5135-DEA0-57CD-DF68-073B784553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8803606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4472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A83D-2690-A9A6-5139-A369FA42F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Project Development Phase Timeline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30E0ECD-65BA-CCD1-68D8-4A293B9C75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758482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A04CD21-23BA-74A7-1036-73684673E1D0}"/>
              </a:ext>
            </a:extLst>
          </p:cNvPr>
          <p:cNvSpPr txBox="1"/>
          <p:nvPr/>
        </p:nvSpPr>
        <p:spPr>
          <a:xfrm>
            <a:off x="8710449" y="2037693"/>
            <a:ext cx="250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8 weeks build estimate</a:t>
            </a:r>
          </a:p>
        </p:txBody>
      </p:sp>
    </p:spTree>
    <p:extLst>
      <p:ext uri="{BB962C8B-B14F-4D97-AF65-F5344CB8AC3E}">
        <p14:creationId xmlns:p14="http://schemas.microsoft.com/office/powerpoint/2010/main" val="2955258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1765A-6CA3-3E65-A958-5B97302A4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Thank </a:t>
            </a:r>
            <a:r>
              <a:rPr lang="cs-CZ" dirty="0"/>
              <a:t>You For Your Attention</a:t>
            </a:r>
            <a:r>
              <a:rPr lang="en-NZ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E9279-08BC-CDD9-05B9-5B572ADBD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965334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275</TotalTime>
  <Words>338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Invoice Automated Processing Pipeline</vt:lpstr>
      <vt:lpstr>Current &amp; Identified Problems to Solve</vt:lpstr>
      <vt:lpstr>Business Objectives &amp; HL Requirements</vt:lpstr>
      <vt:lpstr>Workflow Design Chart</vt:lpstr>
      <vt:lpstr>Project Development Phase Timeline</vt:lpstr>
      <vt:lpstr>Thank You For Your Attention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Invoice Automated Processing Pipeline</dc:title>
  <dc:creator>Martin Stanik</dc:creator>
  <cp:lastModifiedBy>Martin Stanik</cp:lastModifiedBy>
  <cp:revision>5</cp:revision>
  <dcterms:created xsi:type="dcterms:W3CDTF">2024-02-11T19:23:56Z</dcterms:created>
  <dcterms:modified xsi:type="dcterms:W3CDTF">2024-02-19T09:15:37Z</dcterms:modified>
</cp:coreProperties>
</file>