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364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2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3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57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90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78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6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884C-DC65-4BBF-AF7B-42AE57F93ECE}" type="datetimeFigureOut">
              <a:rPr lang="sv-SE" smtClean="0"/>
              <a:t>2015-02-21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295500" y="128553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Android System</a:t>
            </a:r>
          </a:p>
          <a:p>
            <a:pPr algn="ctr"/>
            <a:r>
              <a:rPr lang="sv-SE" sz="1100" dirty="0" smtClean="0"/>
              <a:t>Calls OnResume()</a:t>
            </a:r>
            <a:endParaRPr lang="sv-SE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1489816" y="3181142"/>
            <a:ext cx="914400" cy="61264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inView?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45" idx="0"/>
          </p:cNvCxnSpPr>
          <p:nvPr/>
        </p:nvCxnSpPr>
        <p:spPr>
          <a:xfrm>
            <a:off x="1947016" y="379379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4216" y="3233364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0731" y="3853167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44" name="Flowchart: Process 43"/>
          <p:cNvSpPr/>
          <p:nvPr/>
        </p:nvSpPr>
        <p:spPr>
          <a:xfrm>
            <a:off x="1298944" y="2149634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Set inView to </a:t>
            </a:r>
          </a:p>
          <a:p>
            <a:pPr algn="ctr"/>
            <a:r>
              <a:rPr lang="sv-SE" sz="1100" dirty="0" smtClean="0"/>
              <a:t>True</a:t>
            </a:r>
            <a:endParaRPr lang="sv-SE" sz="1100" dirty="0"/>
          </a:p>
        </p:txBody>
      </p:sp>
      <p:sp>
        <p:nvSpPr>
          <p:cNvPr id="45" name="Flowchart: Process 44"/>
          <p:cNvSpPr/>
          <p:nvPr/>
        </p:nvSpPr>
        <p:spPr>
          <a:xfrm>
            <a:off x="1298944" y="4081822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Get competition </a:t>
            </a:r>
          </a:p>
          <a:p>
            <a:pPr algn="ctr"/>
            <a:r>
              <a:rPr lang="sv-SE" sz="1100" dirty="0" smtClean="0"/>
              <a:t>Form MainActivity</a:t>
            </a:r>
            <a:endParaRPr lang="sv-SE" sz="1100" dirty="0"/>
          </a:p>
        </p:txBody>
      </p:sp>
      <p:sp>
        <p:nvSpPr>
          <p:cNvPr id="46" name="Flowchart: Process 45"/>
          <p:cNvSpPr/>
          <p:nvPr/>
        </p:nvSpPr>
        <p:spPr>
          <a:xfrm>
            <a:off x="1037393" y="4988331"/>
            <a:ext cx="1819246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Dynamically draw the GUI</a:t>
            </a:r>
          </a:p>
          <a:p>
            <a:pPr algn="ctr"/>
            <a:r>
              <a:rPr lang="sv-SE" sz="1100" dirty="0" smtClean="0"/>
              <a:t>One row for each competitor</a:t>
            </a:r>
            <a:endParaRPr lang="sv-SE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676" y="404664"/>
            <a:ext cx="27526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The GUI need to be drawn </a:t>
            </a:r>
          </a:p>
          <a:p>
            <a:r>
              <a:rPr lang="sv-SE" b="1" dirty="0" smtClean="0"/>
              <a:t>because it comes into view</a:t>
            </a:r>
            <a:endParaRPr lang="sv-SE" b="1" dirty="0"/>
          </a:p>
        </p:txBody>
      </p:sp>
      <p:cxnSp>
        <p:nvCxnSpPr>
          <p:cNvPr id="14" name="Straight Arrow Connector 13"/>
          <p:cNvCxnSpPr>
            <a:stCxn id="4" idx="2"/>
            <a:endCxn id="44" idx="0"/>
          </p:cNvCxnSpPr>
          <p:nvPr/>
        </p:nvCxnSpPr>
        <p:spPr>
          <a:xfrm>
            <a:off x="1943572" y="1861602"/>
            <a:ext cx="34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4" idx="2"/>
            <a:endCxn id="6" idx="0"/>
          </p:cNvCxnSpPr>
          <p:nvPr/>
        </p:nvCxnSpPr>
        <p:spPr>
          <a:xfrm>
            <a:off x="1947016" y="2725698"/>
            <a:ext cx="0" cy="45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5" idx="2"/>
            <a:endCxn id="46" idx="0"/>
          </p:cNvCxnSpPr>
          <p:nvPr/>
        </p:nvCxnSpPr>
        <p:spPr>
          <a:xfrm>
            <a:off x="1947016" y="4657886"/>
            <a:ext cx="0" cy="33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704" y="2761992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listCompetitors()</a:t>
            </a:r>
            <a:endParaRPr lang="sv-SE" sz="800" dirty="0"/>
          </a:p>
        </p:txBody>
      </p:sp>
      <p:sp>
        <p:nvSpPr>
          <p:cNvPr id="60" name="Flowchart: Process 59"/>
          <p:cNvSpPr/>
          <p:nvPr/>
        </p:nvSpPr>
        <p:spPr>
          <a:xfrm>
            <a:off x="3203848" y="498344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 nothing</a:t>
            </a:r>
            <a:endParaRPr lang="sv-SE" sz="1100" dirty="0"/>
          </a:p>
        </p:txBody>
      </p:sp>
      <p:cxnSp>
        <p:nvCxnSpPr>
          <p:cNvPr id="32" name="Elbow Connector 31"/>
          <p:cNvCxnSpPr>
            <a:stCxn id="6" idx="3"/>
            <a:endCxn id="60" idx="0"/>
          </p:cNvCxnSpPr>
          <p:nvPr/>
        </p:nvCxnSpPr>
        <p:spPr>
          <a:xfrm>
            <a:off x="2404216" y="3487466"/>
            <a:ext cx="1447704" cy="1495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6258581" y="144760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/>
              <a:t>Android System</a:t>
            </a:r>
          </a:p>
          <a:p>
            <a:pPr algn="ctr"/>
            <a:r>
              <a:rPr lang="sv-SE" sz="1100" dirty="0"/>
              <a:t>Calls OnResume()</a:t>
            </a:r>
            <a:endParaRPr lang="sv-SE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076056" y="404664"/>
            <a:ext cx="36611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The GUI goes out of scope</a:t>
            </a:r>
          </a:p>
          <a:p>
            <a:r>
              <a:rPr lang="sv-SE" b="1" dirty="0" smtClean="0"/>
              <a:t>By Android system calling OnPause()</a:t>
            </a:r>
            <a:endParaRPr lang="sv-SE" b="1" dirty="0"/>
          </a:p>
        </p:txBody>
      </p:sp>
      <p:sp>
        <p:nvSpPr>
          <p:cNvPr id="70" name="Flowchart: Process 69"/>
          <p:cNvSpPr/>
          <p:nvPr/>
        </p:nvSpPr>
        <p:spPr>
          <a:xfrm>
            <a:off x="6262025" y="2311703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Set inView to </a:t>
            </a:r>
          </a:p>
          <a:p>
            <a:pPr algn="ctr"/>
            <a:r>
              <a:rPr lang="sv-SE" sz="1100" dirty="0" smtClean="0"/>
              <a:t>False</a:t>
            </a:r>
            <a:endParaRPr lang="sv-SE" sz="1100" dirty="0"/>
          </a:p>
        </p:txBody>
      </p:sp>
      <p:cxnSp>
        <p:nvCxnSpPr>
          <p:cNvPr id="72" name="Straight Arrow Connector 71"/>
          <p:cNvCxnSpPr>
            <a:stCxn id="66" idx="2"/>
            <a:endCxn id="70" idx="0"/>
          </p:cNvCxnSpPr>
          <p:nvPr/>
        </p:nvCxnSpPr>
        <p:spPr>
          <a:xfrm>
            <a:off x="6906653" y="2023671"/>
            <a:ext cx="34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295500" y="128553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External object calls</a:t>
            </a:r>
          </a:p>
          <a:p>
            <a:pPr algn="ctr"/>
            <a:r>
              <a:rPr lang="sv-SE" sz="1100" dirty="0" smtClean="0"/>
              <a:t>Public meethod</a:t>
            </a:r>
          </a:p>
          <a:p>
            <a:pPr algn="ctr"/>
            <a:r>
              <a:rPr lang="sv-SE" sz="1100" dirty="0" smtClean="0"/>
              <a:t>listCompetitors</a:t>
            </a:r>
            <a:endParaRPr lang="sv-SE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1489816" y="2269883"/>
            <a:ext cx="914400" cy="61264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inView?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45" idx="0"/>
          </p:cNvCxnSpPr>
          <p:nvPr/>
        </p:nvCxnSpPr>
        <p:spPr>
          <a:xfrm>
            <a:off x="1947016" y="288253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4216" y="2322105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0731" y="2941908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45" name="Flowchart: Process 44"/>
          <p:cNvSpPr/>
          <p:nvPr/>
        </p:nvSpPr>
        <p:spPr>
          <a:xfrm>
            <a:off x="1298944" y="3170563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Get competition </a:t>
            </a:r>
          </a:p>
          <a:p>
            <a:pPr algn="ctr"/>
            <a:r>
              <a:rPr lang="sv-SE" sz="1100" dirty="0" smtClean="0"/>
              <a:t>Form MainActivity</a:t>
            </a:r>
            <a:endParaRPr lang="sv-SE" sz="1100" dirty="0"/>
          </a:p>
        </p:txBody>
      </p:sp>
      <p:sp>
        <p:nvSpPr>
          <p:cNvPr id="46" name="Flowchart: Process 45"/>
          <p:cNvSpPr/>
          <p:nvPr/>
        </p:nvSpPr>
        <p:spPr>
          <a:xfrm>
            <a:off x="1037393" y="4077072"/>
            <a:ext cx="1819246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Dynamically draw the GUI</a:t>
            </a:r>
          </a:p>
          <a:p>
            <a:pPr algn="ctr"/>
            <a:r>
              <a:rPr lang="sv-SE" sz="1100" dirty="0" smtClean="0"/>
              <a:t>One row for each competitor</a:t>
            </a:r>
            <a:endParaRPr lang="sv-SE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676" y="260648"/>
            <a:ext cx="30013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The GUI need to be drawn </a:t>
            </a:r>
          </a:p>
          <a:p>
            <a:r>
              <a:rPr lang="sv-SE" b="1" dirty="0" smtClean="0"/>
              <a:t>When an external object calls</a:t>
            </a:r>
          </a:p>
          <a:p>
            <a:r>
              <a:rPr lang="sv-SE" b="1" dirty="0" smtClean="0"/>
              <a:t>listCompetitors()</a:t>
            </a:r>
            <a:endParaRPr lang="sv-SE" b="1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943572" y="1861602"/>
            <a:ext cx="3444" cy="40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5" idx="2"/>
            <a:endCxn id="46" idx="0"/>
          </p:cNvCxnSpPr>
          <p:nvPr/>
        </p:nvCxnSpPr>
        <p:spPr>
          <a:xfrm>
            <a:off x="1947016" y="3746627"/>
            <a:ext cx="0" cy="33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43572" y="19580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listCompetitors()</a:t>
            </a:r>
            <a:endParaRPr lang="sv-SE" sz="800" dirty="0"/>
          </a:p>
        </p:txBody>
      </p:sp>
      <p:sp>
        <p:nvSpPr>
          <p:cNvPr id="60" name="Flowchart: Process 59"/>
          <p:cNvSpPr/>
          <p:nvPr/>
        </p:nvSpPr>
        <p:spPr>
          <a:xfrm>
            <a:off x="3203848" y="4072189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 nothing</a:t>
            </a:r>
            <a:endParaRPr lang="sv-SE" sz="1100" dirty="0"/>
          </a:p>
        </p:txBody>
      </p:sp>
      <p:cxnSp>
        <p:nvCxnSpPr>
          <p:cNvPr id="32" name="Elbow Connector 31"/>
          <p:cNvCxnSpPr>
            <a:stCxn id="6" idx="3"/>
            <a:endCxn id="60" idx="0"/>
          </p:cNvCxnSpPr>
          <p:nvPr/>
        </p:nvCxnSpPr>
        <p:spPr>
          <a:xfrm>
            <a:off x="2404216" y="2576207"/>
            <a:ext cx="1447704" cy="1495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Process 17"/>
          <p:cNvSpPr/>
          <p:nvPr/>
        </p:nvSpPr>
        <p:spPr>
          <a:xfrm>
            <a:off x="4161236" y="391592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MainApplication</a:t>
            </a:r>
          </a:p>
          <a:p>
            <a:pPr algn="ctr"/>
            <a:r>
              <a:rPr lang="sv-SE" sz="1100" dirty="0" smtClean="0"/>
              <a:t>Static handle to</a:t>
            </a:r>
          </a:p>
          <a:p>
            <a:pPr algn="ctr"/>
            <a:r>
              <a:rPr lang="sv-SE" sz="1100" dirty="0" smtClean="0"/>
              <a:t>fragment</a:t>
            </a:r>
            <a:endParaRPr lang="sv-SE" sz="1100" dirty="0"/>
          </a:p>
        </p:txBody>
      </p:sp>
      <p:sp>
        <p:nvSpPr>
          <p:cNvPr id="20" name="Flowchart: Process 19"/>
          <p:cNvSpPr/>
          <p:nvPr/>
        </p:nvSpPr>
        <p:spPr>
          <a:xfrm>
            <a:off x="840618" y="794321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OnCreate</a:t>
            </a:r>
            <a:endParaRPr lang="sv-SE" sz="1100" dirty="0"/>
          </a:p>
        </p:txBody>
      </p:sp>
      <p:sp>
        <p:nvSpPr>
          <p:cNvPr id="22" name="Flowchart: Process 21"/>
          <p:cNvSpPr/>
          <p:nvPr/>
        </p:nvSpPr>
        <p:spPr>
          <a:xfrm>
            <a:off x="7041556" y="391592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Fragment</a:t>
            </a:r>
          </a:p>
          <a:p>
            <a:pPr algn="ctr"/>
            <a:r>
              <a:rPr lang="sv-SE" sz="1100" dirty="0" smtClean="0"/>
              <a:t>Set handle to MainActivity</a:t>
            </a:r>
            <a:endParaRPr lang="sv-SE" sz="1100" dirty="0"/>
          </a:p>
        </p:txBody>
      </p:sp>
      <p:cxnSp>
        <p:nvCxnSpPr>
          <p:cNvPr id="9" name="Straight Arrow Connector 8"/>
          <p:cNvCxnSpPr>
            <a:stCxn id="18" idx="3"/>
            <a:endCxn id="22" idx="1"/>
          </p:cNvCxnSpPr>
          <p:nvPr/>
        </p:nvCxnSpPr>
        <p:spPr>
          <a:xfrm>
            <a:off x="5457380" y="4203959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8049" y="3573016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If fragment is not null</a:t>
            </a:r>
          </a:p>
          <a:p>
            <a:r>
              <a:rPr lang="sv-SE" sz="800" dirty="0" smtClean="0"/>
              <a:t>Fetch static handle </a:t>
            </a:r>
          </a:p>
          <a:p>
            <a:r>
              <a:rPr lang="sv-SE" sz="800" dirty="0" smtClean="0"/>
              <a:t>from MainApplication</a:t>
            </a:r>
            <a:endParaRPr lang="sv-SE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5697874" y="3803849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Call setMainActivty in</a:t>
            </a:r>
          </a:p>
          <a:p>
            <a:r>
              <a:rPr lang="sv-SE" sz="800" dirty="0" smtClean="0"/>
              <a:t>Fragment.</a:t>
            </a:r>
            <a:endParaRPr lang="sv-SE" sz="800" dirty="0"/>
          </a:p>
        </p:txBody>
      </p:sp>
      <p:sp>
        <p:nvSpPr>
          <p:cNvPr id="27" name="Flowchart: Process 26"/>
          <p:cNvSpPr/>
          <p:nvPr/>
        </p:nvSpPr>
        <p:spPr>
          <a:xfrm>
            <a:off x="7041556" y="4644391"/>
            <a:ext cx="1296144" cy="576064"/>
          </a:xfrm>
          <a:prstGeom prst="flowChartProcess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Fragment now</a:t>
            </a:r>
          </a:p>
          <a:p>
            <a:pPr algn="ctr"/>
            <a:r>
              <a:rPr lang="sv-SE" sz="1100" dirty="0" smtClean="0"/>
              <a:t>Has a handle to</a:t>
            </a:r>
          </a:p>
          <a:p>
            <a:pPr algn="ctr"/>
            <a:r>
              <a:rPr lang="sv-SE" sz="1100" dirty="0" smtClean="0"/>
              <a:t>MainActivity</a:t>
            </a:r>
            <a:endParaRPr lang="sv-SE" sz="1100" dirty="0"/>
          </a:p>
        </p:txBody>
      </p:sp>
      <p:sp>
        <p:nvSpPr>
          <p:cNvPr id="31" name="Flowchart: Decision 30"/>
          <p:cNvSpPr/>
          <p:nvPr/>
        </p:nvSpPr>
        <p:spPr>
          <a:xfrm>
            <a:off x="2434874" y="3897635"/>
            <a:ext cx="914400" cy="61264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Fragment handle is null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1" idx="3"/>
            <a:endCxn id="18" idx="1"/>
          </p:cNvCxnSpPr>
          <p:nvPr/>
        </p:nvCxnSpPr>
        <p:spPr>
          <a:xfrm>
            <a:off x="3349274" y="4203959"/>
            <a:ext cx="811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7044133" y="5439017"/>
            <a:ext cx="1296144" cy="576064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Fragment does</a:t>
            </a:r>
            <a:r>
              <a:rPr lang="sv-SE" sz="1100" dirty="0"/>
              <a:t> </a:t>
            </a:r>
            <a:r>
              <a:rPr lang="sv-SE" sz="1100" dirty="0" smtClean="0"/>
              <a:t>not</a:t>
            </a:r>
          </a:p>
          <a:p>
            <a:pPr algn="ctr"/>
            <a:r>
              <a:rPr lang="sv-SE" sz="1100" dirty="0" smtClean="0"/>
              <a:t>Have a handle to</a:t>
            </a:r>
          </a:p>
          <a:p>
            <a:pPr algn="ctr"/>
            <a:r>
              <a:rPr lang="sv-SE" sz="1100" dirty="0" smtClean="0"/>
              <a:t>MainActivty</a:t>
            </a:r>
            <a:endParaRPr lang="sv-SE" sz="1100" dirty="0" smtClean="0"/>
          </a:p>
        </p:txBody>
      </p:sp>
      <p:cxnSp>
        <p:nvCxnSpPr>
          <p:cNvPr id="33" name="Elbow Connector 32"/>
          <p:cNvCxnSpPr>
            <a:stCxn id="31" idx="2"/>
            <a:endCxn id="38" idx="1"/>
          </p:cNvCxnSpPr>
          <p:nvPr/>
        </p:nvCxnSpPr>
        <p:spPr>
          <a:xfrm rot="16200000" flipH="1">
            <a:off x="4359720" y="3042636"/>
            <a:ext cx="1216766" cy="41520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2073" y="4593868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Fragment is null</a:t>
            </a:r>
            <a:endParaRPr lang="sv-SE" sz="800" dirty="0"/>
          </a:p>
        </p:txBody>
      </p:sp>
      <p:sp>
        <p:nvSpPr>
          <p:cNvPr id="42" name="Flowchart: Process 41"/>
          <p:cNvSpPr/>
          <p:nvPr/>
        </p:nvSpPr>
        <p:spPr>
          <a:xfrm>
            <a:off x="637627" y="1668358"/>
            <a:ext cx="1702125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Magic stuff leading to</a:t>
            </a:r>
          </a:p>
          <a:p>
            <a:pPr algn="ctr"/>
            <a:r>
              <a:rPr lang="sv-SE" sz="1100" dirty="0" smtClean="0"/>
              <a:t>sectionAdpater creating new Fragment</a:t>
            </a:r>
            <a:endParaRPr lang="sv-SE" sz="1100" dirty="0"/>
          </a:p>
        </p:txBody>
      </p:sp>
      <p:cxnSp>
        <p:nvCxnSpPr>
          <p:cNvPr id="35" name="Straight Arrow Connector 34"/>
          <p:cNvCxnSpPr>
            <a:stCxn id="20" idx="2"/>
            <a:endCxn id="42" idx="0"/>
          </p:cNvCxnSpPr>
          <p:nvPr/>
        </p:nvCxnSpPr>
        <p:spPr>
          <a:xfrm>
            <a:off x="1488690" y="1370385"/>
            <a:ext cx="0" cy="29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7044133" y="166835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Fragment::Constructor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4161236" y="2590383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Set MainApplication</a:t>
            </a:r>
          </a:p>
          <a:p>
            <a:pPr algn="ctr"/>
            <a:r>
              <a:rPr lang="sv-SE" sz="1100" dirty="0" smtClean="0"/>
              <a:t>Static fragment handle</a:t>
            </a:r>
          </a:p>
          <a:p>
            <a:pPr algn="ctr"/>
            <a:r>
              <a:rPr lang="sv-SE" sz="1100" dirty="0" smtClean="0"/>
              <a:t>To this</a:t>
            </a:r>
          </a:p>
        </p:txBody>
      </p:sp>
      <p:cxnSp>
        <p:nvCxnSpPr>
          <p:cNvPr id="53" name="Straight Arrow Connector 52"/>
          <p:cNvCxnSpPr>
            <a:stCxn id="42" idx="3"/>
            <a:endCxn id="51" idx="1"/>
          </p:cNvCxnSpPr>
          <p:nvPr/>
        </p:nvCxnSpPr>
        <p:spPr>
          <a:xfrm>
            <a:off x="2339752" y="1956390"/>
            <a:ext cx="4704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1" idx="2"/>
            <a:endCxn id="52" idx="3"/>
          </p:cNvCxnSpPr>
          <p:nvPr/>
        </p:nvCxnSpPr>
        <p:spPr>
          <a:xfrm rot="5400000">
            <a:off x="6257797" y="1444006"/>
            <a:ext cx="633993" cy="2234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840617" y="2594521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/>
              <a:t>MainActivity</a:t>
            </a:r>
          </a:p>
          <a:p>
            <a:pPr algn="ctr"/>
            <a:r>
              <a:rPr lang="sv-SE" sz="1100" dirty="0" smtClean="0"/>
              <a:t>OnCreate</a:t>
            </a:r>
          </a:p>
          <a:p>
            <a:pPr algn="ctr"/>
            <a:r>
              <a:rPr lang="sv-SE" sz="1100" dirty="0" smtClean="0"/>
              <a:t>Continues execution</a:t>
            </a:r>
            <a:endParaRPr lang="sv-SE" sz="1100" dirty="0"/>
          </a:p>
        </p:txBody>
      </p:sp>
      <p:cxnSp>
        <p:nvCxnSpPr>
          <p:cNvPr id="63" name="Straight Arrow Connector 62"/>
          <p:cNvCxnSpPr>
            <a:stCxn id="52" idx="1"/>
            <a:endCxn id="61" idx="3"/>
          </p:cNvCxnSpPr>
          <p:nvPr/>
        </p:nvCxnSpPr>
        <p:spPr>
          <a:xfrm flipH="1">
            <a:off x="2136761" y="2878415"/>
            <a:ext cx="2024475" cy="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  <a:endCxn id="31" idx="1"/>
          </p:cNvCxnSpPr>
          <p:nvPr/>
        </p:nvCxnSpPr>
        <p:spPr>
          <a:xfrm rot="16200000" flipH="1">
            <a:off x="1445094" y="3214179"/>
            <a:ext cx="1033374" cy="946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76211" y="444733"/>
            <a:ext cx="32314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Application creation. </a:t>
            </a:r>
          </a:p>
          <a:p>
            <a:r>
              <a:rPr lang="sv-SE" b="1" dirty="0" smtClean="0"/>
              <a:t>How fragment and </a:t>
            </a:r>
          </a:p>
          <a:p>
            <a:r>
              <a:rPr lang="sv-SE" b="1" dirty="0" smtClean="0"/>
              <a:t>Activity get each others handles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285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12</cp:revision>
  <dcterms:created xsi:type="dcterms:W3CDTF">2015-02-20T18:17:05Z</dcterms:created>
  <dcterms:modified xsi:type="dcterms:W3CDTF">2015-02-21T12:12:47Z</dcterms:modified>
</cp:coreProperties>
</file>